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32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20" r:id="rId57"/>
  </p:sldIdLst>
  <p:sldSz cx="12192000" cy="6858000"/>
  <p:notesSz cx="6858000" cy="9144000"/>
  <p:defaultTextStyle>
    <a:defPPr lv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CCCCB1-25C5-4B6D-9A5E-CE868BC2E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C85470-8FD1-40AA-8693-1F09A56E7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25D20B3-4DBB-4EBA-A184-58C8AAFB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23C885D-DB4A-463B-9313-1CD95D98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F85C27-CC9A-4268-A068-22F2967C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66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930094-985A-4225-A8C7-96A6CF5F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336867E-AD47-45E4-A8EB-43D357F26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182E53-7E26-4EAE-BAAF-90E88486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CA04FF-731A-437E-A8C7-50C31E77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157F90-6E9D-47C0-9684-8DE2C598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96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3F9CCAE-A6A6-4E25-99C7-E0B1702C1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65A96DC-A7DA-46C2-9A4B-A043C69E8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8DF0203-C9EB-408D-9423-754FBECD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7AD52C-628C-4F76-A3B5-786A572D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9C1CB41-64B1-4A7D-8665-5EA1199C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681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C0200-1C49-4D54-B4C5-E7573508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8EB393-3C49-462B-9F3C-DC392F45E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156FAF-FBD8-412B-8139-2D43CC71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DEF559-D009-45D1-8B74-B336E0F6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124216-7FAE-46E7-95F7-C38EE3E8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95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711663-C3FF-457D-9C74-6C0A9D1D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491F3F6-66EA-4BD7-95B7-559FBD2FA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6FDF5A0-53E8-42B0-9396-053BD25B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A2A656-40B1-42EC-A144-2F71F988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A40A0A-BEEA-46AF-B74D-BB46F328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275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4C5BAF-5249-4D37-8D0B-66F2B8F1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35E601-729D-4D97-BDFB-0090A62DF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27A973A-B65B-4BC9-AA3E-9E907B5A3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C5D1D8-4CB2-4A1E-A3EB-789850E2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5EB7A68-823A-4F1A-A4BE-2AB643DE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7C426B3-814C-4147-AED8-9403488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1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9E3336-EAD2-422B-9C2D-E486D011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B2B79BD-7CC0-4C4B-93BA-11796C6EE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CF75192-1323-4220-A295-C0A772D43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1CC0C90-AEA6-4A22-A1A1-4E0EC7B5B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13AB22A-0BB5-48C6-9C9B-A3B74E842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C1F3F63-D627-4A09-BB3E-980B3C67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0E77F42-434E-4540-8351-784A9734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DED2B31-FAA3-420A-97CE-B7335E83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35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A4697-BCFA-4BF4-B068-A4753C99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FAB318A-DC66-4C41-AC15-B79FD29A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50E3910-A1C3-4CB3-BDB1-55061F47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443F273-9CF9-47E9-A4C8-CBBD3A9A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265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D26D1F2-3CF1-490E-8814-CEB269B3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C8F3B3E-3254-470E-AD5F-BEC8C6AC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553657B-E28F-42CE-A706-0196DCA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73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8051EA-5CD9-4DC4-832C-A4E143C0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979ED0-14D6-4167-976C-E13D998BD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CFD70F4-DA62-43CD-91F7-E83CF201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1FBE057-66DE-40DA-8E6B-05D5D929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C53F73C-3908-4138-9FBD-0AFE3842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61B05A9-22E5-4268-A38A-4A00648F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10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B4665A-0A28-4914-BEE0-D5E1A90C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08C80C4-6A0D-4858-8FD1-86346DC45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C56017B-30C0-422E-A195-DA5BB9239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95E1104-CE0D-4CDC-B5F6-2F7355F3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AA72730-80C4-48B1-A382-69C71A54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F966E24-EED2-4DAB-942F-9038CC40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76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D23B446-DCCB-4F05-82E8-6AF0FC6E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D90DCE2-BEFF-4026-A7E3-F22CDCA6D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2C7DCC4-C1AF-4A9C-8837-A91CD160C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044D9-4E05-49B7-B2F0-98E82BBA5971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8272E6A-BB4D-41A4-A813-AF474B6C7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9A14C4-006E-4588-BE62-7FAB2EC3C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01649-AD79-49C9-AB28-9806E8ED2F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75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microsoft.com/office/2007/relationships/media" Target="../media/media9.m4a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jpeg"/><Relationship Id="rId11" Type="http://schemas.openxmlformats.org/officeDocument/2006/relationships/slide" Target="slide1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9.m4a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6.jpe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6.xml"/><Relationship Id="rId4" Type="http://schemas.openxmlformats.org/officeDocument/2006/relationships/audio" Target="../media/media11.m4a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8.xml"/><Relationship Id="rId4" Type="http://schemas.openxmlformats.org/officeDocument/2006/relationships/audio" Target="../media/media13.m4a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media" Target="../media/media3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3.m4a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1.xml"/><Relationship Id="rId4" Type="http://schemas.openxmlformats.org/officeDocument/2006/relationships/audio" Target="../media/media15.m4a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4.xml"/><Relationship Id="rId4" Type="http://schemas.openxmlformats.org/officeDocument/2006/relationships/audio" Target="../media/media17.m4a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microsoft.com/office/2007/relationships/media" Target="../media/media19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0.jpe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7.xml"/><Relationship Id="rId4" Type="http://schemas.openxmlformats.org/officeDocument/2006/relationships/audio" Target="../media/media19.m4a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microsoft.com/office/2007/relationships/media" Target="../media/media21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0.xml"/><Relationship Id="rId4" Type="http://schemas.openxmlformats.org/officeDocument/2006/relationships/audio" Target="../media/media21.m4a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microsoft.com/office/2007/relationships/media" Target="../media/media23.m4a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4.xml"/><Relationship Id="rId4" Type="http://schemas.openxmlformats.org/officeDocument/2006/relationships/audio" Target="../media/media23.m4a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microsoft.com/office/2007/relationships/media" Target="../media/media25.m4a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7.xml"/><Relationship Id="rId4" Type="http://schemas.openxmlformats.org/officeDocument/2006/relationships/audio" Target="../media/media25.m4a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microsoft.com/office/2007/relationships/media" Target="../media/media27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4.png"/><Relationship Id="rId11" Type="http://schemas.openxmlformats.org/officeDocument/2006/relationships/slide" Target="slide3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27.m4a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microsoft.com/office/2007/relationships/media" Target="../media/media29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2.xml"/><Relationship Id="rId4" Type="http://schemas.openxmlformats.org/officeDocument/2006/relationships/audio" Target="../media/media29.m4a"/><Relationship Id="rId9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microsoft.com/office/2007/relationships/media" Target="../media/media31.m4a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5.xml"/><Relationship Id="rId4" Type="http://schemas.openxmlformats.org/officeDocument/2006/relationships/audio" Target="../media/media31.m4a"/><Relationship Id="rId9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microsoft.com/office/2007/relationships/media" Target="../media/media33.m4a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8.xml"/><Relationship Id="rId4" Type="http://schemas.openxmlformats.org/officeDocument/2006/relationships/audio" Target="../media/media33.m4a"/><Relationship Id="rId9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microsoft.com/office/2007/relationships/media" Target="../media/media5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6.xml"/><Relationship Id="rId4" Type="http://schemas.openxmlformats.org/officeDocument/2006/relationships/audio" Target="../media/media5.m4a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microsoft.com/office/2007/relationships/media" Target="../media/media35.m4a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28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1.xml"/><Relationship Id="rId4" Type="http://schemas.openxmlformats.org/officeDocument/2006/relationships/audio" Target="../media/media35.m4a"/><Relationship Id="rId9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microsoft.com/office/2007/relationships/media" Target="../media/media37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29.png"/><Relationship Id="rId11" Type="http://schemas.openxmlformats.org/officeDocument/2006/relationships/slide" Target="slide5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37.m4a"/><Relationship Id="rId9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media" Target="../media/media7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jpe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0.xml"/><Relationship Id="rId4" Type="http://schemas.openxmlformats.org/officeDocument/2006/relationships/audio" Target="../media/media7.m4a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735AC0-0572-4BA2-ACB6-B84361EF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75" y="681037"/>
            <a:ext cx="10515600" cy="1650271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>
                <a:solidFill>
                  <a:srgbClr val="0070C0"/>
                </a:solidFill>
              </a:rPr>
              <a:t>GLASKOVANJE- ŠOLA</a:t>
            </a:r>
          </a:p>
        </p:txBody>
      </p:sp>
      <p:pic>
        <p:nvPicPr>
          <p:cNvPr id="4" name="Picture 4" descr="Lilibi">
            <a:extLst>
              <a:ext uri="{FF2B5EF4-FFF2-40B4-BE49-F238E27FC236}">
                <a16:creationId xmlns:a16="http://schemas.microsoft.com/office/drawing/2014/main" id="{88F9DE13-350C-43C5-9E2E-0882D1C71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64" y="1847328"/>
            <a:ext cx="5949054" cy="4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14EAD312-9E7D-46B3-B9C2-E745BDAB6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4630" y="437355"/>
            <a:ext cx="487363" cy="487363"/>
          </a:xfrm>
          <a:prstGeom prst="rect">
            <a:avLst/>
          </a:prstGeom>
        </p:spPr>
      </p:pic>
      <p:pic>
        <p:nvPicPr>
          <p:cNvPr id="6" name="Picture 4" descr="icon signpost Clipart | +1,566,198 clip arts">
            <a:hlinkClick r:id="rId6" action="ppaction://hlinksldjump"/>
            <a:extLst>
              <a:ext uri="{FF2B5EF4-FFF2-40B4-BE49-F238E27FC236}">
                <a16:creationId xmlns:a16="http://schemas.microsoft.com/office/drawing/2014/main" id="{5DF03660-2953-4C6C-8568-0A08A7CD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809" y="5483727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7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6" y="1708580"/>
            <a:ext cx="10910916" cy="514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20BDB5A2-2202-48C9-A89C-C9A415C3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852" y="5533154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0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4098" name="Picture 2" descr="Graphic Black And White Color Pencils Clipart - Blue Pencil Clip Art - Free  Transparent PNG Download - PNGkey">
            <a:extLst>
              <a:ext uri="{FF2B5EF4-FFF2-40B4-BE49-F238E27FC236}">
                <a16:creationId xmlns:a16="http://schemas.microsoft.com/office/drawing/2014/main" id="{FAABC1EF-06F8-4EE6-A3C2-5CF30840B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3003" r="39875" b="8991"/>
          <a:stretch/>
        </p:blipFill>
        <p:spPr bwMode="auto">
          <a:xfrm rot="5400000">
            <a:off x="723542" y="-384083"/>
            <a:ext cx="3272386" cy="4353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ARVICA">
            <a:hlinkClick r:id="" action="ppaction://media"/>
            <a:extLst>
              <a:ext uri="{FF2B5EF4-FFF2-40B4-BE49-F238E27FC236}">
                <a16:creationId xmlns:a16="http://schemas.microsoft.com/office/drawing/2014/main" id="{D92FAE9E-E477-4722-BAF3-0192C70DA4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3784" y="6059530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3A85277D-E4C6-43C4-8ABD-F9BA2FDD6D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6055" y="3683502"/>
            <a:ext cx="487363" cy="487363"/>
          </a:xfrm>
          <a:prstGeom prst="rect">
            <a:avLst/>
          </a:prstGeom>
        </p:spPr>
      </p:pic>
      <p:pic>
        <p:nvPicPr>
          <p:cNvPr id="10" name="Slika 9">
            <a:hlinkClick r:id="rId8" action="ppaction://hlinksldjump"/>
            <a:extLst>
              <a:ext uri="{FF2B5EF4-FFF2-40B4-BE49-F238E27FC236}">
                <a16:creationId xmlns:a16="http://schemas.microsoft.com/office/drawing/2014/main" id="{7BE8404F-7FB4-4DAA-85E9-D2E808A56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479" y="3961283"/>
            <a:ext cx="2168058" cy="258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lika 17">
            <a:hlinkClick r:id="rId8" action="ppaction://hlinksldjump"/>
            <a:extLst>
              <a:ext uri="{FF2B5EF4-FFF2-40B4-BE49-F238E27FC236}">
                <a16:creationId xmlns:a16="http://schemas.microsoft.com/office/drawing/2014/main" id="{BF9C98E4-574A-4C56-B20F-368ADFF8D2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579" b="9161"/>
          <a:stretch/>
        </p:blipFill>
        <p:spPr>
          <a:xfrm>
            <a:off x="3088543" y="3961283"/>
            <a:ext cx="2224861" cy="265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>
            <a:hlinkClick r:id="rId11" action="ppaction://hlinksldjump"/>
            <a:extLst>
              <a:ext uri="{FF2B5EF4-FFF2-40B4-BE49-F238E27FC236}">
                <a16:creationId xmlns:a16="http://schemas.microsoft.com/office/drawing/2014/main" id="{0D085AEF-29BA-4F9A-A97F-BEF30A7571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3722" y="3961283"/>
            <a:ext cx="1951883" cy="258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8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8" y="1666874"/>
            <a:ext cx="11224056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F40303E6-1126-498B-8CFB-2019D7C7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7" y="5574343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9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6" y="1825625"/>
            <a:ext cx="1066291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71BA90EF-15F5-4B8D-AA9E-5B5AEE8C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524916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1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5122" name="Picture 2" descr="Free Pencil Sharpener Clipart, Download Free Clip Art, Free Clip Art on  Clipart Library">
            <a:extLst>
              <a:ext uri="{FF2B5EF4-FFF2-40B4-BE49-F238E27FC236}">
                <a16:creationId xmlns:a16="http://schemas.microsoft.com/office/drawing/2014/main" id="{C0706338-1C44-42F7-AA31-597FE559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37" y="163736"/>
            <a:ext cx="4795788" cy="3592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ŠILČEK">
            <a:hlinkClick r:id="" action="ppaction://media"/>
            <a:extLst>
              <a:ext uri="{FF2B5EF4-FFF2-40B4-BE49-F238E27FC236}">
                <a16:creationId xmlns:a16="http://schemas.microsoft.com/office/drawing/2014/main" id="{7653DAB1-3E48-4920-A698-BA4520548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3785" y="6117888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A560DE54-F1AF-4FA7-800B-237FBACFFF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73700" y="3924268"/>
            <a:ext cx="487363" cy="487363"/>
          </a:xfrm>
          <a:prstGeom prst="rect">
            <a:avLst/>
          </a:prstGeom>
        </p:spPr>
      </p:pic>
      <p:pic>
        <p:nvPicPr>
          <p:cNvPr id="13" name="Slika 12">
            <a:hlinkClick r:id="rId8" action="ppaction://hlinksldjump"/>
            <a:extLst>
              <a:ext uri="{FF2B5EF4-FFF2-40B4-BE49-F238E27FC236}">
                <a16:creationId xmlns:a16="http://schemas.microsoft.com/office/drawing/2014/main" id="{46ED1DCE-CDF8-4ADE-860D-E6B225ACA5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79" b="9161"/>
          <a:stretch/>
        </p:blipFill>
        <p:spPr>
          <a:xfrm>
            <a:off x="5380215" y="3842512"/>
            <a:ext cx="2390487" cy="284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10" action="ppaction://hlinksldjump"/>
            <a:extLst>
              <a:ext uri="{FF2B5EF4-FFF2-40B4-BE49-F238E27FC236}">
                <a16:creationId xmlns:a16="http://schemas.microsoft.com/office/drawing/2014/main" id="{9C8BD353-2764-474A-B686-A180ECC0C4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4808" y="3859983"/>
            <a:ext cx="2072409" cy="274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hlinkClick r:id="rId10" action="ppaction://hlinksldjump"/>
            <a:extLst>
              <a:ext uri="{FF2B5EF4-FFF2-40B4-BE49-F238E27FC236}">
                <a16:creationId xmlns:a16="http://schemas.microsoft.com/office/drawing/2014/main" id="{AD324E12-030F-4AD7-8B4A-CC6F4A4681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1531" y="3755948"/>
            <a:ext cx="2091277" cy="302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77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3" y="1666874"/>
            <a:ext cx="11224054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51E379D1-D76E-4A81-8E05-1732B519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580" y="5533154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8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" y="1611984"/>
            <a:ext cx="11115590" cy="52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1F8169EA-9F66-4E78-B1D3-CFA8E89F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442538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6146" name="Picture 2" descr="Pencil Clipart 1654*1008 transprent Png Free Download - Minibus, Van, Car.  - CleanPNG / KissPNG">
            <a:extLst>
              <a:ext uri="{FF2B5EF4-FFF2-40B4-BE49-F238E27FC236}">
                <a16:creationId xmlns:a16="http://schemas.microsoft.com/office/drawing/2014/main" id="{2F211724-8B24-47C9-98F2-EF4E49A8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5" y="321274"/>
            <a:ext cx="5177763" cy="3146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OMBI">
            <a:hlinkClick r:id="" action="ppaction://media"/>
            <a:extLst>
              <a:ext uri="{FF2B5EF4-FFF2-40B4-BE49-F238E27FC236}">
                <a16:creationId xmlns:a16="http://schemas.microsoft.com/office/drawing/2014/main" id="{C2036170-2D8C-4211-8B1F-E3BA8AB92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4400" y="611788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25B35FD7-8D58-4A41-96FD-2C43E45C5E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96457" y="3691201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A0A4BFE1-438E-4E02-9EBB-2EAF384957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24" t="11296"/>
          <a:stretch/>
        </p:blipFill>
        <p:spPr>
          <a:xfrm>
            <a:off x="5933629" y="3781166"/>
            <a:ext cx="2294150" cy="282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0" action="ppaction://hlinksldjump"/>
            <a:extLst>
              <a:ext uri="{FF2B5EF4-FFF2-40B4-BE49-F238E27FC236}">
                <a16:creationId xmlns:a16="http://schemas.microsoft.com/office/drawing/2014/main" id="{2ED8235A-BBF4-443A-BF59-B18CE8D507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7778" y="3825659"/>
            <a:ext cx="2102471" cy="277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hlinkClick r:id="rId8" action="ppaction://hlinksldjump"/>
            <a:extLst>
              <a:ext uri="{FF2B5EF4-FFF2-40B4-BE49-F238E27FC236}">
                <a16:creationId xmlns:a16="http://schemas.microsoft.com/office/drawing/2014/main" id="{E5F4CE64-CFB6-453E-8B37-C27A46024F7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9397" r="19056"/>
          <a:stretch/>
        </p:blipFill>
        <p:spPr>
          <a:xfrm>
            <a:off x="3491305" y="3781166"/>
            <a:ext cx="2349603" cy="286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67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5" y="1420422"/>
            <a:ext cx="11756925" cy="54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F3B14FEF-41F9-467D-835E-D4A732AB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348" y="5615532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01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0" y="1498862"/>
            <a:ext cx="11355280" cy="53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957982BC-D8AD-460F-990D-AEF3050F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138" y="5541393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4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4453819-C104-4ADF-80CF-7347E69D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1" y="612785"/>
            <a:ext cx="5398450" cy="3838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ABLA">
            <a:hlinkClick r:id="" action="ppaction://media"/>
            <a:extLst>
              <a:ext uri="{FF2B5EF4-FFF2-40B4-BE49-F238E27FC236}">
                <a16:creationId xmlns:a16="http://schemas.microsoft.com/office/drawing/2014/main" id="{820F62ED-3A29-4221-A0B2-8864D0A3C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8439" y="6035487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E8677414-EC95-4DC1-8E69-E947BBEB82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2163" y="4510406"/>
            <a:ext cx="487363" cy="487363"/>
          </a:xfrm>
          <a:prstGeom prst="rect">
            <a:avLst/>
          </a:prstGeom>
        </p:spPr>
      </p:pic>
      <p:pic>
        <p:nvPicPr>
          <p:cNvPr id="9" name="Slika 8">
            <a:hlinkClick r:id="rId8" action="ppaction://hlinksldjump"/>
            <a:extLst>
              <a:ext uri="{FF2B5EF4-FFF2-40B4-BE49-F238E27FC236}">
                <a16:creationId xmlns:a16="http://schemas.microsoft.com/office/drawing/2014/main" id="{D7CE29D6-8C1D-483C-A222-419BE9E10C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97" r="19056"/>
          <a:stretch/>
        </p:blipFill>
        <p:spPr>
          <a:xfrm>
            <a:off x="4553878" y="3903122"/>
            <a:ext cx="2299563" cy="280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hlinkClick r:id="rId8" action="ppaction://hlinksldjump"/>
            <a:extLst>
              <a:ext uri="{FF2B5EF4-FFF2-40B4-BE49-F238E27FC236}">
                <a16:creationId xmlns:a16="http://schemas.microsoft.com/office/drawing/2014/main" id="{A90FF932-2C89-4116-9181-F7A41F1720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24" t="11296"/>
          <a:stretch/>
        </p:blipFill>
        <p:spPr>
          <a:xfrm>
            <a:off x="6984524" y="3966669"/>
            <a:ext cx="2216369" cy="272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1" action="ppaction://hlinksldjump"/>
            <a:extLst>
              <a:ext uri="{FF2B5EF4-FFF2-40B4-BE49-F238E27FC236}">
                <a16:creationId xmlns:a16="http://schemas.microsoft.com/office/drawing/2014/main" id="{12C9817D-77C4-4A49-971E-8C71B6875E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1975" y="4021235"/>
            <a:ext cx="1879722" cy="262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5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7170" name="Picture 2" descr="Food Eating Lunch Child Clip Art - Child Eating Dinner Clipart , Free  Transparent Clipart - ClipartKey">
            <a:extLst>
              <a:ext uri="{FF2B5EF4-FFF2-40B4-BE49-F238E27FC236}">
                <a16:creationId xmlns:a16="http://schemas.microsoft.com/office/drawing/2014/main" id="{CF5C45A1-E161-41CF-9202-E1E58AA7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6" y="275387"/>
            <a:ext cx="4071276" cy="4332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OSILO">
            <a:hlinkClick r:id="" action="ppaction://media"/>
            <a:extLst>
              <a:ext uri="{FF2B5EF4-FFF2-40B4-BE49-F238E27FC236}">
                <a16:creationId xmlns:a16="http://schemas.microsoft.com/office/drawing/2014/main" id="{1DF2CD03-4D2A-4C35-BC6D-125075391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88498" y="599223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1E56D273-6325-4719-9E87-02836FAE47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7891" y="4311594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F674A4A4-8625-474A-8393-A7857F97B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3028" y="4039643"/>
            <a:ext cx="2269967" cy="270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0" action="ppaction://hlinksldjump"/>
            <a:extLst>
              <a:ext uri="{FF2B5EF4-FFF2-40B4-BE49-F238E27FC236}">
                <a16:creationId xmlns:a16="http://schemas.microsoft.com/office/drawing/2014/main" id="{9193C1EB-620F-4DF4-876A-20DA798E242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579" b="9161"/>
          <a:stretch/>
        </p:blipFill>
        <p:spPr>
          <a:xfrm>
            <a:off x="3402971" y="4039643"/>
            <a:ext cx="2379991" cy="283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8" action="ppaction://hlinksldjump"/>
            <a:extLst>
              <a:ext uri="{FF2B5EF4-FFF2-40B4-BE49-F238E27FC236}">
                <a16:creationId xmlns:a16="http://schemas.microsoft.com/office/drawing/2014/main" id="{2806A0DF-B6F9-4B72-B4B6-F41FD5D117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3874" y="4039643"/>
            <a:ext cx="2103834" cy="278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9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" y="1399880"/>
            <a:ext cx="11801341" cy="54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93815167-FBF6-4D31-B0AF-D4D8A339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516" y="5623770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97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0" y="1589396"/>
            <a:ext cx="11403139" cy="53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A95F676C-89E8-4D0D-81EB-07220D67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450775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6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8194" name="Picture 2" descr="Mean Teacher Clipart Png - Teacher Clip Art Png, Transparent Png ,  Transparent Png Image - PNGitem">
            <a:extLst>
              <a:ext uri="{FF2B5EF4-FFF2-40B4-BE49-F238E27FC236}">
                <a16:creationId xmlns:a16="http://schemas.microsoft.com/office/drawing/2014/main" id="{FB4ACECB-9734-4ACD-8A75-B4428F2D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9" y="197416"/>
            <a:ext cx="4009664" cy="4102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ČITELJ">
            <a:hlinkClick r:id="" action="ppaction://media"/>
            <a:extLst>
              <a:ext uri="{FF2B5EF4-FFF2-40B4-BE49-F238E27FC236}">
                <a16:creationId xmlns:a16="http://schemas.microsoft.com/office/drawing/2014/main" id="{25362B5C-4ABF-4EFA-A8A5-6510ADC3C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3212" y="611788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C1748D50-6B25-4098-957F-BACEF14052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1149" y="4300151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DA750E22-53EF-491E-833E-638B4475FB6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79" b="9161"/>
          <a:stretch/>
        </p:blipFill>
        <p:spPr>
          <a:xfrm>
            <a:off x="4957520" y="4075993"/>
            <a:ext cx="2235959" cy="26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0" action="ppaction://hlinksldjump"/>
            <a:extLst>
              <a:ext uri="{FF2B5EF4-FFF2-40B4-BE49-F238E27FC236}">
                <a16:creationId xmlns:a16="http://schemas.microsoft.com/office/drawing/2014/main" id="{5275DED2-EF45-4EA7-9C52-3967B7F6F7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8295" y="4075992"/>
            <a:ext cx="2021608" cy="267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8" action="ppaction://hlinksldjump"/>
            <a:extLst>
              <a:ext uri="{FF2B5EF4-FFF2-40B4-BE49-F238E27FC236}">
                <a16:creationId xmlns:a16="http://schemas.microsoft.com/office/drawing/2014/main" id="{44EDED18-4325-40AA-8246-76F1EDADB7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9642" y="4075993"/>
            <a:ext cx="1930726" cy="279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1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7" y="1263192"/>
            <a:ext cx="12096882" cy="55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F3556EBD-E895-49DF-A106-232CE764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944" y="5594808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54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0" y="1593131"/>
            <a:ext cx="11212393" cy="52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C6A10424-5ACF-4E12-BD5B-B106DDE3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852" y="5376635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9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9218" name="Picture 2" descr="Bus Clipart Image Stock Photo, Picture And Royalty Free Image. Image  107391592.">
            <a:extLst>
              <a:ext uri="{FF2B5EF4-FFF2-40B4-BE49-F238E27FC236}">
                <a16:creationId xmlns:a16="http://schemas.microsoft.com/office/drawing/2014/main" id="{3ED9BEE1-AC44-4E46-A057-825422B2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3" y="332946"/>
            <a:ext cx="6096000" cy="3301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VTOBUS">
            <a:hlinkClick r:id="" action="ppaction://media"/>
            <a:extLst>
              <a:ext uri="{FF2B5EF4-FFF2-40B4-BE49-F238E27FC236}">
                <a16:creationId xmlns:a16="http://schemas.microsoft.com/office/drawing/2014/main" id="{8EB9EC35-E4BB-4C3D-AC29-DADEA818E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3603" y="6170726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DECE34A5-7755-4360-AFE9-B0870BE3D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26539" y="3691110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2122E4AA-0149-47A9-AE5E-2E1D1CA156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79" b="9161"/>
          <a:stretch/>
        </p:blipFill>
        <p:spPr>
          <a:xfrm>
            <a:off x="5478162" y="3772868"/>
            <a:ext cx="2420622" cy="288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0" action="ppaction://hlinksldjump"/>
            <a:extLst>
              <a:ext uri="{FF2B5EF4-FFF2-40B4-BE49-F238E27FC236}">
                <a16:creationId xmlns:a16="http://schemas.microsoft.com/office/drawing/2014/main" id="{A6B5878C-226B-4DD3-80C8-3DF60B93F4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4641" y="3800911"/>
            <a:ext cx="2103772" cy="278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8" action="ppaction://hlinksldjump"/>
            <a:extLst>
              <a:ext uri="{FF2B5EF4-FFF2-40B4-BE49-F238E27FC236}">
                <a16:creationId xmlns:a16="http://schemas.microsoft.com/office/drawing/2014/main" id="{A3D2C131-370D-493C-B93B-D954B9DFFF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4390" y="3740693"/>
            <a:ext cx="2103772" cy="304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19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" y="1376313"/>
            <a:ext cx="11852296" cy="54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8002B169-5D34-4927-8F38-B007738F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274" y="5566106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28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1" y="1517715"/>
            <a:ext cx="11315333" cy="53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8C3948C0-4C25-477D-AA8C-6CEFE324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450776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41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0242" name="Picture 2" descr="Free Rubber Cliparts, Download Free Clip Art, Free Clip Art on Clipart  Library">
            <a:extLst>
              <a:ext uri="{FF2B5EF4-FFF2-40B4-BE49-F238E27FC236}">
                <a16:creationId xmlns:a16="http://schemas.microsoft.com/office/drawing/2014/main" id="{D8CC2FE1-00EB-4922-9E97-38611BE2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8" y="197416"/>
            <a:ext cx="4608166" cy="38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ADIRKA">
            <a:hlinkClick r:id="" action="ppaction://media"/>
            <a:extLst>
              <a:ext uri="{FF2B5EF4-FFF2-40B4-BE49-F238E27FC236}">
                <a16:creationId xmlns:a16="http://schemas.microsoft.com/office/drawing/2014/main" id="{2C0655A9-DF3F-4D40-87D3-0C16A6DE1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8454" y="611788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1EF3E9B1-9805-4535-84F2-CC0D561F23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1583" y="4257507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EFFB9D71-6FFC-48BF-92FA-ECDB6F98B6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79" b="9161"/>
          <a:stretch/>
        </p:blipFill>
        <p:spPr>
          <a:xfrm>
            <a:off x="5582870" y="4094556"/>
            <a:ext cx="2267789" cy="268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0" action="ppaction://hlinksldjump"/>
            <a:extLst>
              <a:ext uri="{FF2B5EF4-FFF2-40B4-BE49-F238E27FC236}">
                <a16:creationId xmlns:a16="http://schemas.microsoft.com/office/drawing/2014/main" id="{6CD81103-3442-4BC2-94D1-7D952B1AB1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4168" y="4094556"/>
            <a:ext cx="2120330" cy="268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8" action="ppaction://hlinksldjump"/>
            <a:extLst>
              <a:ext uri="{FF2B5EF4-FFF2-40B4-BE49-F238E27FC236}">
                <a16:creationId xmlns:a16="http://schemas.microsoft.com/office/drawing/2014/main" id="{00094395-5066-4718-ACF6-1EC76CCEAE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0211" y="4094556"/>
            <a:ext cx="2000066" cy="276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40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0" y="622169"/>
            <a:ext cx="12005162" cy="55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7EF89F34-7644-4C76-9324-6866D2D2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760" y="4495186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42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7" y="1291472"/>
            <a:ext cx="12035737" cy="55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8CD18B49-7EA2-4005-B6FB-98D63AB6F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047" y="5459014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28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19" y="1583703"/>
            <a:ext cx="11363497" cy="5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973ED40F-54DA-4A7C-B2E2-4BE3E36BE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442538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59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1266" name="Picture 2" descr="Clip Art Ballpoint Pen Clipart - Pen, HD Png Download , Transparent Png  Image - PNGitem">
            <a:extLst>
              <a:ext uri="{FF2B5EF4-FFF2-40B4-BE49-F238E27FC236}">
                <a16:creationId xmlns:a16="http://schemas.microsoft.com/office/drawing/2014/main" id="{1A40253C-E6FF-46FB-B0F8-C9B4C4F95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5" y="340979"/>
            <a:ext cx="5100766" cy="400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ERO">
            <a:hlinkClick r:id="" action="ppaction://media"/>
            <a:extLst>
              <a:ext uri="{FF2B5EF4-FFF2-40B4-BE49-F238E27FC236}">
                <a16:creationId xmlns:a16="http://schemas.microsoft.com/office/drawing/2014/main" id="{DD16FD3D-DCC5-4F74-A07E-CAFD2085C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7839" y="6043724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364AF7BE-62DA-48F9-A5CE-3F0650A388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99317" y="4472400"/>
            <a:ext cx="487363" cy="487363"/>
          </a:xfrm>
          <a:prstGeom prst="rect">
            <a:avLst/>
          </a:prstGeom>
        </p:spPr>
      </p:pic>
      <p:pic>
        <p:nvPicPr>
          <p:cNvPr id="15" name="Slika 14">
            <a:hlinkClick r:id="rId8" action="ppaction://hlinksldjump"/>
            <a:extLst>
              <a:ext uri="{FF2B5EF4-FFF2-40B4-BE49-F238E27FC236}">
                <a16:creationId xmlns:a16="http://schemas.microsoft.com/office/drawing/2014/main" id="{BD6CCBF5-EA8F-442D-B08A-8B2B8F7B38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24" t="11296"/>
          <a:stretch/>
        </p:blipFill>
        <p:spPr>
          <a:xfrm>
            <a:off x="5582822" y="4333102"/>
            <a:ext cx="1893843" cy="233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hlinkClick r:id="rId10" action="ppaction://hlinksldjump"/>
            <a:extLst>
              <a:ext uri="{FF2B5EF4-FFF2-40B4-BE49-F238E27FC236}">
                <a16:creationId xmlns:a16="http://schemas.microsoft.com/office/drawing/2014/main" id="{A7211986-1F5B-428B-99B6-CC9B54A584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6664" y="4333101"/>
            <a:ext cx="1576719" cy="227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>
            <a:hlinkClick r:id="rId10" action="ppaction://hlinksldjump"/>
            <a:extLst>
              <a:ext uri="{FF2B5EF4-FFF2-40B4-BE49-F238E27FC236}">
                <a16:creationId xmlns:a16="http://schemas.microsoft.com/office/drawing/2014/main" id="{7880EE08-BC52-4562-983A-2C1D4788B3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9397" r="19056"/>
          <a:stretch/>
        </p:blipFill>
        <p:spPr>
          <a:xfrm>
            <a:off x="3569187" y="4282203"/>
            <a:ext cx="2009374" cy="244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7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0" y="1102936"/>
            <a:ext cx="12025542" cy="55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CD768A9B-0A2B-4D9E-8339-887E16F22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522" y="5277781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5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00" y="1677971"/>
            <a:ext cx="10975772" cy="51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6F72ED7C-3DDC-4A55-B7C2-078E2854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096" y="5376636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16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2290" name="Picture 2" descr="Free Pencil Cliparts, Download Free Clip Art, Free Clip Art on Clipart  Library">
            <a:extLst>
              <a:ext uri="{FF2B5EF4-FFF2-40B4-BE49-F238E27FC236}">
                <a16:creationId xmlns:a16="http://schemas.microsoft.com/office/drawing/2014/main" id="{B02EF987-9311-433F-A4FD-D3BBD01A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4" y="36452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VINČNIK">
            <a:hlinkClick r:id="" action="ppaction://media"/>
            <a:extLst>
              <a:ext uri="{FF2B5EF4-FFF2-40B4-BE49-F238E27FC236}">
                <a16:creationId xmlns:a16="http://schemas.microsoft.com/office/drawing/2014/main" id="{42C471A9-4B1F-4652-9C56-BEFFB8A18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7838" y="5868029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B0B7525C-E8F7-4C88-AA2B-E547D917CC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2284" y="3425916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10E54FF7-15E0-4C62-BB73-7F56BAEC8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4323" y="4078658"/>
            <a:ext cx="2071472" cy="247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0" action="ppaction://hlinksldjump"/>
            <a:extLst>
              <a:ext uri="{FF2B5EF4-FFF2-40B4-BE49-F238E27FC236}">
                <a16:creationId xmlns:a16="http://schemas.microsoft.com/office/drawing/2014/main" id="{39D0ED54-8999-4F00-A32F-393BE388DCA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579" b="9161"/>
          <a:stretch/>
        </p:blipFill>
        <p:spPr>
          <a:xfrm>
            <a:off x="3515887" y="4078657"/>
            <a:ext cx="2143508" cy="255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10" action="ppaction://hlinksldjump"/>
            <a:extLst>
              <a:ext uri="{FF2B5EF4-FFF2-40B4-BE49-F238E27FC236}">
                <a16:creationId xmlns:a16="http://schemas.microsoft.com/office/drawing/2014/main" id="{75385CA0-6EB4-4853-8EC9-2A1C3D5A10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9395" y="4078657"/>
            <a:ext cx="1864928" cy="247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20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522"/>
            <a:ext cx="12229365" cy="56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06A3B30D-EA31-4A18-8FD9-2CD6D0CE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16" y="5302494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47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5" y="1545996"/>
            <a:ext cx="11495100" cy="54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20A9BF73-122A-4FFC-A5E6-08B88FB0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467252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6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3316" name="Picture 4" descr="Download Clip Art Bag Transprent Png Free Download - School Bag Clipart PNG  Image with No Background - PNGkey.com">
            <a:extLst>
              <a:ext uri="{FF2B5EF4-FFF2-40B4-BE49-F238E27FC236}">
                <a16:creationId xmlns:a16="http://schemas.microsoft.com/office/drawing/2014/main" id="{0181A35E-8DE3-427F-BAA3-3DA6E0C3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9" y="253560"/>
            <a:ext cx="4557766" cy="42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ORBA">
            <a:hlinkClick r:id="" action="ppaction://media"/>
            <a:extLst>
              <a:ext uri="{FF2B5EF4-FFF2-40B4-BE49-F238E27FC236}">
                <a16:creationId xmlns:a16="http://schemas.microsoft.com/office/drawing/2014/main" id="{1D8AD3DC-C700-48B0-A34C-9AEDC4B27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5546" y="611788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21D651EE-9222-48D0-86D6-5E5E9E78B3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6817" y="4541354"/>
            <a:ext cx="487363" cy="487363"/>
          </a:xfrm>
          <a:prstGeom prst="rect">
            <a:avLst/>
          </a:prstGeom>
        </p:spPr>
      </p:pic>
      <p:pic>
        <p:nvPicPr>
          <p:cNvPr id="13" name="Slika 12">
            <a:hlinkClick r:id="rId8" action="ppaction://hlinksldjump"/>
            <a:extLst>
              <a:ext uri="{FF2B5EF4-FFF2-40B4-BE49-F238E27FC236}">
                <a16:creationId xmlns:a16="http://schemas.microsoft.com/office/drawing/2014/main" id="{E47B36F7-BFDC-4C37-91C2-00D97DCE64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1430" y="4307727"/>
            <a:ext cx="1659383" cy="240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8" action="ppaction://hlinksldjump"/>
            <a:extLst>
              <a:ext uri="{FF2B5EF4-FFF2-40B4-BE49-F238E27FC236}">
                <a16:creationId xmlns:a16="http://schemas.microsoft.com/office/drawing/2014/main" id="{1AFAAC75-0BE6-4269-B267-5A96FF713D2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24" t="11296"/>
          <a:stretch/>
        </p:blipFill>
        <p:spPr>
          <a:xfrm>
            <a:off x="4119477" y="4307727"/>
            <a:ext cx="2067220" cy="254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hlinkClick r:id="rId11" action="ppaction://hlinksldjump"/>
            <a:extLst>
              <a:ext uri="{FF2B5EF4-FFF2-40B4-BE49-F238E27FC236}">
                <a16:creationId xmlns:a16="http://schemas.microsoft.com/office/drawing/2014/main" id="{8E5E3C9F-BBD3-4671-8E60-1C392BA1AD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6697" y="4307727"/>
            <a:ext cx="1704733" cy="246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4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" y="1225485"/>
            <a:ext cx="11821720" cy="54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BFF1EBC9-289B-480D-8BB1-68C479FB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814" y="5327208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9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64" y="1771613"/>
            <a:ext cx="10089867" cy="47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9031BE93-FE42-4081-AAEA-C1507B22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29" y="5533155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7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2" y="1498863"/>
            <a:ext cx="11355280" cy="53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FC183FA2-AF45-4988-B87A-CFF59CBD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475489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72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4338" name="Picture 2" descr="Free Ruler Cliparts, Download Free Clip Art, Free Clip Art on Clipart  Library">
            <a:extLst>
              <a:ext uri="{FF2B5EF4-FFF2-40B4-BE49-F238E27FC236}">
                <a16:creationId xmlns:a16="http://schemas.microsoft.com/office/drawing/2014/main" id="{4F496EA0-91D5-442B-BC11-4DC93A8C2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4" y="681096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AVNILO">
            <a:hlinkClick r:id="" action="ppaction://media"/>
            <a:extLst>
              <a:ext uri="{FF2B5EF4-FFF2-40B4-BE49-F238E27FC236}">
                <a16:creationId xmlns:a16="http://schemas.microsoft.com/office/drawing/2014/main" id="{B352FBB7-1888-4607-8BE9-2926CE993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07265" y="5748556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306BD977-93A9-46B3-BE20-862290F86F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0459" y="3968270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4395B50D-3DBC-4258-A5E0-C26C0DC3FC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79" b="9161"/>
          <a:stretch/>
        </p:blipFill>
        <p:spPr>
          <a:xfrm>
            <a:off x="6450510" y="3490378"/>
            <a:ext cx="2236222" cy="287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0" action="ppaction://hlinksldjump"/>
            <a:extLst>
              <a:ext uri="{FF2B5EF4-FFF2-40B4-BE49-F238E27FC236}">
                <a16:creationId xmlns:a16="http://schemas.microsoft.com/office/drawing/2014/main" id="{BAA0991B-7564-452B-AF08-6AF8CAE483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7046" y="3553734"/>
            <a:ext cx="2217179" cy="280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8" action="ppaction://hlinksldjump"/>
            <a:extLst>
              <a:ext uri="{FF2B5EF4-FFF2-40B4-BE49-F238E27FC236}">
                <a16:creationId xmlns:a16="http://schemas.microsoft.com/office/drawing/2014/main" id="{2AC31D0D-E65D-495D-82C6-6C8C8BD01D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1814" y="3329150"/>
            <a:ext cx="2236222" cy="308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5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" y="1093510"/>
            <a:ext cx="11964399" cy="55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25367BFC-7F94-4064-8A68-A2365226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98" y="5277781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53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7" y="1602557"/>
            <a:ext cx="11405215" cy="53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87F7E37F-7C83-40BC-B54F-FBE20C79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896" y="5623771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6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5362" name="Picture 2" descr="Open Notebook and Pencil Clipart Free PNG Image｜Illustoon">
            <a:extLst>
              <a:ext uri="{FF2B5EF4-FFF2-40B4-BE49-F238E27FC236}">
                <a16:creationId xmlns:a16="http://schemas.microsoft.com/office/drawing/2014/main" id="{6B870EC7-DBE4-40AC-A465-009B2267F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1" b="16370"/>
          <a:stretch/>
        </p:blipFill>
        <p:spPr bwMode="auto">
          <a:xfrm>
            <a:off x="550086" y="0"/>
            <a:ext cx="6096000" cy="416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EZEK">
            <a:hlinkClick r:id="" action="ppaction://media"/>
            <a:extLst>
              <a:ext uri="{FF2B5EF4-FFF2-40B4-BE49-F238E27FC236}">
                <a16:creationId xmlns:a16="http://schemas.microsoft.com/office/drawing/2014/main" id="{18BBD46A-8DFC-4930-88F8-A12850509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6162" y="599223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064B081C-5272-4A0B-AF11-018AB05455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4404" y="4204626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AF4C7516-4404-4992-8913-66015E149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2790" y="4210594"/>
            <a:ext cx="2071472" cy="247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0" action="ppaction://hlinksldjump"/>
            <a:extLst>
              <a:ext uri="{FF2B5EF4-FFF2-40B4-BE49-F238E27FC236}">
                <a16:creationId xmlns:a16="http://schemas.microsoft.com/office/drawing/2014/main" id="{D281DFF3-DF22-454B-B5A7-E5662F46D09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579" b="9161"/>
          <a:stretch/>
        </p:blipFill>
        <p:spPr>
          <a:xfrm>
            <a:off x="4232578" y="4168346"/>
            <a:ext cx="2143508" cy="255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8" action="ppaction://hlinksldjump"/>
            <a:extLst>
              <a:ext uri="{FF2B5EF4-FFF2-40B4-BE49-F238E27FC236}">
                <a16:creationId xmlns:a16="http://schemas.microsoft.com/office/drawing/2014/main" id="{96E83916-46F0-4D2B-BBE4-2C9CF3233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6086" y="4168346"/>
            <a:ext cx="1864928" cy="247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6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" y="1224502"/>
            <a:ext cx="12180535" cy="56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9F488406-3BCB-48B2-BF20-9541AA3F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474" y="5434301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10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5" y="1545996"/>
            <a:ext cx="11684852" cy="55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C04C49FE-BCB6-45BF-A441-825F9458C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508441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59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6386" name="Picture 2" descr="Painting clipart painting board, Painting painting board Transparent FREE  for download on WebStockReview 2021">
            <a:extLst>
              <a:ext uri="{FF2B5EF4-FFF2-40B4-BE49-F238E27FC236}">
                <a16:creationId xmlns:a16="http://schemas.microsoft.com/office/drawing/2014/main" id="{0FFEF7FC-3807-45BF-A72A-9D227CC30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3489" cy="48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ČOPIČ">
            <a:hlinkClick r:id="" action="ppaction://media"/>
            <a:extLst>
              <a:ext uri="{FF2B5EF4-FFF2-40B4-BE49-F238E27FC236}">
                <a16:creationId xmlns:a16="http://schemas.microsoft.com/office/drawing/2014/main" id="{427E31C0-5FB3-4FD9-AF41-4DFAA1ACF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9687" y="5992238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E01F632A-0588-4327-80F8-D5BE92B916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6752" y="4609807"/>
            <a:ext cx="487363" cy="487363"/>
          </a:xfrm>
          <a:prstGeom prst="rect">
            <a:avLst/>
          </a:prstGeom>
        </p:spPr>
      </p:pic>
      <p:pic>
        <p:nvPicPr>
          <p:cNvPr id="13" name="Slika 12">
            <a:hlinkClick r:id="rId8" action="ppaction://hlinksldjump"/>
            <a:extLst>
              <a:ext uri="{FF2B5EF4-FFF2-40B4-BE49-F238E27FC236}">
                <a16:creationId xmlns:a16="http://schemas.microsoft.com/office/drawing/2014/main" id="{7DA0F072-B2AF-401E-A87D-D23FFE140B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24" t="11296"/>
          <a:stretch/>
        </p:blipFill>
        <p:spPr>
          <a:xfrm>
            <a:off x="6995762" y="4385648"/>
            <a:ext cx="1893843" cy="233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10" action="ppaction://hlinksldjump"/>
            <a:extLst>
              <a:ext uri="{FF2B5EF4-FFF2-40B4-BE49-F238E27FC236}">
                <a16:creationId xmlns:a16="http://schemas.microsoft.com/office/drawing/2014/main" id="{5FD5C817-D28F-4851-AA03-9B810C0E71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9605" y="4353379"/>
            <a:ext cx="1576719" cy="227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hlinkClick r:id="rId8" action="ppaction://hlinksldjump"/>
            <a:extLst>
              <a:ext uri="{FF2B5EF4-FFF2-40B4-BE49-F238E27FC236}">
                <a16:creationId xmlns:a16="http://schemas.microsoft.com/office/drawing/2014/main" id="{05B88379-D77C-4E2D-96F5-F133717E28B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9397" r="19056"/>
          <a:stretch/>
        </p:blipFill>
        <p:spPr>
          <a:xfrm>
            <a:off x="4657867" y="4268566"/>
            <a:ext cx="2009374" cy="244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0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2" y="1291472"/>
            <a:ext cx="12188603" cy="56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A84F7691-AD76-47AE-B130-B3EC9969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717" y="5434300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36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2" y="1564849"/>
            <a:ext cx="11574995" cy="54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EFEAF4C7-F065-4809-9BC9-B9F7C885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623770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2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2050" name="Picture 2" descr="School Building Clipart Images, Stock Photos &amp; Vectors | Shutterstock">
            <a:extLst>
              <a:ext uri="{FF2B5EF4-FFF2-40B4-BE49-F238E27FC236}">
                <a16:creationId xmlns:a16="http://schemas.microsoft.com/office/drawing/2014/main" id="{502A889C-7CA9-4514-9017-5B84A8DD9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 bwMode="auto">
          <a:xfrm>
            <a:off x="551449" y="516671"/>
            <a:ext cx="5426790" cy="366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ŠOLA">
            <a:hlinkClick r:id="" action="ppaction://media"/>
            <a:extLst>
              <a:ext uri="{FF2B5EF4-FFF2-40B4-BE49-F238E27FC236}">
                <a16:creationId xmlns:a16="http://schemas.microsoft.com/office/drawing/2014/main" id="{35C8D01B-4290-46D1-92FF-1C7E5FC35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4357" y="6117888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0FE653A9-3EB2-490E-931D-3F9D6C65A9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1990" y="4463016"/>
            <a:ext cx="487363" cy="487363"/>
          </a:xfrm>
          <a:prstGeom prst="rect">
            <a:avLst/>
          </a:prstGeom>
        </p:spPr>
      </p:pic>
      <p:pic>
        <p:nvPicPr>
          <p:cNvPr id="10" name="Slika 9">
            <a:hlinkClick r:id="rId8" action="ppaction://hlinksldjump"/>
            <a:extLst>
              <a:ext uri="{FF2B5EF4-FFF2-40B4-BE49-F238E27FC236}">
                <a16:creationId xmlns:a16="http://schemas.microsoft.com/office/drawing/2014/main" id="{246AE4E3-D926-497A-9B53-BFFACABCF2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8158" y="4121824"/>
            <a:ext cx="1796192" cy="260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>
            <a:hlinkClick r:id="rId10" action="ppaction://hlinksldjump"/>
            <a:extLst>
              <a:ext uri="{FF2B5EF4-FFF2-40B4-BE49-F238E27FC236}">
                <a16:creationId xmlns:a16="http://schemas.microsoft.com/office/drawing/2014/main" id="{BDB51FBC-E8F7-4AB8-A037-C249F3EE00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24" t="11296"/>
          <a:stretch/>
        </p:blipFill>
        <p:spPr>
          <a:xfrm>
            <a:off x="3699641" y="4100470"/>
            <a:ext cx="2149885" cy="264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Slika 19">
            <a:hlinkClick r:id="rId8" action="ppaction://hlinksldjump"/>
            <a:extLst>
              <a:ext uri="{FF2B5EF4-FFF2-40B4-BE49-F238E27FC236}">
                <a16:creationId xmlns:a16="http://schemas.microsoft.com/office/drawing/2014/main" id="{00C5D93B-79BA-4CAF-BC32-76FAC3FEBA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7530" y="4128513"/>
            <a:ext cx="1796192" cy="259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9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7410" name="Picture 2" descr="Finding Home | Drawing for kids, Crayon drawings, Art for kids">
            <a:extLst>
              <a:ext uri="{FF2B5EF4-FFF2-40B4-BE49-F238E27FC236}">
                <a16:creationId xmlns:a16="http://schemas.microsoft.com/office/drawing/2014/main" id="{7C431EC9-CD66-4EF3-8B6B-811DB4A6B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5" y="719540"/>
            <a:ext cx="5761124" cy="404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ISBA">
            <a:hlinkClick r:id="" action="ppaction://media"/>
            <a:extLst>
              <a:ext uri="{FF2B5EF4-FFF2-40B4-BE49-F238E27FC236}">
                <a16:creationId xmlns:a16="http://schemas.microsoft.com/office/drawing/2014/main" id="{23E24F07-C8C2-48B8-A39B-B44135AE2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6692" y="599223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CFD40CB9-20CD-45C1-9B0B-B5DF69D9E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19274" y="4889316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F40DC5A7-47A2-4B72-9775-DEA708568F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24" t="11296"/>
          <a:stretch/>
        </p:blipFill>
        <p:spPr>
          <a:xfrm>
            <a:off x="7098584" y="4579238"/>
            <a:ext cx="1893843" cy="233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10" action="ppaction://hlinksldjump"/>
            <a:extLst>
              <a:ext uri="{FF2B5EF4-FFF2-40B4-BE49-F238E27FC236}">
                <a16:creationId xmlns:a16="http://schemas.microsoft.com/office/drawing/2014/main" id="{A45E9F9A-D3C4-4546-8F26-D81423A3B2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2426" y="4579237"/>
            <a:ext cx="1576719" cy="227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8" action="ppaction://hlinksldjump"/>
            <a:extLst>
              <a:ext uri="{FF2B5EF4-FFF2-40B4-BE49-F238E27FC236}">
                <a16:creationId xmlns:a16="http://schemas.microsoft.com/office/drawing/2014/main" id="{2C447F42-83A4-4E49-9DD9-119D68C91DC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9397" r="19056"/>
          <a:stretch/>
        </p:blipFill>
        <p:spPr>
          <a:xfrm>
            <a:off x="5084949" y="4528339"/>
            <a:ext cx="2009374" cy="244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33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676"/>
            <a:ext cx="12292553" cy="56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781CF3BE-D8D1-453D-B20C-3E08B7636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760" y="5384874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352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6" y="1515778"/>
            <a:ext cx="11868724" cy="56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9DFC6447-AC52-4174-98D6-8493101C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615532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45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18434" name="Picture 2" descr="Paper clip Free content Paper-and-pencil game Clip art - Paperclip Cliparts  png download - 3969*2077 - Free Transparent Paper png Download. - Clip Art  Library">
            <a:extLst>
              <a:ext uri="{FF2B5EF4-FFF2-40B4-BE49-F238E27FC236}">
                <a16:creationId xmlns:a16="http://schemas.microsoft.com/office/drawing/2014/main" id="{749C8C00-C19F-4D64-A24A-726D7D96B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2" y="647574"/>
            <a:ext cx="5559795" cy="289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PIR">
            <a:hlinkClick r:id="" action="ppaction://media"/>
            <a:extLst>
              <a:ext uri="{FF2B5EF4-FFF2-40B4-BE49-F238E27FC236}">
                <a16:creationId xmlns:a16="http://schemas.microsoft.com/office/drawing/2014/main" id="{93CC863A-D19C-46B8-9387-C97832391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4358" y="599223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75FDFD48-9529-49C2-A7E2-AF6BB27BA0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8239" y="3806678"/>
            <a:ext cx="487363" cy="487363"/>
          </a:xfrm>
          <a:prstGeom prst="rect">
            <a:avLst/>
          </a:prstGeom>
        </p:spPr>
      </p:pic>
      <p:pic>
        <p:nvPicPr>
          <p:cNvPr id="12" name="Slika 11">
            <a:hlinkClick r:id="rId8" action="ppaction://hlinksldjump"/>
            <a:extLst>
              <a:ext uri="{FF2B5EF4-FFF2-40B4-BE49-F238E27FC236}">
                <a16:creationId xmlns:a16="http://schemas.microsoft.com/office/drawing/2014/main" id="{F6AFCF91-50F2-4920-883D-71F629179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9028" y="4150201"/>
            <a:ext cx="1844260" cy="241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hlinkClick r:id="rId8" action="ppaction://hlinksldjump"/>
            <a:extLst>
              <a:ext uri="{FF2B5EF4-FFF2-40B4-BE49-F238E27FC236}">
                <a16:creationId xmlns:a16="http://schemas.microsoft.com/office/drawing/2014/main" id="{CF4EB26B-074F-4568-8F27-0411CDF268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24" t="11296"/>
          <a:stretch/>
        </p:blipFill>
        <p:spPr>
          <a:xfrm>
            <a:off x="4119477" y="4050359"/>
            <a:ext cx="2067220" cy="254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hlinkClick r:id="rId11" action="ppaction://hlinksldjump"/>
            <a:extLst>
              <a:ext uri="{FF2B5EF4-FFF2-40B4-BE49-F238E27FC236}">
                <a16:creationId xmlns:a16="http://schemas.microsoft.com/office/drawing/2014/main" id="{A7B9782A-BA4F-4359-8FCF-008B7C787E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8205" y="4090838"/>
            <a:ext cx="1844260" cy="246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0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" y="1395166"/>
            <a:ext cx="12045925" cy="55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30BB53DB-CFA0-4D92-9641-302330FC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144" y="5533154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73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5" y="1540668"/>
            <a:ext cx="11875909" cy="56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35C316A8-DCFA-4A0D-BFF6-57664E7E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93" y="5557868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78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F05B678A-F09B-42B6-B977-768317F65F7A}"/>
              </a:ext>
            </a:extLst>
          </p:cNvPr>
          <p:cNvSpPr/>
          <p:nvPr/>
        </p:nvSpPr>
        <p:spPr>
          <a:xfrm>
            <a:off x="4907565" y="4522758"/>
            <a:ext cx="237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BRAVO!</a:t>
            </a:r>
            <a:endParaRPr lang="sl-SI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20245594-97DD-4221-97EF-25A7A7C3A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19458" name="Picture 2" descr="Bitmoji Image">
            <a:extLst>
              <a:ext uri="{FF2B5EF4-FFF2-40B4-BE49-F238E27FC236}">
                <a16:creationId xmlns:a16="http://schemas.microsoft.com/office/drawing/2014/main" id="{E5636BE5-D375-4FD3-953E-CFD6960C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91" y="-24528"/>
            <a:ext cx="5866113" cy="58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6" y="989813"/>
            <a:ext cx="11719813" cy="54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993C0D94-BD69-4A4E-93AD-D04A4722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55" y="5483727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0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8B5FA-748F-4095-8C5F-6BDE5776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8" y="500062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l-SI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POSKUSI ZNOVA</a:t>
            </a:r>
          </a:p>
        </p:txBody>
      </p:sp>
      <p:pic>
        <p:nvPicPr>
          <p:cNvPr id="3074" name="Picture 2" descr="Disappointed Emoji Disappointed Face Emoji - Disappointed Face Emoji  Transparent PNG - 384x384 - Free Download on NicePNG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B950ADA-E587-4405-BB76-BC4B8286A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55" y="1743959"/>
            <a:ext cx="10386532" cy="49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C528D682-7C7C-4547-BE37-8C362691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91" y="5470206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1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C4B97AB-CB14-48D0-A6A8-48309B2BB7EF}"/>
              </a:ext>
            </a:extLst>
          </p:cNvPr>
          <p:cNvSpPr txBox="1"/>
          <p:nvPr/>
        </p:nvSpPr>
        <p:spPr>
          <a:xfrm>
            <a:off x="6001966" y="5992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pic>
        <p:nvPicPr>
          <p:cNvPr id="3074" name="Picture 2" descr="Closed book clip art free clipart images - Cliparting.com">
            <a:extLst>
              <a:ext uri="{FF2B5EF4-FFF2-40B4-BE49-F238E27FC236}">
                <a16:creationId xmlns:a16="http://schemas.microsoft.com/office/drawing/2014/main" id="{7466F8F3-A51C-4D3A-B055-F7957CDF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7" y="453313"/>
            <a:ext cx="6386911" cy="3369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NJIGA">
            <a:hlinkClick r:id="" action="ppaction://media"/>
            <a:extLst>
              <a:ext uri="{FF2B5EF4-FFF2-40B4-BE49-F238E27FC236}">
                <a16:creationId xmlns:a16="http://schemas.microsoft.com/office/drawing/2014/main" id="{0EE8B1A2-B0DA-45BA-987A-FB246D7AB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4400" y="6117888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691EBA51-7816-4BCF-8DA0-9060B01231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45426" y="4176304"/>
            <a:ext cx="487363" cy="487363"/>
          </a:xfrm>
          <a:prstGeom prst="rect">
            <a:avLst/>
          </a:prstGeom>
        </p:spPr>
      </p:pic>
      <p:pic>
        <p:nvPicPr>
          <p:cNvPr id="8" name="Slika 7">
            <a:hlinkClick r:id="rId8" action="ppaction://hlinksldjump"/>
            <a:extLst>
              <a:ext uri="{FF2B5EF4-FFF2-40B4-BE49-F238E27FC236}">
                <a16:creationId xmlns:a16="http://schemas.microsoft.com/office/drawing/2014/main" id="{12B14A3D-D982-4B8E-8131-98A6EDD5CC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79" b="9161"/>
          <a:stretch/>
        </p:blipFill>
        <p:spPr>
          <a:xfrm>
            <a:off x="5214145" y="3893991"/>
            <a:ext cx="2150482" cy="270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hlinkClick r:id="rId10" action="ppaction://hlinksldjump"/>
            <a:extLst>
              <a:ext uri="{FF2B5EF4-FFF2-40B4-BE49-F238E27FC236}">
                <a16:creationId xmlns:a16="http://schemas.microsoft.com/office/drawing/2014/main" id="{7FD3152A-1256-4CF1-8442-6C98981905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8977" y="3893990"/>
            <a:ext cx="2002201" cy="265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hlinkClick r:id="rId10" action="ppaction://hlinksldjump"/>
            <a:extLst>
              <a:ext uri="{FF2B5EF4-FFF2-40B4-BE49-F238E27FC236}">
                <a16:creationId xmlns:a16="http://schemas.microsoft.com/office/drawing/2014/main" id="{D1C8D644-5682-4343-95F3-C7BA86DB5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3474" y="3913536"/>
            <a:ext cx="1956321" cy="282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EPIUS | BRAVO NAŠI!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00424E-F185-4F8E-A1C9-222317FD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1" y="923826"/>
            <a:ext cx="11882868" cy="5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con signpost Clipart | +1,566,198 clip arts">
            <a:hlinkClick r:id="rId2" action="ppaction://hlinksldjump"/>
            <a:extLst>
              <a:ext uri="{FF2B5EF4-FFF2-40B4-BE49-F238E27FC236}">
                <a16:creationId xmlns:a16="http://schemas.microsoft.com/office/drawing/2014/main" id="{00A21CC0-C8C0-4036-93EE-8A7DA1F3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375" y="5524916"/>
            <a:ext cx="975154" cy="1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1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40</Words>
  <Application>Microsoft Office PowerPoint</Application>
  <PresentationFormat>Širokozaslonsko</PresentationFormat>
  <Paragraphs>20</Paragraphs>
  <Slides>56</Slides>
  <Notes>0</Notes>
  <HiddenSlides>0</HiddenSlides>
  <MMClips>38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Officeova tema</vt:lpstr>
      <vt:lpstr>GLASKOVANJE- ŠOLA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  <vt:lpstr>PowerPointova predstavitev</vt:lpstr>
      <vt:lpstr>POSKUSI ZNOVA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Jerneja</dc:creator>
  <cp:lastModifiedBy>Jerneja  Merhar</cp:lastModifiedBy>
  <cp:revision>25</cp:revision>
  <dcterms:modified xsi:type="dcterms:W3CDTF">2021-01-14T16:08:04Z</dcterms:modified>
</cp:coreProperties>
</file>