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91" r:id="rId2"/>
    <p:sldId id="300" r:id="rId3"/>
    <p:sldId id="256" r:id="rId4"/>
    <p:sldId id="289" r:id="rId5"/>
    <p:sldId id="294" r:id="rId6"/>
    <p:sldId id="295" r:id="rId7"/>
    <p:sldId id="259" r:id="rId8"/>
    <p:sldId id="263" r:id="rId9"/>
    <p:sldId id="265" r:id="rId10"/>
  </p:sldIdLst>
  <p:sldSz cx="9144000" cy="5143500" type="screen16x9"/>
  <p:notesSz cx="6858000" cy="9144000"/>
  <p:embeddedFontLst>
    <p:embeddedFont>
      <p:font typeface="Bahiana" panose="020B0604020202020204" charset="-18"/>
      <p:regular r:id="rId12"/>
    </p:embeddedFon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Dosis ExtraLight" panose="020B0604020202020204" charset="-18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93FE45-225D-4DAE-82D6-7059DB603F39}">
  <a:tblStyle styleId="{2A93FE45-225D-4DAE-82D6-7059DB603F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622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643d697d2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643d697d2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16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643d697d24_0_1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643d697d24_0_1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4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643d697d24_0_2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643d697d24_0_2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14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643d697d24_0_3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643d697d24_0_3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8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10" name="Google Shape;10;p2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757450" y="24701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3086088" y="2500075"/>
            <a:ext cx="29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2757438" y="31989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419388" y="1225525"/>
            <a:ext cx="23052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3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1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2"/>
          </p:nvPr>
        </p:nvSpPr>
        <p:spPr>
          <a:xfrm>
            <a:off x="51013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3"/>
          </p:nvPr>
        </p:nvSpPr>
        <p:spPr>
          <a:xfrm>
            <a:off x="923850" y="2572188"/>
            <a:ext cx="3316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4"/>
          </p:nvPr>
        </p:nvSpPr>
        <p:spPr>
          <a:xfrm>
            <a:off x="4897025" y="2572188"/>
            <a:ext cx="3316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05" name="Google Shape;105;p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410575" y="1396000"/>
            <a:ext cx="3013500" cy="11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677200" y="2615400"/>
            <a:ext cx="27468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-10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69" name="Google Shape;169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70" name="Google Shape;170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97" name="Google Shape;197;p7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98" name="Google Shape;198;p7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" name="Google Shape;220;p7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1_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19" name="Google Shape;419;p1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20" name="Google Shape;420;p1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" name="Google Shape;442;p1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5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5760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15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852000" cy="18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">
  <p:cSld name="TITLE_1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3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84" name="Google Shape;684;p23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" name="Google Shape;685;p23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86" name="Google Shape;686;p2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3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2">
  <p:cSld name="TITLE_1_1_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282850" y="346600"/>
            <a:ext cx="8731325" cy="3491050"/>
            <a:chOff x="282850" y="346600"/>
            <a:chExt cx="8731325" cy="3491050"/>
          </a:xfrm>
        </p:grpSpPr>
        <p:sp>
          <p:nvSpPr>
            <p:cNvPr id="712" name="Google Shape;712;p25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314950" y="2723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306700" y="8495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6386525" y="29981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205850" y="1487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96650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647100" y="17939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796225" y="10240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672225" y="16492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187975" y="3755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4405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8" r:id="rId5"/>
    <p:sldLayoutId id="2147483661" r:id="rId6"/>
    <p:sldLayoutId id="2147483669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6.jp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../media/media5.wma"/><Relationship Id="rId7" Type="http://schemas.openxmlformats.org/officeDocument/2006/relationships/image" Target="../media/image12.jp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978690" y="1373622"/>
            <a:ext cx="7006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>
                <a:solidFill>
                  <a:srgbClr val="FFFF00"/>
                </a:solidFill>
                <a:latin typeface="Bookman Old Style" panose="02050604050505020204" pitchFamily="18" charset="0"/>
              </a:rPr>
              <a:t>PRASKANKA</a:t>
            </a:r>
          </a:p>
        </p:txBody>
      </p:sp>
    </p:spTree>
    <p:extLst>
      <p:ext uri="{BB962C8B-B14F-4D97-AF65-F5344CB8AC3E}">
        <p14:creationId xmlns:p14="http://schemas.microsoft.com/office/powerpoint/2010/main" val="6369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17"/>
    </mc:Choice>
    <mc:Fallback xmlns="">
      <p:transition spd="slow" advTm="222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233;p60"/>
          <p:cNvGrpSpPr/>
          <p:nvPr/>
        </p:nvGrpSpPr>
        <p:grpSpPr>
          <a:xfrm>
            <a:off x="5334707" y="2966515"/>
            <a:ext cx="1662254" cy="1862380"/>
            <a:chOff x="2400550" y="1124469"/>
            <a:chExt cx="1506074" cy="1687397"/>
          </a:xfrm>
        </p:grpSpPr>
        <p:sp>
          <p:nvSpPr>
            <p:cNvPr id="6" name="Google Shape;5234;p60"/>
            <p:cNvSpPr/>
            <p:nvPr/>
          </p:nvSpPr>
          <p:spPr>
            <a:xfrm>
              <a:off x="2792062" y="1460155"/>
              <a:ext cx="713853" cy="539986"/>
            </a:xfrm>
            <a:custGeom>
              <a:avLst/>
              <a:gdLst/>
              <a:ahLst/>
              <a:cxnLst/>
              <a:rect l="l" t="t" r="r" b="b"/>
              <a:pathLst>
                <a:path w="12736" h="9634" extrusionOk="0">
                  <a:moveTo>
                    <a:pt x="4663" y="0"/>
                  </a:moveTo>
                  <a:cubicBezTo>
                    <a:pt x="4504" y="0"/>
                    <a:pt x="4265" y="154"/>
                    <a:pt x="4125" y="217"/>
                  </a:cubicBezTo>
                  <a:cubicBezTo>
                    <a:pt x="3819" y="353"/>
                    <a:pt x="3517" y="506"/>
                    <a:pt x="3228" y="678"/>
                  </a:cubicBezTo>
                  <a:cubicBezTo>
                    <a:pt x="3111" y="745"/>
                    <a:pt x="2999" y="818"/>
                    <a:pt x="2889" y="888"/>
                  </a:cubicBezTo>
                  <a:cubicBezTo>
                    <a:pt x="922" y="2191"/>
                    <a:pt x="1" y="4487"/>
                    <a:pt x="998" y="6724"/>
                  </a:cubicBezTo>
                  <a:cubicBezTo>
                    <a:pt x="1959" y="8877"/>
                    <a:pt x="4016" y="9509"/>
                    <a:pt x="6136" y="9615"/>
                  </a:cubicBezTo>
                  <a:cubicBezTo>
                    <a:pt x="6374" y="9628"/>
                    <a:pt x="6612" y="9633"/>
                    <a:pt x="6849" y="9633"/>
                  </a:cubicBezTo>
                  <a:cubicBezTo>
                    <a:pt x="7167" y="9633"/>
                    <a:pt x="7483" y="9624"/>
                    <a:pt x="7794" y="9609"/>
                  </a:cubicBezTo>
                  <a:cubicBezTo>
                    <a:pt x="7814" y="9609"/>
                    <a:pt x="7831" y="9609"/>
                    <a:pt x="7851" y="9605"/>
                  </a:cubicBezTo>
                  <a:cubicBezTo>
                    <a:pt x="10832" y="9432"/>
                    <a:pt x="12736" y="6608"/>
                    <a:pt x="12284" y="4095"/>
                  </a:cubicBezTo>
                  <a:cubicBezTo>
                    <a:pt x="11989" y="2433"/>
                    <a:pt x="10759" y="1190"/>
                    <a:pt x="9951" y="532"/>
                  </a:cubicBezTo>
                  <a:cubicBezTo>
                    <a:pt x="9845" y="446"/>
                    <a:pt x="9745" y="370"/>
                    <a:pt x="9659" y="303"/>
                  </a:cubicBezTo>
                  <a:cubicBezTo>
                    <a:pt x="9389" y="103"/>
                    <a:pt x="9213" y="0"/>
                    <a:pt x="9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35;p60"/>
            <p:cNvSpPr/>
            <p:nvPr/>
          </p:nvSpPr>
          <p:spPr>
            <a:xfrm>
              <a:off x="2656084" y="1924533"/>
              <a:ext cx="1048415" cy="887328"/>
            </a:xfrm>
            <a:custGeom>
              <a:avLst/>
              <a:gdLst/>
              <a:ahLst/>
              <a:cxnLst/>
              <a:rect l="l" t="t" r="r" b="b"/>
              <a:pathLst>
                <a:path w="18705" h="15831" extrusionOk="0">
                  <a:moveTo>
                    <a:pt x="9176" y="0"/>
                  </a:moveTo>
                  <a:cubicBezTo>
                    <a:pt x="7548" y="0"/>
                    <a:pt x="6567" y="193"/>
                    <a:pt x="6565" y="193"/>
                  </a:cubicBezTo>
                  <a:cubicBezTo>
                    <a:pt x="6089" y="290"/>
                    <a:pt x="5468" y="911"/>
                    <a:pt x="5106" y="1197"/>
                  </a:cubicBezTo>
                  <a:cubicBezTo>
                    <a:pt x="4112" y="1985"/>
                    <a:pt x="3204" y="2916"/>
                    <a:pt x="2546" y="4006"/>
                  </a:cubicBezTo>
                  <a:cubicBezTo>
                    <a:pt x="1785" y="5275"/>
                    <a:pt x="1579" y="6664"/>
                    <a:pt x="1796" y="8000"/>
                  </a:cubicBezTo>
                  <a:cubicBezTo>
                    <a:pt x="2038" y="9522"/>
                    <a:pt x="2825" y="10971"/>
                    <a:pt x="3959" y="12078"/>
                  </a:cubicBezTo>
                  <a:cubicBezTo>
                    <a:pt x="3962" y="12078"/>
                    <a:pt x="3962" y="12082"/>
                    <a:pt x="3966" y="12082"/>
                  </a:cubicBezTo>
                  <a:cubicBezTo>
                    <a:pt x="3451" y="12125"/>
                    <a:pt x="2962" y="12281"/>
                    <a:pt x="2506" y="12660"/>
                  </a:cubicBezTo>
                  <a:cubicBezTo>
                    <a:pt x="2267" y="12859"/>
                    <a:pt x="1822" y="13856"/>
                    <a:pt x="1848" y="14168"/>
                  </a:cubicBezTo>
                  <a:cubicBezTo>
                    <a:pt x="1749" y="14160"/>
                    <a:pt x="1649" y="14155"/>
                    <a:pt x="1549" y="14155"/>
                  </a:cubicBezTo>
                  <a:cubicBezTo>
                    <a:pt x="1189" y="14155"/>
                    <a:pt x="829" y="14211"/>
                    <a:pt x="483" y="14315"/>
                  </a:cubicBezTo>
                  <a:cubicBezTo>
                    <a:pt x="353" y="14355"/>
                    <a:pt x="217" y="14408"/>
                    <a:pt x="133" y="14514"/>
                  </a:cubicBezTo>
                  <a:cubicBezTo>
                    <a:pt x="1" y="14690"/>
                    <a:pt x="61" y="14956"/>
                    <a:pt x="207" y="15116"/>
                  </a:cubicBezTo>
                  <a:cubicBezTo>
                    <a:pt x="353" y="15279"/>
                    <a:pt x="569" y="15358"/>
                    <a:pt x="775" y="15428"/>
                  </a:cubicBezTo>
                  <a:cubicBezTo>
                    <a:pt x="1690" y="15720"/>
                    <a:pt x="2634" y="15831"/>
                    <a:pt x="3589" y="15831"/>
                  </a:cubicBezTo>
                  <a:cubicBezTo>
                    <a:pt x="3733" y="15831"/>
                    <a:pt x="3877" y="15828"/>
                    <a:pt x="4022" y="15823"/>
                  </a:cubicBezTo>
                  <a:cubicBezTo>
                    <a:pt x="5461" y="15777"/>
                    <a:pt x="6917" y="15507"/>
                    <a:pt x="8336" y="15252"/>
                  </a:cubicBezTo>
                  <a:cubicBezTo>
                    <a:pt x="10736" y="14826"/>
                    <a:pt x="13161" y="14463"/>
                    <a:pt x="15598" y="14463"/>
                  </a:cubicBezTo>
                  <a:cubicBezTo>
                    <a:pt x="15692" y="14463"/>
                    <a:pt x="15786" y="14463"/>
                    <a:pt x="15880" y="14464"/>
                  </a:cubicBezTo>
                  <a:cubicBezTo>
                    <a:pt x="16150" y="14468"/>
                    <a:pt x="16423" y="14475"/>
                    <a:pt x="16695" y="14475"/>
                  </a:cubicBezTo>
                  <a:cubicBezTo>
                    <a:pt x="17276" y="14475"/>
                    <a:pt x="17855" y="14440"/>
                    <a:pt x="18403" y="14255"/>
                  </a:cubicBezTo>
                  <a:cubicBezTo>
                    <a:pt x="18489" y="14225"/>
                    <a:pt x="18582" y="14188"/>
                    <a:pt x="18628" y="14112"/>
                  </a:cubicBezTo>
                  <a:cubicBezTo>
                    <a:pt x="18705" y="13992"/>
                    <a:pt x="18645" y="13832"/>
                    <a:pt x="18575" y="13710"/>
                  </a:cubicBezTo>
                  <a:cubicBezTo>
                    <a:pt x="18171" y="13018"/>
                    <a:pt x="17380" y="12577"/>
                    <a:pt x="16582" y="12577"/>
                  </a:cubicBezTo>
                  <a:cubicBezTo>
                    <a:pt x="16514" y="12577"/>
                    <a:pt x="16446" y="12580"/>
                    <a:pt x="16378" y="12587"/>
                  </a:cubicBezTo>
                  <a:cubicBezTo>
                    <a:pt x="16277" y="12598"/>
                    <a:pt x="16174" y="12615"/>
                    <a:pt x="16071" y="12615"/>
                  </a:cubicBezTo>
                  <a:cubicBezTo>
                    <a:pt x="16026" y="12615"/>
                    <a:pt x="15981" y="12611"/>
                    <a:pt x="15936" y="12603"/>
                  </a:cubicBezTo>
                  <a:cubicBezTo>
                    <a:pt x="15737" y="12567"/>
                    <a:pt x="15571" y="12427"/>
                    <a:pt x="15412" y="12294"/>
                  </a:cubicBezTo>
                  <a:cubicBezTo>
                    <a:pt x="15308" y="12208"/>
                    <a:pt x="15202" y="12125"/>
                    <a:pt x="15093" y="12048"/>
                  </a:cubicBezTo>
                  <a:cubicBezTo>
                    <a:pt x="15082" y="12038"/>
                    <a:pt x="15073" y="12035"/>
                    <a:pt x="15062" y="12025"/>
                  </a:cubicBezTo>
                  <a:cubicBezTo>
                    <a:pt x="16322" y="10599"/>
                    <a:pt x="17090" y="8728"/>
                    <a:pt x="17063" y="6827"/>
                  </a:cubicBezTo>
                  <a:cubicBezTo>
                    <a:pt x="17023" y="3839"/>
                    <a:pt x="15255" y="616"/>
                    <a:pt x="12062" y="193"/>
                  </a:cubicBezTo>
                  <a:cubicBezTo>
                    <a:pt x="10966" y="48"/>
                    <a:pt x="9990" y="0"/>
                    <a:pt x="9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36;p60"/>
            <p:cNvSpPr/>
            <p:nvPr/>
          </p:nvSpPr>
          <p:spPr>
            <a:xfrm>
              <a:off x="3373922" y="2547085"/>
              <a:ext cx="15862" cy="29931"/>
            </a:xfrm>
            <a:custGeom>
              <a:avLst/>
              <a:gdLst/>
              <a:ahLst/>
              <a:cxnLst/>
              <a:rect l="l" t="t" r="r" b="b"/>
              <a:pathLst>
                <a:path w="283" h="534" extrusionOk="0">
                  <a:moveTo>
                    <a:pt x="83" y="1"/>
                  </a:moveTo>
                  <a:cubicBezTo>
                    <a:pt x="44" y="1"/>
                    <a:pt x="1" y="34"/>
                    <a:pt x="8" y="84"/>
                  </a:cubicBezTo>
                  <a:cubicBezTo>
                    <a:pt x="28" y="230"/>
                    <a:pt x="75" y="366"/>
                    <a:pt x="142" y="499"/>
                  </a:cubicBezTo>
                  <a:cubicBezTo>
                    <a:pt x="153" y="523"/>
                    <a:pt x="172" y="533"/>
                    <a:pt x="192" y="533"/>
                  </a:cubicBezTo>
                  <a:cubicBezTo>
                    <a:pt x="236" y="533"/>
                    <a:pt x="282" y="485"/>
                    <a:pt x="255" y="432"/>
                  </a:cubicBezTo>
                  <a:cubicBezTo>
                    <a:pt x="195" y="310"/>
                    <a:pt x="158" y="183"/>
                    <a:pt x="138" y="50"/>
                  </a:cubicBezTo>
                  <a:cubicBezTo>
                    <a:pt x="133" y="16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37;p60"/>
            <p:cNvSpPr/>
            <p:nvPr/>
          </p:nvSpPr>
          <p:spPr>
            <a:xfrm>
              <a:off x="3394212" y="2559528"/>
              <a:ext cx="12163" cy="23989"/>
            </a:xfrm>
            <a:custGeom>
              <a:avLst/>
              <a:gdLst/>
              <a:ahLst/>
              <a:cxnLst/>
              <a:rect l="l" t="t" r="r" b="b"/>
              <a:pathLst>
                <a:path w="217" h="428" extrusionOk="0">
                  <a:moveTo>
                    <a:pt x="64" y="1"/>
                  </a:moveTo>
                  <a:cubicBezTo>
                    <a:pt x="31" y="1"/>
                    <a:pt x="1" y="22"/>
                    <a:pt x="5" y="64"/>
                  </a:cubicBezTo>
                  <a:cubicBezTo>
                    <a:pt x="16" y="174"/>
                    <a:pt x="36" y="277"/>
                    <a:pt x="72" y="380"/>
                  </a:cubicBezTo>
                  <a:cubicBezTo>
                    <a:pt x="83" y="413"/>
                    <a:pt x="110" y="427"/>
                    <a:pt x="136" y="427"/>
                  </a:cubicBezTo>
                  <a:cubicBezTo>
                    <a:pt x="177" y="427"/>
                    <a:pt x="217" y="395"/>
                    <a:pt x="198" y="347"/>
                  </a:cubicBezTo>
                  <a:cubicBezTo>
                    <a:pt x="169" y="254"/>
                    <a:pt x="149" y="161"/>
                    <a:pt x="139" y="64"/>
                  </a:cubicBezTo>
                  <a:cubicBezTo>
                    <a:pt x="134" y="23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38;p60"/>
            <p:cNvSpPr/>
            <p:nvPr/>
          </p:nvSpPr>
          <p:spPr>
            <a:xfrm>
              <a:off x="3406431" y="2520237"/>
              <a:ext cx="9416" cy="14125"/>
            </a:xfrm>
            <a:custGeom>
              <a:avLst/>
              <a:gdLst/>
              <a:ahLst/>
              <a:cxnLst/>
              <a:rect l="l" t="t" r="r" b="b"/>
              <a:pathLst>
                <a:path w="168" h="252" extrusionOk="0">
                  <a:moveTo>
                    <a:pt x="83" y="1"/>
                  </a:moveTo>
                  <a:cubicBezTo>
                    <a:pt x="44" y="1"/>
                    <a:pt x="1" y="34"/>
                    <a:pt x="11" y="84"/>
                  </a:cubicBezTo>
                  <a:cubicBezTo>
                    <a:pt x="17" y="124"/>
                    <a:pt x="23" y="164"/>
                    <a:pt x="31" y="204"/>
                  </a:cubicBezTo>
                  <a:cubicBezTo>
                    <a:pt x="37" y="237"/>
                    <a:pt x="61" y="252"/>
                    <a:pt x="87" y="252"/>
                  </a:cubicBezTo>
                  <a:cubicBezTo>
                    <a:pt x="126" y="252"/>
                    <a:pt x="168" y="219"/>
                    <a:pt x="160" y="167"/>
                  </a:cubicBezTo>
                  <a:cubicBezTo>
                    <a:pt x="153" y="127"/>
                    <a:pt x="143" y="87"/>
                    <a:pt x="137" y="48"/>
                  </a:cubicBezTo>
                  <a:cubicBezTo>
                    <a:pt x="131" y="15"/>
                    <a:pt x="108" y="1"/>
                    <a:pt x="83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39;p60"/>
            <p:cNvSpPr/>
            <p:nvPr/>
          </p:nvSpPr>
          <p:spPr>
            <a:xfrm>
              <a:off x="2985156" y="2554820"/>
              <a:ext cx="179136" cy="55602"/>
            </a:xfrm>
            <a:custGeom>
              <a:avLst/>
              <a:gdLst/>
              <a:ahLst/>
              <a:cxnLst/>
              <a:rect l="l" t="t" r="r" b="b"/>
              <a:pathLst>
                <a:path w="3196" h="992" extrusionOk="0">
                  <a:moveTo>
                    <a:pt x="623" y="0"/>
                  </a:moveTo>
                  <a:cubicBezTo>
                    <a:pt x="451" y="0"/>
                    <a:pt x="269" y="34"/>
                    <a:pt x="72" y="105"/>
                  </a:cubicBezTo>
                  <a:cubicBezTo>
                    <a:pt x="1" y="129"/>
                    <a:pt x="20" y="236"/>
                    <a:pt x="82" y="236"/>
                  </a:cubicBezTo>
                  <a:cubicBezTo>
                    <a:pt x="89" y="236"/>
                    <a:pt x="97" y="234"/>
                    <a:pt x="105" y="231"/>
                  </a:cubicBezTo>
                  <a:cubicBezTo>
                    <a:pt x="285" y="167"/>
                    <a:pt x="462" y="135"/>
                    <a:pt x="631" y="135"/>
                  </a:cubicBezTo>
                  <a:cubicBezTo>
                    <a:pt x="1148" y="135"/>
                    <a:pt x="1591" y="428"/>
                    <a:pt x="1833" y="960"/>
                  </a:cubicBezTo>
                  <a:cubicBezTo>
                    <a:pt x="1843" y="981"/>
                    <a:pt x="1865" y="991"/>
                    <a:pt x="1887" y="991"/>
                  </a:cubicBezTo>
                  <a:cubicBezTo>
                    <a:pt x="1906" y="991"/>
                    <a:pt x="1924" y="985"/>
                    <a:pt x="1936" y="972"/>
                  </a:cubicBezTo>
                  <a:cubicBezTo>
                    <a:pt x="2227" y="703"/>
                    <a:pt x="2496" y="447"/>
                    <a:pt x="2907" y="447"/>
                  </a:cubicBezTo>
                  <a:cubicBezTo>
                    <a:pt x="2962" y="447"/>
                    <a:pt x="3019" y="451"/>
                    <a:pt x="3080" y="461"/>
                  </a:cubicBezTo>
                  <a:cubicBezTo>
                    <a:pt x="3084" y="462"/>
                    <a:pt x="3088" y="462"/>
                    <a:pt x="3092" y="462"/>
                  </a:cubicBezTo>
                  <a:cubicBezTo>
                    <a:pt x="3169" y="462"/>
                    <a:pt x="3196" y="347"/>
                    <a:pt x="3116" y="334"/>
                  </a:cubicBezTo>
                  <a:cubicBezTo>
                    <a:pt x="3039" y="322"/>
                    <a:pt x="2967" y="315"/>
                    <a:pt x="2896" y="315"/>
                  </a:cubicBezTo>
                  <a:cubicBezTo>
                    <a:pt x="2724" y="315"/>
                    <a:pt x="2565" y="354"/>
                    <a:pt x="2398" y="441"/>
                  </a:cubicBezTo>
                  <a:cubicBezTo>
                    <a:pt x="2286" y="498"/>
                    <a:pt x="2152" y="670"/>
                    <a:pt x="2036" y="704"/>
                  </a:cubicBezTo>
                  <a:cubicBezTo>
                    <a:pt x="1975" y="721"/>
                    <a:pt x="1943" y="730"/>
                    <a:pt x="1922" y="730"/>
                  </a:cubicBezTo>
                  <a:cubicBezTo>
                    <a:pt x="1873" y="730"/>
                    <a:pt x="1886" y="681"/>
                    <a:pt x="1764" y="561"/>
                  </a:cubicBezTo>
                  <a:cubicBezTo>
                    <a:pt x="1415" y="209"/>
                    <a:pt x="1052" y="0"/>
                    <a:pt x="623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40;p60"/>
            <p:cNvSpPr/>
            <p:nvPr/>
          </p:nvSpPr>
          <p:spPr>
            <a:xfrm>
              <a:off x="3079601" y="2419570"/>
              <a:ext cx="12051" cy="26175"/>
            </a:xfrm>
            <a:custGeom>
              <a:avLst/>
              <a:gdLst/>
              <a:ahLst/>
              <a:cxnLst/>
              <a:rect l="l" t="t" r="r" b="b"/>
              <a:pathLst>
                <a:path w="215" h="467" extrusionOk="0">
                  <a:moveTo>
                    <a:pt x="66" y="0"/>
                  </a:moveTo>
                  <a:cubicBezTo>
                    <a:pt x="33" y="0"/>
                    <a:pt x="1" y="21"/>
                    <a:pt x="2" y="62"/>
                  </a:cubicBezTo>
                  <a:cubicBezTo>
                    <a:pt x="9" y="185"/>
                    <a:pt x="29" y="305"/>
                    <a:pt x="69" y="421"/>
                  </a:cubicBezTo>
                  <a:cubicBezTo>
                    <a:pt x="79" y="453"/>
                    <a:pt x="106" y="467"/>
                    <a:pt x="133" y="467"/>
                  </a:cubicBezTo>
                  <a:cubicBezTo>
                    <a:pt x="173" y="467"/>
                    <a:pt x="214" y="435"/>
                    <a:pt x="199" y="385"/>
                  </a:cubicBezTo>
                  <a:cubicBezTo>
                    <a:pt x="162" y="279"/>
                    <a:pt x="142" y="175"/>
                    <a:pt x="135" y="62"/>
                  </a:cubicBezTo>
                  <a:cubicBezTo>
                    <a:pt x="133" y="21"/>
                    <a:pt x="99" y="0"/>
                    <a:pt x="66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41;p60"/>
            <p:cNvSpPr/>
            <p:nvPr/>
          </p:nvSpPr>
          <p:spPr>
            <a:xfrm>
              <a:off x="3105608" y="2430724"/>
              <a:ext cx="7511" cy="29594"/>
            </a:xfrm>
            <a:custGeom>
              <a:avLst/>
              <a:gdLst/>
              <a:ahLst/>
              <a:cxnLst/>
              <a:rect l="l" t="t" r="r" b="b"/>
              <a:pathLst>
                <a:path w="134" h="528" extrusionOk="0">
                  <a:moveTo>
                    <a:pt x="67" y="1"/>
                  </a:moveTo>
                  <a:cubicBezTo>
                    <a:pt x="33" y="1"/>
                    <a:pt x="0" y="21"/>
                    <a:pt x="0" y="63"/>
                  </a:cubicBezTo>
                  <a:lnTo>
                    <a:pt x="0" y="465"/>
                  </a:lnTo>
                  <a:cubicBezTo>
                    <a:pt x="0" y="506"/>
                    <a:pt x="33" y="527"/>
                    <a:pt x="67" y="527"/>
                  </a:cubicBezTo>
                  <a:cubicBezTo>
                    <a:pt x="100" y="527"/>
                    <a:pt x="133" y="506"/>
                    <a:pt x="133" y="465"/>
                  </a:cubicBezTo>
                  <a:lnTo>
                    <a:pt x="133" y="63"/>
                  </a:lnTo>
                  <a:cubicBezTo>
                    <a:pt x="133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42;p60"/>
            <p:cNvSpPr/>
            <p:nvPr/>
          </p:nvSpPr>
          <p:spPr>
            <a:xfrm>
              <a:off x="3114520" y="2400401"/>
              <a:ext cx="7511" cy="27408"/>
            </a:xfrm>
            <a:custGeom>
              <a:avLst/>
              <a:gdLst/>
              <a:ahLst/>
              <a:cxnLst/>
              <a:rect l="l" t="t" r="r" b="b"/>
              <a:pathLst>
                <a:path w="134" h="489" extrusionOk="0">
                  <a:moveTo>
                    <a:pt x="67" y="0"/>
                  </a:moveTo>
                  <a:cubicBezTo>
                    <a:pt x="34" y="0"/>
                    <a:pt x="1" y="22"/>
                    <a:pt x="1" y="65"/>
                  </a:cubicBezTo>
                  <a:lnTo>
                    <a:pt x="1" y="424"/>
                  </a:lnTo>
                  <a:cubicBezTo>
                    <a:pt x="1" y="467"/>
                    <a:pt x="34" y="489"/>
                    <a:pt x="67" y="489"/>
                  </a:cubicBezTo>
                  <a:cubicBezTo>
                    <a:pt x="101" y="489"/>
                    <a:pt x="134" y="467"/>
                    <a:pt x="134" y="424"/>
                  </a:cubicBezTo>
                  <a:lnTo>
                    <a:pt x="134" y="65"/>
                  </a:lnTo>
                  <a:cubicBezTo>
                    <a:pt x="134" y="22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43;p60"/>
            <p:cNvSpPr/>
            <p:nvPr/>
          </p:nvSpPr>
          <p:spPr>
            <a:xfrm>
              <a:off x="2825244" y="1476746"/>
              <a:ext cx="524572" cy="471493"/>
            </a:xfrm>
            <a:custGeom>
              <a:avLst/>
              <a:gdLst/>
              <a:ahLst/>
              <a:cxnLst/>
              <a:rect l="l" t="t" r="r" b="b"/>
              <a:pathLst>
                <a:path w="9359" h="8412" extrusionOk="0">
                  <a:moveTo>
                    <a:pt x="9056" y="0"/>
                  </a:moveTo>
                  <a:cubicBezTo>
                    <a:pt x="8342" y="376"/>
                    <a:pt x="7415" y="721"/>
                    <a:pt x="6368" y="994"/>
                  </a:cubicBezTo>
                  <a:cubicBezTo>
                    <a:pt x="5135" y="1313"/>
                    <a:pt x="3775" y="1546"/>
                    <a:pt x="2563" y="1669"/>
                  </a:cubicBezTo>
                  <a:cubicBezTo>
                    <a:pt x="2005" y="1726"/>
                    <a:pt x="1476" y="1758"/>
                    <a:pt x="1008" y="1769"/>
                  </a:cubicBezTo>
                  <a:cubicBezTo>
                    <a:pt x="366" y="2583"/>
                    <a:pt x="0" y="3553"/>
                    <a:pt x="0" y="4577"/>
                  </a:cubicBezTo>
                  <a:cubicBezTo>
                    <a:pt x="0" y="5185"/>
                    <a:pt x="130" y="5809"/>
                    <a:pt x="406" y="6428"/>
                  </a:cubicBezTo>
                  <a:cubicBezTo>
                    <a:pt x="772" y="7245"/>
                    <a:pt x="1293" y="7843"/>
                    <a:pt x="1915" y="8276"/>
                  </a:cubicBezTo>
                  <a:cubicBezTo>
                    <a:pt x="2065" y="8246"/>
                    <a:pt x="2204" y="8236"/>
                    <a:pt x="2320" y="8236"/>
                  </a:cubicBezTo>
                  <a:cubicBezTo>
                    <a:pt x="2370" y="8236"/>
                    <a:pt x="2416" y="8239"/>
                    <a:pt x="2456" y="8239"/>
                  </a:cubicBezTo>
                  <a:cubicBezTo>
                    <a:pt x="2546" y="8246"/>
                    <a:pt x="2599" y="8256"/>
                    <a:pt x="2599" y="8256"/>
                  </a:cubicBezTo>
                  <a:cubicBezTo>
                    <a:pt x="2636" y="8269"/>
                    <a:pt x="2672" y="8282"/>
                    <a:pt x="2706" y="8292"/>
                  </a:cubicBezTo>
                  <a:cubicBezTo>
                    <a:pt x="2752" y="8312"/>
                    <a:pt x="2798" y="8326"/>
                    <a:pt x="2842" y="8342"/>
                  </a:cubicBezTo>
                  <a:cubicBezTo>
                    <a:pt x="2912" y="8366"/>
                    <a:pt x="2982" y="8389"/>
                    <a:pt x="3051" y="8412"/>
                  </a:cubicBezTo>
                  <a:cubicBezTo>
                    <a:pt x="3221" y="8299"/>
                    <a:pt x="3393" y="8213"/>
                    <a:pt x="3547" y="8182"/>
                  </a:cubicBezTo>
                  <a:cubicBezTo>
                    <a:pt x="3547" y="8182"/>
                    <a:pt x="3875" y="8119"/>
                    <a:pt x="4467" y="8063"/>
                  </a:cubicBezTo>
                  <a:cubicBezTo>
                    <a:pt x="1223" y="7282"/>
                    <a:pt x="2706" y="2539"/>
                    <a:pt x="2706" y="2539"/>
                  </a:cubicBezTo>
                  <a:cubicBezTo>
                    <a:pt x="5956" y="2140"/>
                    <a:pt x="8538" y="729"/>
                    <a:pt x="9359" y="236"/>
                  </a:cubicBezTo>
                  <a:cubicBezTo>
                    <a:pt x="9253" y="150"/>
                    <a:pt x="9153" y="74"/>
                    <a:pt x="9067" y="7"/>
                  </a:cubicBezTo>
                  <a:cubicBezTo>
                    <a:pt x="9064" y="7"/>
                    <a:pt x="9060" y="4"/>
                    <a:pt x="9056" y="0"/>
                  </a:cubicBezTo>
                  <a:close/>
                </a:path>
              </a:pathLst>
            </a:custGeom>
            <a:solidFill>
              <a:srgbClr val="E7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44;p60"/>
            <p:cNvSpPr/>
            <p:nvPr/>
          </p:nvSpPr>
          <p:spPr>
            <a:xfrm>
              <a:off x="2996254" y="1928625"/>
              <a:ext cx="136201" cy="44055"/>
            </a:xfrm>
            <a:custGeom>
              <a:avLst/>
              <a:gdLst/>
              <a:ahLst/>
              <a:cxnLst/>
              <a:rect l="l" t="t" r="r" b="b"/>
              <a:pathLst>
                <a:path w="2430" h="786" extrusionOk="0">
                  <a:moveTo>
                    <a:pt x="1416" y="1"/>
                  </a:moveTo>
                  <a:cubicBezTo>
                    <a:pt x="824" y="57"/>
                    <a:pt x="496" y="120"/>
                    <a:pt x="496" y="120"/>
                  </a:cubicBezTo>
                  <a:cubicBezTo>
                    <a:pt x="342" y="151"/>
                    <a:pt x="170" y="237"/>
                    <a:pt x="0" y="350"/>
                  </a:cubicBezTo>
                  <a:cubicBezTo>
                    <a:pt x="3" y="353"/>
                    <a:pt x="11" y="353"/>
                    <a:pt x="17" y="356"/>
                  </a:cubicBezTo>
                  <a:cubicBezTo>
                    <a:pt x="34" y="364"/>
                    <a:pt x="54" y="367"/>
                    <a:pt x="70" y="373"/>
                  </a:cubicBezTo>
                  <a:cubicBezTo>
                    <a:pt x="140" y="396"/>
                    <a:pt x="213" y="416"/>
                    <a:pt x="283" y="436"/>
                  </a:cubicBezTo>
                  <a:cubicBezTo>
                    <a:pt x="502" y="499"/>
                    <a:pt x="715" y="553"/>
                    <a:pt x="931" y="599"/>
                  </a:cubicBezTo>
                  <a:cubicBezTo>
                    <a:pt x="988" y="609"/>
                    <a:pt x="1043" y="623"/>
                    <a:pt x="1103" y="632"/>
                  </a:cubicBezTo>
                  <a:cubicBezTo>
                    <a:pt x="1359" y="683"/>
                    <a:pt x="1615" y="718"/>
                    <a:pt x="1861" y="742"/>
                  </a:cubicBezTo>
                  <a:cubicBezTo>
                    <a:pt x="1875" y="746"/>
                    <a:pt x="1888" y="746"/>
                    <a:pt x="1901" y="746"/>
                  </a:cubicBezTo>
                  <a:cubicBezTo>
                    <a:pt x="1945" y="752"/>
                    <a:pt x="1981" y="755"/>
                    <a:pt x="2025" y="758"/>
                  </a:cubicBezTo>
                  <a:cubicBezTo>
                    <a:pt x="2100" y="766"/>
                    <a:pt x="2177" y="769"/>
                    <a:pt x="2253" y="775"/>
                  </a:cubicBezTo>
                  <a:cubicBezTo>
                    <a:pt x="2310" y="778"/>
                    <a:pt x="2370" y="782"/>
                    <a:pt x="2430" y="785"/>
                  </a:cubicBezTo>
                  <a:cubicBezTo>
                    <a:pt x="2304" y="419"/>
                    <a:pt x="1994" y="140"/>
                    <a:pt x="1419" y="5"/>
                  </a:cubicBezTo>
                  <a:cubicBezTo>
                    <a:pt x="1419" y="1"/>
                    <a:pt x="1416" y="1"/>
                    <a:pt x="1416" y="1"/>
                  </a:cubicBezTo>
                  <a:close/>
                </a:path>
              </a:pathLst>
            </a:custGeom>
            <a:solidFill>
              <a:srgbClr val="E7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45;p60"/>
            <p:cNvSpPr/>
            <p:nvPr/>
          </p:nvSpPr>
          <p:spPr>
            <a:xfrm>
              <a:off x="2653450" y="2601454"/>
              <a:ext cx="224929" cy="210412"/>
            </a:xfrm>
            <a:custGeom>
              <a:avLst/>
              <a:gdLst/>
              <a:ahLst/>
              <a:cxnLst/>
              <a:rect l="l" t="t" r="r" b="b"/>
              <a:pathLst>
                <a:path w="4013" h="3754" extrusionOk="0">
                  <a:moveTo>
                    <a:pt x="4006" y="1"/>
                  </a:moveTo>
                  <a:cubicBezTo>
                    <a:pt x="3475" y="37"/>
                    <a:pt x="2972" y="194"/>
                    <a:pt x="2507" y="583"/>
                  </a:cubicBezTo>
                  <a:cubicBezTo>
                    <a:pt x="2265" y="782"/>
                    <a:pt x="1826" y="1769"/>
                    <a:pt x="1849" y="2088"/>
                  </a:cubicBezTo>
                  <a:cubicBezTo>
                    <a:pt x="1866" y="2088"/>
                    <a:pt x="1879" y="2088"/>
                    <a:pt x="1895" y="2091"/>
                  </a:cubicBezTo>
                  <a:cubicBezTo>
                    <a:pt x="1869" y="1779"/>
                    <a:pt x="2314" y="782"/>
                    <a:pt x="2553" y="583"/>
                  </a:cubicBezTo>
                  <a:cubicBezTo>
                    <a:pt x="3009" y="204"/>
                    <a:pt x="3498" y="48"/>
                    <a:pt x="4013" y="5"/>
                  </a:cubicBezTo>
                  <a:cubicBezTo>
                    <a:pt x="4009" y="5"/>
                    <a:pt x="4009" y="1"/>
                    <a:pt x="4006" y="1"/>
                  </a:cubicBezTo>
                  <a:close/>
                  <a:moveTo>
                    <a:pt x="1547" y="2079"/>
                  </a:moveTo>
                  <a:cubicBezTo>
                    <a:pt x="1188" y="2079"/>
                    <a:pt x="829" y="2131"/>
                    <a:pt x="483" y="2238"/>
                  </a:cubicBezTo>
                  <a:cubicBezTo>
                    <a:pt x="350" y="2278"/>
                    <a:pt x="217" y="2331"/>
                    <a:pt x="134" y="2437"/>
                  </a:cubicBezTo>
                  <a:cubicBezTo>
                    <a:pt x="1" y="2613"/>
                    <a:pt x="58" y="2879"/>
                    <a:pt x="204" y="3039"/>
                  </a:cubicBezTo>
                  <a:cubicBezTo>
                    <a:pt x="353" y="3202"/>
                    <a:pt x="566" y="3281"/>
                    <a:pt x="775" y="3351"/>
                  </a:cubicBezTo>
                  <a:cubicBezTo>
                    <a:pt x="1686" y="3643"/>
                    <a:pt x="2630" y="3754"/>
                    <a:pt x="3584" y="3754"/>
                  </a:cubicBezTo>
                  <a:lnTo>
                    <a:pt x="3607" y="3754"/>
                  </a:lnTo>
                  <a:cubicBezTo>
                    <a:pt x="2663" y="3754"/>
                    <a:pt x="1729" y="3640"/>
                    <a:pt x="822" y="3351"/>
                  </a:cubicBezTo>
                  <a:cubicBezTo>
                    <a:pt x="616" y="3281"/>
                    <a:pt x="400" y="3202"/>
                    <a:pt x="254" y="3039"/>
                  </a:cubicBezTo>
                  <a:cubicBezTo>
                    <a:pt x="108" y="2879"/>
                    <a:pt x="48" y="2613"/>
                    <a:pt x="180" y="2437"/>
                  </a:cubicBezTo>
                  <a:cubicBezTo>
                    <a:pt x="264" y="2331"/>
                    <a:pt x="400" y="2278"/>
                    <a:pt x="530" y="2238"/>
                  </a:cubicBezTo>
                  <a:cubicBezTo>
                    <a:pt x="869" y="2134"/>
                    <a:pt x="1221" y="2082"/>
                    <a:pt x="1573" y="2079"/>
                  </a:cubicBezTo>
                  <a:close/>
                </a:path>
              </a:pathLst>
            </a:custGeom>
            <a:solidFill>
              <a:srgbClr val="E7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46;p60"/>
            <p:cNvSpPr/>
            <p:nvPr/>
          </p:nvSpPr>
          <p:spPr>
            <a:xfrm>
              <a:off x="2656084" y="2358587"/>
              <a:ext cx="660605" cy="453276"/>
            </a:xfrm>
            <a:custGeom>
              <a:avLst/>
              <a:gdLst/>
              <a:ahLst/>
              <a:cxnLst/>
              <a:rect l="l" t="t" r="r" b="b"/>
              <a:pathLst>
                <a:path w="11786" h="8087" extrusionOk="0">
                  <a:moveTo>
                    <a:pt x="9915" y="0"/>
                  </a:moveTo>
                  <a:cubicBezTo>
                    <a:pt x="9769" y="0"/>
                    <a:pt x="9622" y="0"/>
                    <a:pt x="9479" y="3"/>
                  </a:cubicBezTo>
                  <a:cubicBezTo>
                    <a:pt x="9433" y="3"/>
                    <a:pt x="9390" y="7"/>
                    <a:pt x="9343" y="11"/>
                  </a:cubicBezTo>
                  <a:cubicBezTo>
                    <a:pt x="9071" y="17"/>
                    <a:pt x="8801" y="27"/>
                    <a:pt x="8542" y="47"/>
                  </a:cubicBezTo>
                  <a:cubicBezTo>
                    <a:pt x="8492" y="47"/>
                    <a:pt x="8445" y="51"/>
                    <a:pt x="8402" y="54"/>
                  </a:cubicBezTo>
                  <a:cubicBezTo>
                    <a:pt x="8126" y="74"/>
                    <a:pt x="7861" y="97"/>
                    <a:pt x="7605" y="126"/>
                  </a:cubicBezTo>
                  <a:cubicBezTo>
                    <a:pt x="7568" y="130"/>
                    <a:pt x="7531" y="134"/>
                    <a:pt x="7499" y="137"/>
                  </a:cubicBezTo>
                  <a:cubicBezTo>
                    <a:pt x="7448" y="143"/>
                    <a:pt x="7402" y="150"/>
                    <a:pt x="7356" y="153"/>
                  </a:cubicBezTo>
                  <a:cubicBezTo>
                    <a:pt x="7053" y="190"/>
                    <a:pt x="6758" y="233"/>
                    <a:pt x="6478" y="279"/>
                  </a:cubicBezTo>
                  <a:cubicBezTo>
                    <a:pt x="6428" y="286"/>
                    <a:pt x="6382" y="296"/>
                    <a:pt x="6335" y="303"/>
                  </a:cubicBezTo>
                  <a:cubicBezTo>
                    <a:pt x="5960" y="366"/>
                    <a:pt x="5607" y="439"/>
                    <a:pt x="5278" y="512"/>
                  </a:cubicBezTo>
                  <a:cubicBezTo>
                    <a:pt x="5229" y="522"/>
                    <a:pt x="5182" y="535"/>
                    <a:pt x="5135" y="545"/>
                  </a:cubicBezTo>
                  <a:cubicBezTo>
                    <a:pt x="4896" y="602"/>
                    <a:pt x="4673" y="658"/>
                    <a:pt x="4464" y="715"/>
                  </a:cubicBezTo>
                  <a:cubicBezTo>
                    <a:pt x="4417" y="729"/>
                    <a:pt x="4371" y="741"/>
                    <a:pt x="4328" y="755"/>
                  </a:cubicBezTo>
                  <a:cubicBezTo>
                    <a:pt x="3962" y="855"/>
                    <a:pt x="3636" y="957"/>
                    <a:pt x="3357" y="1054"/>
                  </a:cubicBezTo>
                  <a:cubicBezTo>
                    <a:pt x="3314" y="1068"/>
                    <a:pt x="3268" y="1083"/>
                    <a:pt x="3224" y="1100"/>
                  </a:cubicBezTo>
                  <a:cubicBezTo>
                    <a:pt x="3002" y="1180"/>
                    <a:pt x="2813" y="1250"/>
                    <a:pt x="2656" y="1313"/>
                  </a:cubicBezTo>
                  <a:cubicBezTo>
                    <a:pt x="2610" y="1333"/>
                    <a:pt x="2563" y="1353"/>
                    <a:pt x="2523" y="1370"/>
                  </a:cubicBezTo>
                  <a:cubicBezTo>
                    <a:pt x="2287" y="1466"/>
                    <a:pt x="2164" y="1529"/>
                    <a:pt x="2164" y="1529"/>
                  </a:cubicBezTo>
                  <a:cubicBezTo>
                    <a:pt x="2151" y="1526"/>
                    <a:pt x="2138" y="1519"/>
                    <a:pt x="2124" y="1516"/>
                  </a:cubicBezTo>
                  <a:lnTo>
                    <a:pt x="2124" y="1516"/>
                  </a:lnTo>
                  <a:cubicBezTo>
                    <a:pt x="2510" y="2566"/>
                    <a:pt x="3144" y="3540"/>
                    <a:pt x="3959" y="4334"/>
                  </a:cubicBezTo>
                  <a:cubicBezTo>
                    <a:pt x="3962" y="4334"/>
                    <a:pt x="3962" y="4338"/>
                    <a:pt x="3966" y="4338"/>
                  </a:cubicBezTo>
                  <a:cubicBezTo>
                    <a:pt x="3451" y="4381"/>
                    <a:pt x="2962" y="4537"/>
                    <a:pt x="2506" y="4916"/>
                  </a:cubicBezTo>
                  <a:cubicBezTo>
                    <a:pt x="2267" y="5115"/>
                    <a:pt x="1822" y="6112"/>
                    <a:pt x="1848" y="6424"/>
                  </a:cubicBezTo>
                  <a:cubicBezTo>
                    <a:pt x="1832" y="6421"/>
                    <a:pt x="1819" y="6421"/>
                    <a:pt x="1802" y="6421"/>
                  </a:cubicBezTo>
                  <a:lnTo>
                    <a:pt x="1802" y="6424"/>
                  </a:lnTo>
                  <a:cubicBezTo>
                    <a:pt x="1709" y="6418"/>
                    <a:pt x="1616" y="6412"/>
                    <a:pt x="1526" y="6412"/>
                  </a:cubicBezTo>
                  <a:cubicBezTo>
                    <a:pt x="1174" y="6415"/>
                    <a:pt x="822" y="6467"/>
                    <a:pt x="483" y="6571"/>
                  </a:cubicBezTo>
                  <a:cubicBezTo>
                    <a:pt x="353" y="6611"/>
                    <a:pt x="217" y="6664"/>
                    <a:pt x="133" y="6770"/>
                  </a:cubicBezTo>
                  <a:cubicBezTo>
                    <a:pt x="1" y="6946"/>
                    <a:pt x="61" y="7212"/>
                    <a:pt x="207" y="7372"/>
                  </a:cubicBezTo>
                  <a:cubicBezTo>
                    <a:pt x="353" y="7535"/>
                    <a:pt x="569" y="7614"/>
                    <a:pt x="775" y="7684"/>
                  </a:cubicBezTo>
                  <a:cubicBezTo>
                    <a:pt x="1682" y="7973"/>
                    <a:pt x="2616" y="8087"/>
                    <a:pt x="3560" y="8087"/>
                  </a:cubicBezTo>
                  <a:cubicBezTo>
                    <a:pt x="3696" y="8087"/>
                    <a:pt x="3836" y="8083"/>
                    <a:pt x="3972" y="8079"/>
                  </a:cubicBezTo>
                  <a:cubicBezTo>
                    <a:pt x="4212" y="7205"/>
                    <a:pt x="4052" y="5683"/>
                    <a:pt x="5112" y="5683"/>
                  </a:cubicBezTo>
                  <a:cubicBezTo>
                    <a:pt x="5142" y="5683"/>
                    <a:pt x="5172" y="5683"/>
                    <a:pt x="5202" y="5686"/>
                  </a:cubicBezTo>
                  <a:cubicBezTo>
                    <a:pt x="5245" y="5690"/>
                    <a:pt x="5285" y="5690"/>
                    <a:pt x="5328" y="5690"/>
                  </a:cubicBezTo>
                  <a:cubicBezTo>
                    <a:pt x="5477" y="5690"/>
                    <a:pt x="5621" y="5670"/>
                    <a:pt x="5750" y="5637"/>
                  </a:cubicBezTo>
                  <a:cubicBezTo>
                    <a:pt x="6285" y="5490"/>
                    <a:pt x="6667" y="5082"/>
                    <a:pt x="6813" y="4646"/>
                  </a:cubicBezTo>
                  <a:cubicBezTo>
                    <a:pt x="6933" y="4284"/>
                    <a:pt x="6890" y="3902"/>
                    <a:pt x="6628" y="3643"/>
                  </a:cubicBezTo>
                  <a:cubicBezTo>
                    <a:pt x="6588" y="3640"/>
                    <a:pt x="6545" y="3636"/>
                    <a:pt x="6502" y="3636"/>
                  </a:cubicBezTo>
                  <a:cubicBezTo>
                    <a:pt x="6335" y="3636"/>
                    <a:pt x="6155" y="3669"/>
                    <a:pt x="5976" y="3732"/>
                  </a:cubicBezTo>
                  <a:cubicBezTo>
                    <a:pt x="5970" y="3736"/>
                    <a:pt x="5963" y="3736"/>
                    <a:pt x="5956" y="3736"/>
                  </a:cubicBezTo>
                  <a:cubicBezTo>
                    <a:pt x="5890" y="3736"/>
                    <a:pt x="5870" y="3629"/>
                    <a:pt x="5943" y="3606"/>
                  </a:cubicBezTo>
                  <a:cubicBezTo>
                    <a:pt x="6123" y="3540"/>
                    <a:pt x="6289" y="3507"/>
                    <a:pt x="6445" y="3500"/>
                  </a:cubicBezTo>
                  <a:cubicBezTo>
                    <a:pt x="6348" y="3444"/>
                    <a:pt x="6232" y="3397"/>
                    <a:pt x="6096" y="3364"/>
                  </a:cubicBezTo>
                  <a:cubicBezTo>
                    <a:pt x="4620" y="3011"/>
                    <a:pt x="4680" y="1815"/>
                    <a:pt x="4680" y="1815"/>
                  </a:cubicBezTo>
                  <a:cubicBezTo>
                    <a:pt x="6511" y="642"/>
                    <a:pt x="9981" y="223"/>
                    <a:pt x="11786" y="77"/>
                  </a:cubicBezTo>
                  <a:cubicBezTo>
                    <a:pt x="11596" y="63"/>
                    <a:pt x="11407" y="51"/>
                    <a:pt x="11220" y="40"/>
                  </a:cubicBezTo>
                  <a:cubicBezTo>
                    <a:pt x="11177" y="37"/>
                    <a:pt x="11131" y="31"/>
                    <a:pt x="11088" y="31"/>
                  </a:cubicBezTo>
                  <a:cubicBezTo>
                    <a:pt x="10829" y="17"/>
                    <a:pt x="10569" y="7"/>
                    <a:pt x="10313" y="3"/>
                  </a:cubicBezTo>
                  <a:cubicBezTo>
                    <a:pt x="10270" y="0"/>
                    <a:pt x="10227" y="0"/>
                    <a:pt x="10187" y="0"/>
                  </a:cubicBezTo>
                  <a:close/>
                </a:path>
              </a:pathLst>
            </a:custGeom>
            <a:solidFill>
              <a:srgbClr val="E7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47;p60"/>
            <p:cNvSpPr/>
            <p:nvPr/>
          </p:nvSpPr>
          <p:spPr>
            <a:xfrm>
              <a:off x="2985044" y="2554764"/>
              <a:ext cx="42542" cy="13228"/>
            </a:xfrm>
            <a:custGeom>
              <a:avLst/>
              <a:gdLst/>
              <a:ahLst/>
              <a:cxnLst/>
              <a:rect l="l" t="t" r="r" b="b"/>
              <a:pathLst>
                <a:path w="759" h="236" extrusionOk="0">
                  <a:moveTo>
                    <a:pt x="576" y="0"/>
                  </a:moveTo>
                  <a:cubicBezTo>
                    <a:pt x="420" y="7"/>
                    <a:pt x="254" y="40"/>
                    <a:pt x="74" y="106"/>
                  </a:cubicBezTo>
                  <a:cubicBezTo>
                    <a:pt x="1" y="129"/>
                    <a:pt x="21" y="236"/>
                    <a:pt x="87" y="236"/>
                  </a:cubicBezTo>
                  <a:cubicBezTo>
                    <a:pt x="94" y="236"/>
                    <a:pt x="101" y="236"/>
                    <a:pt x="107" y="232"/>
                  </a:cubicBezTo>
                  <a:cubicBezTo>
                    <a:pt x="286" y="169"/>
                    <a:pt x="466" y="136"/>
                    <a:pt x="633" y="136"/>
                  </a:cubicBezTo>
                  <a:cubicBezTo>
                    <a:pt x="676" y="136"/>
                    <a:pt x="719" y="140"/>
                    <a:pt x="759" y="143"/>
                  </a:cubicBezTo>
                  <a:cubicBezTo>
                    <a:pt x="709" y="90"/>
                    <a:pt x="645" y="43"/>
                    <a:pt x="576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48;p60"/>
            <p:cNvSpPr/>
            <p:nvPr/>
          </p:nvSpPr>
          <p:spPr>
            <a:xfrm>
              <a:off x="2874568" y="1655603"/>
              <a:ext cx="9248" cy="22868"/>
            </a:xfrm>
            <a:custGeom>
              <a:avLst/>
              <a:gdLst/>
              <a:ahLst/>
              <a:cxnLst/>
              <a:rect l="l" t="t" r="r" b="b"/>
              <a:pathLst>
                <a:path w="165" h="408" extrusionOk="0">
                  <a:moveTo>
                    <a:pt x="66" y="1"/>
                  </a:moveTo>
                  <a:cubicBezTo>
                    <a:pt x="33" y="1"/>
                    <a:pt x="1" y="21"/>
                    <a:pt x="4" y="63"/>
                  </a:cubicBezTo>
                  <a:cubicBezTo>
                    <a:pt x="11" y="156"/>
                    <a:pt x="18" y="249"/>
                    <a:pt x="28" y="342"/>
                  </a:cubicBezTo>
                  <a:cubicBezTo>
                    <a:pt x="31" y="385"/>
                    <a:pt x="66" y="407"/>
                    <a:pt x="99" y="407"/>
                  </a:cubicBezTo>
                  <a:cubicBezTo>
                    <a:pt x="133" y="407"/>
                    <a:pt x="164" y="385"/>
                    <a:pt x="160" y="342"/>
                  </a:cubicBezTo>
                  <a:cubicBezTo>
                    <a:pt x="151" y="249"/>
                    <a:pt x="144" y="156"/>
                    <a:pt x="137" y="63"/>
                  </a:cubicBezTo>
                  <a:cubicBezTo>
                    <a:pt x="134" y="21"/>
                    <a:pt x="99" y="1"/>
                    <a:pt x="66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49;p60"/>
            <p:cNvSpPr/>
            <p:nvPr/>
          </p:nvSpPr>
          <p:spPr>
            <a:xfrm>
              <a:off x="2896933" y="1661208"/>
              <a:ext cx="14517" cy="31949"/>
            </a:xfrm>
            <a:custGeom>
              <a:avLst/>
              <a:gdLst/>
              <a:ahLst/>
              <a:cxnLst/>
              <a:rect l="l" t="t" r="r" b="b"/>
              <a:pathLst>
                <a:path w="259" h="570" extrusionOk="0">
                  <a:moveTo>
                    <a:pt x="73" y="0"/>
                  </a:moveTo>
                  <a:cubicBezTo>
                    <a:pt x="40" y="0"/>
                    <a:pt x="6" y="21"/>
                    <a:pt x="4" y="63"/>
                  </a:cubicBezTo>
                  <a:cubicBezTo>
                    <a:pt x="1" y="229"/>
                    <a:pt x="41" y="389"/>
                    <a:pt x="117" y="538"/>
                  </a:cubicBezTo>
                  <a:cubicBezTo>
                    <a:pt x="129" y="560"/>
                    <a:pt x="148" y="570"/>
                    <a:pt x="168" y="570"/>
                  </a:cubicBezTo>
                  <a:cubicBezTo>
                    <a:pt x="212" y="570"/>
                    <a:pt x="258" y="521"/>
                    <a:pt x="230" y="469"/>
                  </a:cubicBezTo>
                  <a:cubicBezTo>
                    <a:pt x="163" y="342"/>
                    <a:pt x="134" y="205"/>
                    <a:pt x="137" y="63"/>
                  </a:cubicBezTo>
                  <a:cubicBezTo>
                    <a:pt x="139" y="21"/>
                    <a:pt x="106" y="0"/>
                    <a:pt x="73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50;p60"/>
            <p:cNvSpPr/>
            <p:nvPr/>
          </p:nvSpPr>
          <p:spPr>
            <a:xfrm>
              <a:off x="2902986" y="1620852"/>
              <a:ext cx="9921" cy="25110"/>
            </a:xfrm>
            <a:custGeom>
              <a:avLst/>
              <a:gdLst/>
              <a:ahLst/>
              <a:cxnLst/>
              <a:rect l="l" t="t" r="r" b="b"/>
              <a:pathLst>
                <a:path w="177" h="448" extrusionOk="0">
                  <a:moveTo>
                    <a:pt x="65" y="0"/>
                  </a:moveTo>
                  <a:cubicBezTo>
                    <a:pt x="32" y="0"/>
                    <a:pt x="1" y="22"/>
                    <a:pt x="6" y="65"/>
                  </a:cubicBezTo>
                  <a:cubicBezTo>
                    <a:pt x="16" y="172"/>
                    <a:pt x="29" y="278"/>
                    <a:pt x="39" y="384"/>
                  </a:cubicBezTo>
                  <a:cubicBezTo>
                    <a:pt x="44" y="426"/>
                    <a:pt x="81" y="447"/>
                    <a:pt x="114" y="447"/>
                  </a:cubicBezTo>
                  <a:cubicBezTo>
                    <a:pt x="147" y="447"/>
                    <a:pt x="177" y="427"/>
                    <a:pt x="172" y="384"/>
                  </a:cubicBezTo>
                  <a:cubicBezTo>
                    <a:pt x="162" y="278"/>
                    <a:pt x="149" y="172"/>
                    <a:pt x="139" y="65"/>
                  </a:cubicBezTo>
                  <a:cubicBezTo>
                    <a:pt x="134" y="22"/>
                    <a:pt x="98" y="0"/>
                    <a:pt x="65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51;p60"/>
            <p:cNvSpPr/>
            <p:nvPr/>
          </p:nvSpPr>
          <p:spPr>
            <a:xfrm>
              <a:off x="3023214" y="1694166"/>
              <a:ext cx="23933" cy="37610"/>
            </a:xfrm>
            <a:custGeom>
              <a:avLst/>
              <a:gdLst/>
              <a:ahLst/>
              <a:cxnLst/>
              <a:rect l="l" t="t" r="r" b="b"/>
              <a:pathLst>
                <a:path w="427" h="671" extrusionOk="0">
                  <a:moveTo>
                    <a:pt x="214" y="0"/>
                  </a:moveTo>
                  <a:cubicBezTo>
                    <a:pt x="97" y="0"/>
                    <a:pt x="1" y="149"/>
                    <a:pt x="1" y="335"/>
                  </a:cubicBezTo>
                  <a:cubicBezTo>
                    <a:pt x="1" y="522"/>
                    <a:pt x="97" y="671"/>
                    <a:pt x="214" y="671"/>
                  </a:cubicBezTo>
                  <a:cubicBezTo>
                    <a:pt x="334" y="671"/>
                    <a:pt x="427" y="522"/>
                    <a:pt x="427" y="335"/>
                  </a:cubicBezTo>
                  <a:cubicBezTo>
                    <a:pt x="427" y="149"/>
                    <a:pt x="334" y="0"/>
                    <a:pt x="214" y="0"/>
                  </a:cubicBezTo>
                  <a:close/>
                </a:path>
              </a:pathLst>
            </a:custGeom>
            <a:solidFill>
              <a:srgbClr val="2C2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52;p60"/>
            <p:cNvSpPr/>
            <p:nvPr/>
          </p:nvSpPr>
          <p:spPr>
            <a:xfrm>
              <a:off x="3343318" y="1649213"/>
              <a:ext cx="23877" cy="37722"/>
            </a:xfrm>
            <a:custGeom>
              <a:avLst/>
              <a:gdLst/>
              <a:ahLst/>
              <a:cxnLst/>
              <a:rect l="l" t="t" r="r" b="b"/>
              <a:pathLst>
                <a:path w="426" h="673" extrusionOk="0">
                  <a:moveTo>
                    <a:pt x="212" y="1"/>
                  </a:moveTo>
                  <a:cubicBezTo>
                    <a:pt x="96" y="1"/>
                    <a:pt x="0" y="154"/>
                    <a:pt x="0" y="336"/>
                  </a:cubicBezTo>
                  <a:cubicBezTo>
                    <a:pt x="0" y="523"/>
                    <a:pt x="96" y="672"/>
                    <a:pt x="212" y="672"/>
                  </a:cubicBezTo>
                  <a:cubicBezTo>
                    <a:pt x="329" y="672"/>
                    <a:pt x="425" y="523"/>
                    <a:pt x="425" y="336"/>
                  </a:cubicBezTo>
                  <a:cubicBezTo>
                    <a:pt x="425" y="154"/>
                    <a:pt x="329" y="1"/>
                    <a:pt x="212" y="1"/>
                  </a:cubicBezTo>
                  <a:close/>
                </a:path>
              </a:pathLst>
            </a:custGeom>
            <a:solidFill>
              <a:srgbClr val="2C2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53;p60"/>
            <p:cNvSpPr/>
            <p:nvPr/>
          </p:nvSpPr>
          <p:spPr>
            <a:xfrm>
              <a:off x="3005166" y="1604429"/>
              <a:ext cx="75331" cy="42430"/>
            </a:xfrm>
            <a:custGeom>
              <a:avLst/>
              <a:gdLst/>
              <a:ahLst/>
              <a:cxnLst/>
              <a:rect l="l" t="t" r="r" b="b"/>
              <a:pathLst>
                <a:path w="1344" h="757" extrusionOk="0">
                  <a:moveTo>
                    <a:pt x="804" y="1"/>
                  </a:moveTo>
                  <a:cubicBezTo>
                    <a:pt x="515" y="1"/>
                    <a:pt x="225" y="154"/>
                    <a:pt x="61" y="398"/>
                  </a:cubicBezTo>
                  <a:cubicBezTo>
                    <a:pt x="31" y="441"/>
                    <a:pt x="4" y="491"/>
                    <a:pt x="4" y="544"/>
                  </a:cubicBezTo>
                  <a:cubicBezTo>
                    <a:pt x="1" y="637"/>
                    <a:pt x="80" y="720"/>
                    <a:pt x="174" y="747"/>
                  </a:cubicBezTo>
                  <a:cubicBezTo>
                    <a:pt x="201" y="754"/>
                    <a:pt x="228" y="757"/>
                    <a:pt x="256" y="757"/>
                  </a:cubicBezTo>
                  <a:cubicBezTo>
                    <a:pt x="322" y="757"/>
                    <a:pt x="389" y="740"/>
                    <a:pt x="450" y="717"/>
                  </a:cubicBezTo>
                  <a:cubicBezTo>
                    <a:pt x="539" y="684"/>
                    <a:pt x="622" y="637"/>
                    <a:pt x="712" y="604"/>
                  </a:cubicBezTo>
                  <a:cubicBezTo>
                    <a:pt x="841" y="560"/>
                    <a:pt x="978" y="551"/>
                    <a:pt x="1111" y="520"/>
                  </a:cubicBezTo>
                  <a:cubicBezTo>
                    <a:pt x="1194" y="500"/>
                    <a:pt x="1280" y="465"/>
                    <a:pt x="1317" y="385"/>
                  </a:cubicBezTo>
                  <a:cubicBezTo>
                    <a:pt x="1343" y="321"/>
                    <a:pt x="1323" y="245"/>
                    <a:pt x="1283" y="192"/>
                  </a:cubicBezTo>
                  <a:cubicBezTo>
                    <a:pt x="1243" y="135"/>
                    <a:pt x="1184" y="98"/>
                    <a:pt x="1121" y="69"/>
                  </a:cubicBezTo>
                  <a:cubicBezTo>
                    <a:pt x="1020" y="23"/>
                    <a:pt x="912" y="1"/>
                    <a:pt x="804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54;p60"/>
            <p:cNvSpPr/>
            <p:nvPr/>
          </p:nvSpPr>
          <p:spPr>
            <a:xfrm>
              <a:off x="3331155" y="1585147"/>
              <a:ext cx="67652" cy="34078"/>
            </a:xfrm>
            <a:custGeom>
              <a:avLst/>
              <a:gdLst/>
              <a:ahLst/>
              <a:cxnLst/>
              <a:rect l="l" t="t" r="r" b="b"/>
              <a:pathLst>
                <a:path w="1207" h="608" extrusionOk="0">
                  <a:moveTo>
                    <a:pt x="515" y="1"/>
                  </a:moveTo>
                  <a:cubicBezTo>
                    <a:pt x="375" y="1"/>
                    <a:pt x="240" y="29"/>
                    <a:pt x="141" y="97"/>
                  </a:cubicBezTo>
                  <a:cubicBezTo>
                    <a:pt x="67" y="147"/>
                    <a:pt x="1" y="230"/>
                    <a:pt x="21" y="316"/>
                  </a:cubicBezTo>
                  <a:cubicBezTo>
                    <a:pt x="44" y="416"/>
                    <a:pt x="164" y="456"/>
                    <a:pt x="263" y="479"/>
                  </a:cubicBezTo>
                  <a:cubicBezTo>
                    <a:pt x="400" y="509"/>
                    <a:pt x="539" y="539"/>
                    <a:pt x="676" y="569"/>
                  </a:cubicBezTo>
                  <a:cubicBezTo>
                    <a:pt x="759" y="588"/>
                    <a:pt x="844" y="608"/>
                    <a:pt x="929" y="608"/>
                  </a:cubicBezTo>
                  <a:cubicBezTo>
                    <a:pt x="946" y="608"/>
                    <a:pt x="964" y="607"/>
                    <a:pt x="981" y="605"/>
                  </a:cubicBezTo>
                  <a:cubicBezTo>
                    <a:pt x="1075" y="592"/>
                    <a:pt x="1177" y="542"/>
                    <a:pt x="1201" y="453"/>
                  </a:cubicBezTo>
                  <a:cubicBezTo>
                    <a:pt x="1207" y="423"/>
                    <a:pt x="1207" y="390"/>
                    <a:pt x="1204" y="359"/>
                  </a:cubicBezTo>
                  <a:cubicBezTo>
                    <a:pt x="1181" y="243"/>
                    <a:pt x="1087" y="147"/>
                    <a:pt x="981" y="100"/>
                  </a:cubicBezTo>
                  <a:cubicBezTo>
                    <a:pt x="854" y="41"/>
                    <a:pt x="682" y="1"/>
                    <a:pt x="515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55;p60"/>
            <p:cNvSpPr/>
            <p:nvPr/>
          </p:nvSpPr>
          <p:spPr>
            <a:xfrm>
              <a:off x="3014134" y="1744443"/>
              <a:ext cx="40860" cy="40804"/>
            </a:xfrm>
            <a:custGeom>
              <a:avLst/>
              <a:gdLst/>
              <a:ahLst/>
              <a:cxnLst/>
              <a:rect l="l" t="t" r="r" b="b"/>
              <a:pathLst>
                <a:path w="729" h="728" extrusionOk="0">
                  <a:moveTo>
                    <a:pt x="366" y="0"/>
                  </a:moveTo>
                  <a:cubicBezTo>
                    <a:pt x="163" y="0"/>
                    <a:pt x="0" y="163"/>
                    <a:pt x="0" y="366"/>
                  </a:cubicBezTo>
                  <a:cubicBezTo>
                    <a:pt x="0" y="565"/>
                    <a:pt x="163" y="728"/>
                    <a:pt x="366" y="728"/>
                  </a:cubicBezTo>
                  <a:cubicBezTo>
                    <a:pt x="565" y="728"/>
                    <a:pt x="728" y="565"/>
                    <a:pt x="728" y="366"/>
                  </a:cubicBezTo>
                  <a:cubicBezTo>
                    <a:pt x="728" y="163"/>
                    <a:pt x="565" y="0"/>
                    <a:pt x="366" y="0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56;p60"/>
            <p:cNvSpPr/>
            <p:nvPr/>
          </p:nvSpPr>
          <p:spPr>
            <a:xfrm>
              <a:off x="3365234" y="1686879"/>
              <a:ext cx="40860" cy="40860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63" y="0"/>
                  </a:moveTo>
                  <a:cubicBezTo>
                    <a:pt x="163" y="0"/>
                    <a:pt x="1" y="163"/>
                    <a:pt x="1" y="365"/>
                  </a:cubicBezTo>
                  <a:cubicBezTo>
                    <a:pt x="1" y="565"/>
                    <a:pt x="163" y="728"/>
                    <a:pt x="363" y="728"/>
                  </a:cubicBezTo>
                  <a:cubicBezTo>
                    <a:pt x="566" y="728"/>
                    <a:pt x="729" y="565"/>
                    <a:pt x="729" y="365"/>
                  </a:cubicBezTo>
                  <a:cubicBezTo>
                    <a:pt x="729" y="163"/>
                    <a:pt x="566" y="0"/>
                    <a:pt x="363" y="0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57;p60"/>
            <p:cNvSpPr/>
            <p:nvPr/>
          </p:nvSpPr>
          <p:spPr>
            <a:xfrm>
              <a:off x="3048773" y="1768096"/>
              <a:ext cx="87830" cy="32677"/>
            </a:xfrm>
            <a:custGeom>
              <a:avLst/>
              <a:gdLst/>
              <a:ahLst/>
              <a:cxnLst/>
              <a:rect l="l" t="t" r="r" b="b"/>
              <a:pathLst>
                <a:path w="1567" h="583" extrusionOk="0">
                  <a:moveTo>
                    <a:pt x="0" y="0"/>
                  </a:moveTo>
                  <a:cubicBezTo>
                    <a:pt x="103" y="286"/>
                    <a:pt x="382" y="508"/>
                    <a:pt x="695" y="568"/>
                  </a:cubicBezTo>
                  <a:cubicBezTo>
                    <a:pt x="757" y="578"/>
                    <a:pt x="821" y="583"/>
                    <a:pt x="884" y="583"/>
                  </a:cubicBezTo>
                  <a:cubicBezTo>
                    <a:pt x="979" y="583"/>
                    <a:pt x="1074" y="571"/>
                    <a:pt x="1163" y="545"/>
                  </a:cubicBezTo>
                  <a:cubicBezTo>
                    <a:pt x="1237" y="528"/>
                    <a:pt x="1307" y="489"/>
                    <a:pt x="1376" y="462"/>
                  </a:cubicBezTo>
                  <a:cubicBezTo>
                    <a:pt x="1442" y="426"/>
                    <a:pt x="1506" y="382"/>
                    <a:pt x="1566" y="339"/>
                  </a:cubicBezTo>
                  <a:lnTo>
                    <a:pt x="1566" y="339"/>
                  </a:lnTo>
                  <a:cubicBezTo>
                    <a:pt x="1490" y="349"/>
                    <a:pt x="1419" y="366"/>
                    <a:pt x="1350" y="379"/>
                  </a:cubicBezTo>
                  <a:cubicBezTo>
                    <a:pt x="1277" y="386"/>
                    <a:pt x="1207" y="406"/>
                    <a:pt x="1137" y="409"/>
                  </a:cubicBezTo>
                  <a:cubicBezTo>
                    <a:pt x="1089" y="413"/>
                    <a:pt x="1040" y="416"/>
                    <a:pt x="993" y="416"/>
                  </a:cubicBezTo>
                  <a:cubicBezTo>
                    <a:pt x="903" y="416"/>
                    <a:pt x="815" y="408"/>
                    <a:pt x="729" y="392"/>
                  </a:cubicBezTo>
                  <a:cubicBezTo>
                    <a:pt x="595" y="372"/>
                    <a:pt x="469" y="319"/>
                    <a:pt x="346" y="256"/>
                  </a:cubicBezTo>
                  <a:cubicBezTo>
                    <a:pt x="226" y="186"/>
                    <a:pt x="110" y="103"/>
                    <a:pt x="0" y="0"/>
                  </a:cubicBezTo>
                  <a:close/>
                </a:path>
              </a:pathLst>
            </a:custGeom>
            <a:solidFill>
              <a:srgbClr val="2C2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58;p60"/>
            <p:cNvSpPr/>
            <p:nvPr/>
          </p:nvSpPr>
          <p:spPr>
            <a:xfrm>
              <a:off x="3348026" y="1854358"/>
              <a:ext cx="9809" cy="19730"/>
            </a:xfrm>
            <a:custGeom>
              <a:avLst/>
              <a:gdLst/>
              <a:ahLst/>
              <a:cxnLst/>
              <a:rect l="l" t="t" r="r" b="b"/>
              <a:pathLst>
                <a:path w="175" h="352" extrusionOk="0">
                  <a:moveTo>
                    <a:pt x="82" y="0"/>
                  </a:moveTo>
                  <a:cubicBezTo>
                    <a:pt x="44" y="0"/>
                    <a:pt x="1" y="33"/>
                    <a:pt x="9" y="83"/>
                  </a:cubicBezTo>
                  <a:cubicBezTo>
                    <a:pt x="19" y="156"/>
                    <a:pt x="29" y="229"/>
                    <a:pt x="39" y="302"/>
                  </a:cubicBezTo>
                  <a:cubicBezTo>
                    <a:pt x="44" y="337"/>
                    <a:pt x="68" y="352"/>
                    <a:pt x="93" y="352"/>
                  </a:cubicBezTo>
                  <a:cubicBezTo>
                    <a:pt x="131" y="352"/>
                    <a:pt x="174" y="319"/>
                    <a:pt x="168" y="269"/>
                  </a:cubicBezTo>
                  <a:cubicBezTo>
                    <a:pt x="159" y="196"/>
                    <a:pt x="145" y="123"/>
                    <a:pt x="135" y="49"/>
                  </a:cubicBezTo>
                  <a:cubicBezTo>
                    <a:pt x="131" y="15"/>
                    <a:pt x="108" y="0"/>
                    <a:pt x="82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59;p60"/>
            <p:cNvSpPr/>
            <p:nvPr/>
          </p:nvSpPr>
          <p:spPr>
            <a:xfrm>
              <a:off x="3356714" y="1829695"/>
              <a:ext cx="12163" cy="25447"/>
            </a:xfrm>
            <a:custGeom>
              <a:avLst/>
              <a:gdLst/>
              <a:ahLst/>
              <a:cxnLst/>
              <a:rect l="l" t="t" r="r" b="b"/>
              <a:pathLst>
                <a:path w="217" h="454" extrusionOk="0">
                  <a:moveTo>
                    <a:pt x="83" y="1"/>
                  </a:moveTo>
                  <a:cubicBezTo>
                    <a:pt x="45" y="1"/>
                    <a:pt x="0" y="34"/>
                    <a:pt x="7" y="84"/>
                  </a:cubicBezTo>
                  <a:cubicBezTo>
                    <a:pt x="23" y="194"/>
                    <a:pt x="43" y="300"/>
                    <a:pt x="76" y="407"/>
                  </a:cubicBezTo>
                  <a:cubicBezTo>
                    <a:pt x="84" y="440"/>
                    <a:pt x="110" y="454"/>
                    <a:pt x="136" y="454"/>
                  </a:cubicBezTo>
                  <a:cubicBezTo>
                    <a:pt x="175" y="454"/>
                    <a:pt x="217" y="422"/>
                    <a:pt x="203" y="374"/>
                  </a:cubicBezTo>
                  <a:cubicBezTo>
                    <a:pt x="173" y="267"/>
                    <a:pt x="150" y="158"/>
                    <a:pt x="136" y="48"/>
                  </a:cubicBezTo>
                  <a:cubicBezTo>
                    <a:pt x="131" y="15"/>
                    <a:pt x="108" y="1"/>
                    <a:pt x="83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60;p60"/>
            <p:cNvSpPr/>
            <p:nvPr/>
          </p:nvSpPr>
          <p:spPr>
            <a:xfrm>
              <a:off x="3374538" y="1847239"/>
              <a:ext cx="11883" cy="18048"/>
            </a:xfrm>
            <a:custGeom>
              <a:avLst/>
              <a:gdLst/>
              <a:ahLst/>
              <a:cxnLst/>
              <a:rect l="l" t="t" r="r" b="b"/>
              <a:pathLst>
                <a:path w="212" h="322" extrusionOk="0">
                  <a:moveTo>
                    <a:pt x="80" y="0"/>
                  </a:moveTo>
                  <a:cubicBezTo>
                    <a:pt x="41" y="0"/>
                    <a:pt x="0" y="34"/>
                    <a:pt x="14" y="84"/>
                  </a:cubicBezTo>
                  <a:cubicBezTo>
                    <a:pt x="31" y="147"/>
                    <a:pt x="51" y="210"/>
                    <a:pt x="68" y="276"/>
                  </a:cubicBezTo>
                  <a:cubicBezTo>
                    <a:pt x="77" y="308"/>
                    <a:pt x="103" y="322"/>
                    <a:pt x="130" y="322"/>
                  </a:cubicBezTo>
                  <a:cubicBezTo>
                    <a:pt x="170" y="322"/>
                    <a:pt x="211" y="290"/>
                    <a:pt x="197" y="240"/>
                  </a:cubicBezTo>
                  <a:cubicBezTo>
                    <a:pt x="177" y="176"/>
                    <a:pt x="161" y="110"/>
                    <a:pt x="141" y="47"/>
                  </a:cubicBezTo>
                  <a:cubicBezTo>
                    <a:pt x="132" y="15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61;p60"/>
            <p:cNvSpPr/>
            <p:nvPr/>
          </p:nvSpPr>
          <p:spPr>
            <a:xfrm>
              <a:off x="2400550" y="2273671"/>
              <a:ext cx="131381" cy="36545"/>
            </a:xfrm>
            <a:custGeom>
              <a:avLst/>
              <a:gdLst/>
              <a:ahLst/>
              <a:cxnLst/>
              <a:rect l="l" t="t" r="r" b="b"/>
              <a:pathLst>
                <a:path w="2344" h="652" extrusionOk="0">
                  <a:moveTo>
                    <a:pt x="2143" y="0"/>
                  </a:moveTo>
                  <a:cubicBezTo>
                    <a:pt x="2134" y="0"/>
                    <a:pt x="2124" y="1"/>
                    <a:pt x="2114" y="3"/>
                  </a:cubicBezTo>
                  <a:cubicBezTo>
                    <a:pt x="1462" y="133"/>
                    <a:pt x="811" y="262"/>
                    <a:pt x="160" y="392"/>
                  </a:cubicBezTo>
                  <a:cubicBezTo>
                    <a:pt x="1" y="423"/>
                    <a:pt x="55" y="651"/>
                    <a:pt x="201" y="651"/>
                  </a:cubicBezTo>
                  <a:cubicBezTo>
                    <a:pt x="210" y="651"/>
                    <a:pt x="220" y="650"/>
                    <a:pt x="230" y="648"/>
                  </a:cubicBezTo>
                  <a:cubicBezTo>
                    <a:pt x="881" y="518"/>
                    <a:pt x="1532" y="389"/>
                    <a:pt x="2187" y="259"/>
                  </a:cubicBezTo>
                  <a:cubicBezTo>
                    <a:pt x="2343" y="228"/>
                    <a:pt x="2291" y="0"/>
                    <a:pt x="2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62;p60"/>
            <p:cNvSpPr/>
            <p:nvPr/>
          </p:nvSpPr>
          <p:spPr>
            <a:xfrm>
              <a:off x="2421121" y="2300799"/>
              <a:ext cx="124823" cy="69670"/>
            </a:xfrm>
            <a:custGeom>
              <a:avLst/>
              <a:gdLst/>
              <a:ahLst/>
              <a:cxnLst/>
              <a:rect l="l" t="t" r="r" b="b"/>
              <a:pathLst>
                <a:path w="2227" h="1243" extrusionOk="0">
                  <a:moveTo>
                    <a:pt x="2026" y="1"/>
                  </a:moveTo>
                  <a:cubicBezTo>
                    <a:pt x="2006" y="1"/>
                    <a:pt x="1984" y="6"/>
                    <a:pt x="1963" y="18"/>
                  </a:cubicBezTo>
                  <a:cubicBezTo>
                    <a:pt x="1351" y="344"/>
                    <a:pt x="740" y="669"/>
                    <a:pt x="128" y="995"/>
                  </a:cubicBezTo>
                  <a:cubicBezTo>
                    <a:pt x="1" y="1065"/>
                    <a:pt x="78" y="1242"/>
                    <a:pt x="199" y="1242"/>
                  </a:cubicBezTo>
                  <a:cubicBezTo>
                    <a:pt x="220" y="1242"/>
                    <a:pt x="242" y="1237"/>
                    <a:pt x="265" y="1224"/>
                  </a:cubicBezTo>
                  <a:cubicBezTo>
                    <a:pt x="876" y="898"/>
                    <a:pt x="1487" y="573"/>
                    <a:pt x="2096" y="247"/>
                  </a:cubicBezTo>
                  <a:cubicBezTo>
                    <a:pt x="2226" y="179"/>
                    <a:pt x="2145" y="1"/>
                    <a:pt x="20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63;p60"/>
            <p:cNvSpPr/>
            <p:nvPr/>
          </p:nvSpPr>
          <p:spPr>
            <a:xfrm>
              <a:off x="2482832" y="2319520"/>
              <a:ext cx="83178" cy="101002"/>
            </a:xfrm>
            <a:custGeom>
              <a:avLst/>
              <a:gdLst/>
              <a:ahLst/>
              <a:cxnLst/>
              <a:rect l="l" t="t" r="r" b="b"/>
              <a:pathLst>
                <a:path w="1484" h="1802" extrusionOk="0">
                  <a:moveTo>
                    <a:pt x="1296" y="0"/>
                  </a:moveTo>
                  <a:cubicBezTo>
                    <a:pt x="1256" y="0"/>
                    <a:pt x="1214" y="17"/>
                    <a:pt x="1184" y="59"/>
                  </a:cubicBezTo>
                  <a:cubicBezTo>
                    <a:pt x="812" y="574"/>
                    <a:pt x="443" y="1093"/>
                    <a:pt x="71" y="1608"/>
                  </a:cubicBezTo>
                  <a:cubicBezTo>
                    <a:pt x="0" y="1707"/>
                    <a:pt x="95" y="1801"/>
                    <a:pt x="191" y="1801"/>
                  </a:cubicBezTo>
                  <a:cubicBezTo>
                    <a:pt x="231" y="1801"/>
                    <a:pt x="272" y="1785"/>
                    <a:pt x="300" y="1745"/>
                  </a:cubicBezTo>
                  <a:cubicBezTo>
                    <a:pt x="672" y="1226"/>
                    <a:pt x="1041" y="708"/>
                    <a:pt x="1414" y="192"/>
                  </a:cubicBezTo>
                  <a:cubicBezTo>
                    <a:pt x="1484" y="95"/>
                    <a:pt x="1392" y="0"/>
                    <a:pt x="129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64;p60"/>
            <p:cNvSpPr/>
            <p:nvPr/>
          </p:nvSpPr>
          <p:spPr>
            <a:xfrm>
              <a:off x="3755289" y="2188362"/>
              <a:ext cx="87326" cy="113557"/>
            </a:xfrm>
            <a:custGeom>
              <a:avLst/>
              <a:gdLst/>
              <a:ahLst/>
              <a:cxnLst/>
              <a:rect l="l" t="t" r="r" b="b"/>
              <a:pathLst>
                <a:path w="1558" h="2026" extrusionOk="0">
                  <a:moveTo>
                    <a:pt x="187" y="1"/>
                  </a:moveTo>
                  <a:cubicBezTo>
                    <a:pt x="92" y="1"/>
                    <a:pt x="0" y="96"/>
                    <a:pt x="68" y="196"/>
                  </a:cubicBezTo>
                  <a:cubicBezTo>
                    <a:pt x="463" y="784"/>
                    <a:pt x="861" y="1376"/>
                    <a:pt x="1260" y="1964"/>
                  </a:cubicBezTo>
                  <a:cubicBezTo>
                    <a:pt x="1289" y="2007"/>
                    <a:pt x="1330" y="2025"/>
                    <a:pt x="1371" y="2025"/>
                  </a:cubicBezTo>
                  <a:cubicBezTo>
                    <a:pt x="1465" y="2025"/>
                    <a:pt x="1557" y="1931"/>
                    <a:pt x="1490" y="1831"/>
                  </a:cubicBezTo>
                  <a:cubicBezTo>
                    <a:pt x="1091" y="1239"/>
                    <a:pt x="692" y="651"/>
                    <a:pt x="297" y="60"/>
                  </a:cubicBezTo>
                  <a:cubicBezTo>
                    <a:pt x="268" y="18"/>
                    <a:pt x="227" y="1"/>
                    <a:pt x="1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65;p60"/>
            <p:cNvSpPr/>
            <p:nvPr/>
          </p:nvSpPr>
          <p:spPr>
            <a:xfrm>
              <a:off x="3776868" y="2157142"/>
              <a:ext cx="117817" cy="90633"/>
            </a:xfrm>
            <a:custGeom>
              <a:avLst/>
              <a:gdLst/>
              <a:ahLst/>
              <a:cxnLst/>
              <a:rect l="l" t="t" r="r" b="b"/>
              <a:pathLst>
                <a:path w="2102" h="1617" extrusionOk="0">
                  <a:moveTo>
                    <a:pt x="200" y="0"/>
                  </a:moveTo>
                  <a:cubicBezTo>
                    <a:pt x="94" y="0"/>
                    <a:pt x="0" y="133"/>
                    <a:pt x="102" y="224"/>
                  </a:cubicBezTo>
                  <a:cubicBezTo>
                    <a:pt x="650" y="717"/>
                    <a:pt x="1274" y="1138"/>
                    <a:pt x="1856" y="1591"/>
                  </a:cubicBezTo>
                  <a:cubicBezTo>
                    <a:pt x="1880" y="1609"/>
                    <a:pt x="1904" y="1617"/>
                    <a:pt x="1926" y="1617"/>
                  </a:cubicBezTo>
                  <a:cubicBezTo>
                    <a:pt x="2031" y="1617"/>
                    <a:pt x="2102" y="1446"/>
                    <a:pt x="1992" y="1361"/>
                  </a:cubicBezTo>
                  <a:cubicBezTo>
                    <a:pt x="1424" y="922"/>
                    <a:pt x="819" y="514"/>
                    <a:pt x="287" y="35"/>
                  </a:cubicBezTo>
                  <a:cubicBezTo>
                    <a:pt x="260" y="11"/>
                    <a:pt x="229" y="0"/>
                    <a:pt x="20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66;p60"/>
            <p:cNvSpPr/>
            <p:nvPr/>
          </p:nvSpPr>
          <p:spPr>
            <a:xfrm>
              <a:off x="3789255" y="2132256"/>
              <a:ext cx="117369" cy="19786"/>
            </a:xfrm>
            <a:custGeom>
              <a:avLst/>
              <a:gdLst/>
              <a:ahLst/>
              <a:cxnLst/>
              <a:rect l="l" t="t" r="r" b="b"/>
              <a:pathLst>
                <a:path w="2094" h="353" extrusionOk="0">
                  <a:moveTo>
                    <a:pt x="166" y="1"/>
                  </a:moveTo>
                  <a:cubicBezTo>
                    <a:pt x="0" y="1"/>
                    <a:pt x="3" y="260"/>
                    <a:pt x="173" y="266"/>
                  </a:cubicBezTo>
                  <a:cubicBezTo>
                    <a:pt x="754" y="296"/>
                    <a:pt x="1339" y="323"/>
                    <a:pt x="1924" y="353"/>
                  </a:cubicBezTo>
                  <a:cubicBezTo>
                    <a:pt x="1927" y="353"/>
                    <a:pt x="1931" y="353"/>
                    <a:pt x="1934" y="353"/>
                  </a:cubicBezTo>
                  <a:cubicBezTo>
                    <a:pt x="2094" y="353"/>
                    <a:pt x="2091" y="96"/>
                    <a:pt x="1924" y="87"/>
                  </a:cubicBezTo>
                  <a:cubicBezTo>
                    <a:pt x="1339" y="57"/>
                    <a:pt x="754" y="30"/>
                    <a:pt x="173" y="1"/>
                  </a:cubicBezTo>
                  <a:cubicBezTo>
                    <a:pt x="170" y="1"/>
                    <a:pt x="168" y="1"/>
                    <a:pt x="16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67;p60"/>
            <p:cNvSpPr/>
            <p:nvPr/>
          </p:nvSpPr>
          <p:spPr>
            <a:xfrm>
              <a:off x="2905340" y="1469852"/>
              <a:ext cx="8071" cy="224"/>
            </a:xfrm>
            <a:custGeom>
              <a:avLst/>
              <a:gdLst/>
              <a:ahLst/>
              <a:cxnLst/>
              <a:rect l="l" t="t" r="r" b="b"/>
              <a:pathLst>
                <a:path w="144" h="4" extrusionOk="0">
                  <a:moveTo>
                    <a:pt x="143" y="1"/>
                  </a:moveTo>
                  <a:cubicBezTo>
                    <a:pt x="93" y="1"/>
                    <a:pt x="47" y="4"/>
                    <a:pt x="1" y="4"/>
                  </a:cubicBezTo>
                  <a:lnTo>
                    <a:pt x="143" y="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2C2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68;p60"/>
            <p:cNvSpPr/>
            <p:nvPr/>
          </p:nvSpPr>
          <p:spPr>
            <a:xfrm>
              <a:off x="2825412" y="1124469"/>
              <a:ext cx="444364" cy="340392"/>
            </a:xfrm>
            <a:custGeom>
              <a:avLst/>
              <a:gdLst/>
              <a:ahLst/>
              <a:cxnLst/>
              <a:rect l="l" t="t" r="r" b="b"/>
              <a:pathLst>
                <a:path w="7928" h="6073" extrusionOk="0">
                  <a:moveTo>
                    <a:pt x="6346" y="0"/>
                  </a:moveTo>
                  <a:cubicBezTo>
                    <a:pt x="5725" y="0"/>
                    <a:pt x="5148" y="39"/>
                    <a:pt x="4614" y="104"/>
                  </a:cubicBezTo>
                  <a:cubicBezTo>
                    <a:pt x="1613" y="473"/>
                    <a:pt x="1" y="1693"/>
                    <a:pt x="1" y="1693"/>
                  </a:cubicBezTo>
                  <a:lnTo>
                    <a:pt x="1284" y="5282"/>
                  </a:lnTo>
                  <a:lnTo>
                    <a:pt x="1376" y="5541"/>
                  </a:lnTo>
                  <a:lnTo>
                    <a:pt x="1569" y="6072"/>
                  </a:lnTo>
                  <a:cubicBezTo>
                    <a:pt x="2899" y="6040"/>
                    <a:pt x="3946" y="5950"/>
                    <a:pt x="4766" y="5830"/>
                  </a:cubicBezTo>
                  <a:cubicBezTo>
                    <a:pt x="5099" y="5784"/>
                    <a:pt x="5392" y="5730"/>
                    <a:pt x="5654" y="5674"/>
                  </a:cubicBezTo>
                  <a:lnTo>
                    <a:pt x="5657" y="5674"/>
                  </a:lnTo>
                  <a:cubicBezTo>
                    <a:pt x="7927" y="5192"/>
                    <a:pt x="7784" y="4451"/>
                    <a:pt x="7784" y="4451"/>
                  </a:cubicBezTo>
                  <a:lnTo>
                    <a:pt x="7784" y="67"/>
                  </a:lnTo>
                  <a:cubicBezTo>
                    <a:pt x="7282" y="21"/>
                    <a:pt x="6802" y="0"/>
                    <a:pt x="63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69;p60"/>
            <p:cNvSpPr/>
            <p:nvPr/>
          </p:nvSpPr>
          <p:spPr>
            <a:xfrm>
              <a:off x="2750193" y="1353659"/>
              <a:ext cx="667275" cy="222350"/>
            </a:xfrm>
            <a:custGeom>
              <a:avLst/>
              <a:gdLst/>
              <a:ahLst/>
              <a:cxnLst/>
              <a:rect l="l" t="t" r="r" b="b"/>
              <a:pathLst>
                <a:path w="11905" h="3967" extrusionOk="0">
                  <a:moveTo>
                    <a:pt x="10258" y="1"/>
                  </a:moveTo>
                  <a:cubicBezTo>
                    <a:pt x="9912" y="1"/>
                    <a:pt x="9529" y="24"/>
                    <a:pt x="9126" y="63"/>
                  </a:cubicBezTo>
                  <a:lnTo>
                    <a:pt x="9122" y="63"/>
                  </a:lnTo>
                  <a:cubicBezTo>
                    <a:pt x="8524" y="119"/>
                    <a:pt x="7883" y="216"/>
                    <a:pt x="7255" y="322"/>
                  </a:cubicBezTo>
                  <a:cubicBezTo>
                    <a:pt x="6760" y="408"/>
                    <a:pt x="6271" y="501"/>
                    <a:pt x="5823" y="595"/>
                  </a:cubicBezTo>
                  <a:cubicBezTo>
                    <a:pt x="4832" y="801"/>
                    <a:pt x="4022" y="997"/>
                    <a:pt x="3689" y="1083"/>
                  </a:cubicBezTo>
                  <a:cubicBezTo>
                    <a:pt x="3689" y="1081"/>
                    <a:pt x="3688" y="1080"/>
                    <a:pt x="3688" y="1080"/>
                  </a:cubicBezTo>
                  <a:cubicBezTo>
                    <a:pt x="3687" y="1080"/>
                    <a:pt x="3686" y="1081"/>
                    <a:pt x="3686" y="1083"/>
                  </a:cubicBezTo>
                  <a:cubicBezTo>
                    <a:pt x="3583" y="1110"/>
                    <a:pt x="3526" y="1123"/>
                    <a:pt x="3526" y="1123"/>
                  </a:cubicBezTo>
                  <a:cubicBezTo>
                    <a:pt x="3526" y="1123"/>
                    <a:pt x="3184" y="1246"/>
                    <a:pt x="2718" y="1452"/>
                  </a:cubicBezTo>
                  <a:cubicBezTo>
                    <a:pt x="1669" y="1914"/>
                    <a:pt x="0" y="2798"/>
                    <a:pt x="369" y="3599"/>
                  </a:cubicBezTo>
                  <a:cubicBezTo>
                    <a:pt x="485" y="3850"/>
                    <a:pt x="1153" y="3967"/>
                    <a:pt x="2112" y="3967"/>
                  </a:cubicBezTo>
                  <a:cubicBezTo>
                    <a:pt x="2636" y="3967"/>
                    <a:pt x="3247" y="3932"/>
                    <a:pt x="3902" y="3865"/>
                  </a:cubicBezTo>
                  <a:cubicBezTo>
                    <a:pt x="5114" y="3742"/>
                    <a:pt x="6474" y="3509"/>
                    <a:pt x="7707" y="3190"/>
                  </a:cubicBezTo>
                  <a:cubicBezTo>
                    <a:pt x="10119" y="2562"/>
                    <a:pt x="11905" y="1542"/>
                    <a:pt x="11905" y="675"/>
                  </a:cubicBezTo>
                  <a:cubicBezTo>
                    <a:pt x="11905" y="179"/>
                    <a:pt x="11227" y="1"/>
                    <a:pt x="102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70;p60"/>
            <p:cNvSpPr/>
            <p:nvPr/>
          </p:nvSpPr>
          <p:spPr>
            <a:xfrm>
              <a:off x="2897325" y="1329557"/>
              <a:ext cx="364213" cy="139172"/>
            </a:xfrm>
            <a:custGeom>
              <a:avLst/>
              <a:gdLst/>
              <a:ahLst/>
              <a:cxnLst/>
              <a:rect l="l" t="t" r="r" b="b"/>
              <a:pathLst>
                <a:path w="6498" h="2483" extrusionOk="0">
                  <a:moveTo>
                    <a:pt x="6497" y="1"/>
                  </a:moveTo>
                  <a:cubicBezTo>
                    <a:pt x="5903" y="304"/>
                    <a:pt x="5268" y="549"/>
                    <a:pt x="4630" y="752"/>
                  </a:cubicBezTo>
                  <a:cubicBezTo>
                    <a:pt x="4158" y="902"/>
                    <a:pt x="3683" y="1028"/>
                    <a:pt x="3224" y="1131"/>
                  </a:cubicBezTo>
                  <a:cubicBezTo>
                    <a:pt x="2437" y="1313"/>
                    <a:pt x="1689" y="1430"/>
                    <a:pt x="1064" y="1513"/>
                  </a:cubicBezTo>
                  <a:cubicBezTo>
                    <a:pt x="1064" y="1511"/>
                    <a:pt x="1063" y="1510"/>
                    <a:pt x="1063" y="1510"/>
                  </a:cubicBezTo>
                  <a:cubicBezTo>
                    <a:pt x="1062" y="1510"/>
                    <a:pt x="1061" y="1511"/>
                    <a:pt x="1061" y="1513"/>
                  </a:cubicBezTo>
                  <a:cubicBezTo>
                    <a:pt x="645" y="1563"/>
                    <a:pt x="286" y="1600"/>
                    <a:pt x="1" y="1623"/>
                  </a:cubicBezTo>
                  <a:lnTo>
                    <a:pt x="93" y="1882"/>
                  </a:lnTo>
                  <a:lnTo>
                    <a:pt x="286" y="2413"/>
                  </a:lnTo>
                  <a:cubicBezTo>
                    <a:pt x="606" y="2462"/>
                    <a:pt x="933" y="2482"/>
                    <a:pt x="1258" y="2482"/>
                  </a:cubicBezTo>
                  <a:cubicBezTo>
                    <a:pt x="2070" y="2482"/>
                    <a:pt x="2868" y="2356"/>
                    <a:pt x="3497" y="2228"/>
                  </a:cubicBezTo>
                  <a:cubicBezTo>
                    <a:pt x="3673" y="2191"/>
                    <a:pt x="3833" y="2154"/>
                    <a:pt x="3975" y="2121"/>
                  </a:cubicBezTo>
                  <a:cubicBezTo>
                    <a:pt x="4115" y="2088"/>
                    <a:pt x="4244" y="2051"/>
                    <a:pt x="4371" y="2015"/>
                  </a:cubicBezTo>
                  <a:lnTo>
                    <a:pt x="4374" y="2015"/>
                  </a:lnTo>
                  <a:cubicBezTo>
                    <a:pt x="6013" y="1543"/>
                    <a:pt x="6497" y="792"/>
                    <a:pt x="6497" y="792"/>
                  </a:cubicBezTo>
                  <a:lnTo>
                    <a:pt x="6497" y="1"/>
                  </a:ln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71;p60"/>
            <p:cNvSpPr/>
            <p:nvPr/>
          </p:nvSpPr>
          <p:spPr>
            <a:xfrm>
              <a:off x="2825412" y="1124469"/>
              <a:ext cx="436349" cy="100946"/>
            </a:xfrm>
            <a:custGeom>
              <a:avLst/>
              <a:gdLst/>
              <a:ahLst/>
              <a:cxnLst/>
              <a:rect l="l" t="t" r="r" b="b"/>
              <a:pathLst>
                <a:path w="7785" h="1801" extrusionOk="0">
                  <a:moveTo>
                    <a:pt x="6346" y="0"/>
                  </a:moveTo>
                  <a:cubicBezTo>
                    <a:pt x="5725" y="0"/>
                    <a:pt x="5148" y="39"/>
                    <a:pt x="4614" y="104"/>
                  </a:cubicBezTo>
                  <a:cubicBezTo>
                    <a:pt x="1613" y="473"/>
                    <a:pt x="1" y="1693"/>
                    <a:pt x="1" y="1693"/>
                  </a:cubicBezTo>
                  <a:cubicBezTo>
                    <a:pt x="1" y="1693"/>
                    <a:pt x="732" y="1801"/>
                    <a:pt x="1793" y="1801"/>
                  </a:cubicBezTo>
                  <a:cubicBezTo>
                    <a:pt x="2364" y="1801"/>
                    <a:pt x="3032" y="1769"/>
                    <a:pt x="3733" y="1673"/>
                  </a:cubicBezTo>
                  <a:cubicBezTo>
                    <a:pt x="5119" y="1483"/>
                    <a:pt x="6631" y="1035"/>
                    <a:pt x="7784" y="67"/>
                  </a:cubicBezTo>
                  <a:cubicBezTo>
                    <a:pt x="7282" y="21"/>
                    <a:pt x="6802" y="0"/>
                    <a:pt x="634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72;p60"/>
            <p:cNvSpPr/>
            <p:nvPr/>
          </p:nvSpPr>
          <p:spPr>
            <a:xfrm>
              <a:off x="2525150" y="1913379"/>
              <a:ext cx="1234838" cy="461684"/>
            </a:xfrm>
            <a:custGeom>
              <a:avLst/>
              <a:gdLst/>
              <a:ahLst/>
              <a:cxnLst/>
              <a:rect l="l" t="t" r="r" b="b"/>
              <a:pathLst>
                <a:path w="22031" h="8237" extrusionOk="0">
                  <a:moveTo>
                    <a:pt x="15730" y="1"/>
                  </a:moveTo>
                  <a:cubicBezTo>
                    <a:pt x="15730" y="1"/>
                    <a:pt x="15644" y="64"/>
                    <a:pt x="15474" y="153"/>
                  </a:cubicBezTo>
                  <a:cubicBezTo>
                    <a:pt x="15438" y="173"/>
                    <a:pt x="15398" y="197"/>
                    <a:pt x="15355" y="220"/>
                  </a:cubicBezTo>
                  <a:cubicBezTo>
                    <a:pt x="15162" y="320"/>
                    <a:pt x="14896" y="446"/>
                    <a:pt x="14567" y="572"/>
                  </a:cubicBezTo>
                  <a:cubicBezTo>
                    <a:pt x="14524" y="585"/>
                    <a:pt x="14477" y="602"/>
                    <a:pt x="14430" y="622"/>
                  </a:cubicBezTo>
                  <a:cubicBezTo>
                    <a:pt x="14261" y="682"/>
                    <a:pt x="14075" y="742"/>
                    <a:pt x="13872" y="798"/>
                  </a:cubicBezTo>
                  <a:cubicBezTo>
                    <a:pt x="13829" y="811"/>
                    <a:pt x="13783" y="821"/>
                    <a:pt x="13736" y="835"/>
                  </a:cubicBezTo>
                  <a:cubicBezTo>
                    <a:pt x="13464" y="908"/>
                    <a:pt x="13161" y="971"/>
                    <a:pt x="12838" y="1021"/>
                  </a:cubicBezTo>
                  <a:cubicBezTo>
                    <a:pt x="12792" y="1027"/>
                    <a:pt x="12746" y="1034"/>
                    <a:pt x="12699" y="1041"/>
                  </a:cubicBezTo>
                  <a:cubicBezTo>
                    <a:pt x="12473" y="1074"/>
                    <a:pt x="12240" y="1094"/>
                    <a:pt x="11994" y="1110"/>
                  </a:cubicBezTo>
                  <a:cubicBezTo>
                    <a:pt x="11948" y="1110"/>
                    <a:pt x="11905" y="1114"/>
                    <a:pt x="11861" y="1114"/>
                  </a:cubicBezTo>
                  <a:cubicBezTo>
                    <a:pt x="11733" y="1120"/>
                    <a:pt x="11601" y="1124"/>
                    <a:pt x="11468" y="1124"/>
                  </a:cubicBezTo>
                  <a:cubicBezTo>
                    <a:pt x="11395" y="1124"/>
                    <a:pt x="11321" y="1123"/>
                    <a:pt x="11247" y="1121"/>
                  </a:cubicBezTo>
                  <a:cubicBezTo>
                    <a:pt x="11200" y="1121"/>
                    <a:pt x="11154" y="1117"/>
                    <a:pt x="11108" y="1117"/>
                  </a:cubicBezTo>
                  <a:cubicBezTo>
                    <a:pt x="10928" y="1110"/>
                    <a:pt x="10741" y="1097"/>
                    <a:pt x="10552" y="1077"/>
                  </a:cubicBezTo>
                  <a:cubicBezTo>
                    <a:pt x="10502" y="1074"/>
                    <a:pt x="10453" y="1067"/>
                    <a:pt x="10402" y="1061"/>
                  </a:cubicBezTo>
                  <a:cubicBezTo>
                    <a:pt x="10379" y="1061"/>
                    <a:pt x="10353" y="1057"/>
                    <a:pt x="10326" y="1054"/>
                  </a:cubicBezTo>
                  <a:cubicBezTo>
                    <a:pt x="10300" y="1050"/>
                    <a:pt x="10273" y="1047"/>
                    <a:pt x="10246" y="1044"/>
                  </a:cubicBezTo>
                  <a:cubicBezTo>
                    <a:pt x="10004" y="1010"/>
                    <a:pt x="9755" y="967"/>
                    <a:pt x="9496" y="915"/>
                  </a:cubicBezTo>
                  <a:cubicBezTo>
                    <a:pt x="9439" y="901"/>
                    <a:pt x="9385" y="891"/>
                    <a:pt x="9329" y="878"/>
                  </a:cubicBezTo>
                  <a:cubicBezTo>
                    <a:pt x="9120" y="828"/>
                    <a:pt x="8904" y="775"/>
                    <a:pt x="8688" y="708"/>
                  </a:cubicBezTo>
                  <a:cubicBezTo>
                    <a:pt x="8618" y="688"/>
                    <a:pt x="8545" y="668"/>
                    <a:pt x="8475" y="645"/>
                  </a:cubicBezTo>
                  <a:cubicBezTo>
                    <a:pt x="8459" y="639"/>
                    <a:pt x="8439" y="636"/>
                    <a:pt x="8422" y="628"/>
                  </a:cubicBezTo>
                  <a:cubicBezTo>
                    <a:pt x="8345" y="602"/>
                    <a:pt x="8272" y="579"/>
                    <a:pt x="8196" y="552"/>
                  </a:cubicBezTo>
                  <a:cubicBezTo>
                    <a:pt x="8152" y="536"/>
                    <a:pt x="8106" y="522"/>
                    <a:pt x="8060" y="502"/>
                  </a:cubicBezTo>
                  <a:cubicBezTo>
                    <a:pt x="8026" y="492"/>
                    <a:pt x="7990" y="479"/>
                    <a:pt x="7953" y="466"/>
                  </a:cubicBezTo>
                  <a:cubicBezTo>
                    <a:pt x="7953" y="466"/>
                    <a:pt x="7837" y="486"/>
                    <a:pt x="7631" y="536"/>
                  </a:cubicBezTo>
                  <a:lnTo>
                    <a:pt x="7628" y="536"/>
                  </a:lnTo>
                  <a:cubicBezTo>
                    <a:pt x="7399" y="588"/>
                    <a:pt x="7060" y="675"/>
                    <a:pt x="6644" y="798"/>
                  </a:cubicBezTo>
                  <a:lnTo>
                    <a:pt x="6641" y="798"/>
                  </a:lnTo>
                  <a:cubicBezTo>
                    <a:pt x="6431" y="864"/>
                    <a:pt x="6202" y="938"/>
                    <a:pt x="5959" y="1021"/>
                  </a:cubicBezTo>
                  <a:cubicBezTo>
                    <a:pt x="5913" y="1038"/>
                    <a:pt x="5863" y="1054"/>
                    <a:pt x="5810" y="1074"/>
                  </a:cubicBezTo>
                  <a:cubicBezTo>
                    <a:pt x="5417" y="1214"/>
                    <a:pt x="4992" y="1380"/>
                    <a:pt x="4554" y="1576"/>
                  </a:cubicBezTo>
                  <a:cubicBezTo>
                    <a:pt x="4507" y="1596"/>
                    <a:pt x="4463" y="1616"/>
                    <a:pt x="4417" y="1639"/>
                  </a:cubicBezTo>
                  <a:cubicBezTo>
                    <a:pt x="3626" y="2001"/>
                    <a:pt x="2796" y="2466"/>
                    <a:pt x="2035" y="3048"/>
                  </a:cubicBezTo>
                  <a:cubicBezTo>
                    <a:pt x="1995" y="3081"/>
                    <a:pt x="1955" y="3111"/>
                    <a:pt x="1915" y="3144"/>
                  </a:cubicBezTo>
                  <a:cubicBezTo>
                    <a:pt x="1626" y="3371"/>
                    <a:pt x="1353" y="3613"/>
                    <a:pt x="1094" y="3875"/>
                  </a:cubicBezTo>
                  <a:cubicBezTo>
                    <a:pt x="1058" y="3909"/>
                    <a:pt x="1021" y="3946"/>
                    <a:pt x="987" y="3986"/>
                  </a:cubicBezTo>
                  <a:cubicBezTo>
                    <a:pt x="679" y="4305"/>
                    <a:pt x="400" y="4653"/>
                    <a:pt x="156" y="5029"/>
                  </a:cubicBezTo>
                  <a:cubicBezTo>
                    <a:pt x="136" y="5058"/>
                    <a:pt x="113" y="5092"/>
                    <a:pt x="93" y="5129"/>
                  </a:cubicBezTo>
                  <a:cubicBezTo>
                    <a:pt x="93" y="5129"/>
                    <a:pt x="64" y="5208"/>
                    <a:pt x="41" y="5341"/>
                  </a:cubicBezTo>
                  <a:cubicBezTo>
                    <a:pt x="33" y="5385"/>
                    <a:pt x="24" y="5441"/>
                    <a:pt x="17" y="5501"/>
                  </a:cubicBezTo>
                  <a:cubicBezTo>
                    <a:pt x="7" y="5594"/>
                    <a:pt x="1" y="5700"/>
                    <a:pt x="7" y="5816"/>
                  </a:cubicBezTo>
                  <a:cubicBezTo>
                    <a:pt x="7" y="5863"/>
                    <a:pt x="10" y="5909"/>
                    <a:pt x="14" y="5960"/>
                  </a:cubicBezTo>
                  <a:cubicBezTo>
                    <a:pt x="27" y="6069"/>
                    <a:pt x="47" y="6185"/>
                    <a:pt x="81" y="6305"/>
                  </a:cubicBezTo>
                  <a:cubicBezTo>
                    <a:pt x="90" y="6331"/>
                    <a:pt x="96" y="6358"/>
                    <a:pt x="107" y="6382"/>
                  </a:cubicBezTo>
                  <a:cubicBezTo>
                    <a:pt x="110" y="6398"/>
                    <a:pt x="116" y="6414"/>
                    <a:pt x="124" y="6431"/>
                  </a:cubicBezTo>
                  <a:cubicBezTo>
                    <a:pt x="160" y="6531"/>
                    <a:pt x="207" y="6634"/>
                    <a:pt x="266" y="6733"/>
                  </a:cubicBezTo>
                  <a:cubicBezTo>
                    <a:pt x="290" y="6770"/>
                    <a:pt x="313" y="6810"/>
                    <a:pt x="340" y="6847"/>
                  </a:cubicBezTo>
                  <a:cubicBezTo>
                    <a:pt x="396" y="6930"/>
                    <a:pt x="466" y="7016"/>
                    <a:pt x="546" y="7099"/>
                  </a:cubicBezTo>
                  <a:cubicBezTo>
                    <a:pt x="575" y="7132"/>
                    <a:pt x="612" y="7162"/>
                    <a:pt x="648" y="7196"/>
                  </a:cubicBezTo>
                  <a:cubicBezTo>
                    <a:pt x="748" y="7288"/>
                    <a:pt x="861" y="7375"/>
                    <a:pt x="994" y="7455"/>
                  </a:cubicBezTo>
                  <a:cubicBezTo>
                    <a:pt x="1041" y="7481"/>
                    <a:pt x="1084" y="7508"/>
                    <a:pt x="1133" y="7535"/>
                  </a:cubicBezTo>
                  <a:cubicBezTo>
                    <a:pt x="1157" y="7548"/>
                    <a:pt x="1184" y="7561"/>
                    <a:pt x="1207" y="7575"/>
                  </a:cubicBezTo>
                  <a:lnTo>
                    <a:pt x="1582" y="7418"/>
                  </a:lnTo>
                  <a:cubicBezTo>
                    <a:pt x="1586" y="7415"/>
                    <a:pt x="1586" y="7411"/>
                    <a:pt x="1586" y="7411"/>
                  </a:cubicBezTo>
                  <a:lnTo>
                    <a:pt x="2702" y="6943"/>
                  </a:lnTo>
                  <a:lnTo>
                    <a:pt x="2835" y="6886"/>
                  </a:lnTo>
                  <a:lnTo>
                    <a:pt x="3626" y="6551"/>
                  </a:lnTo>
                  <a:lnTo>
                    <a:pt x="3750" y="6498"/>
                  </a:lnTo>
                  <a:lnTo>
                    <a:pt x="3925" y="6425"/>
                  </a:lnTo>
                  <a:lnTo>
                    <a:pt x="3929" y="6425"/>
                  </a:lnTo>
                  <a:lnTo>
                    <a:pt x="3932" y="6421"/>
                  </a:lnTo>
                  <a:lnTo>
                    <a:pt x="3978" y="6402"/>
                  </a:lnTo>
                  <a:lnTo>
                    <a:pt x="3978" y="6402"/>
                  </a:lnTo>
                  <a:cubicBezTo>
                    <a:pt x="3978" y="6402"/>
                    <a:pt x="3978" y="6411"/>
                    <a:pt x="3975" y="6425"/>
                  </a:cubicBezTo>
                  <a:cubicBezTo>
                    <a:pt x="3972" y="6438"/>
                    <a:pt x="3972" y="6451"/>
                    <a:pt x="3969" y="6471"/>
                  </a:cubicBezTo>
                  <a:cubicBezTo>
                    <a:pt x="3925" y="6704"/>
                    <a:pt x="3799" y="7491"/>
                    <a:pt x="3856" y="8089"/>
                  </a:cubicBezTo>
                  <a:cubicBezTo>
                    <a:pt x="3862" y="8140"/>
                    <a:pt x="3869" y="8189"/>
                    <a:pt x="3876" y="8236"/>
                  </a:cubicBezTo>
                  <a:cubicBezTo>
                    <a:pt x="3876" y="8236"/>
                    <a:pt x="3998" y="8196"/>
                    <a:pt x="4218" y="8123"/>
                  </a:cubicBezTo>
                  <a:cubicBezTo>
                    <a:pt x="4258" y="8106"/>
                    <a:pt x="4301" y="8096"/>
                    <a:pt x="4348" y="8080"/>
                  </a:cubicBezTo>
                  <a:cubicBezTo>
                    <a:pt x="4503" y="8029"/>
                    <a:pt x="4700" y="7966"/>
                    <a:pt x="4929" y="7900"/>
                  </a:cubicBezTo>
                  <a:cubicBezTo>
                    <a:pt x="4969" y="7887"/>
                    <a:pt x="5015" y="7877"/>
                    <a:pt x="5055" y="7864"/>
                  </a:cubicBezTo>
                  <a:cubicBezTo>
                    <a:pt x="5368" y="7774"/>
                    <a:pt x="5733" y="7671"/>
                    <a:pt x="6142" y="7564"/>
                  </a:cubicBezTo>
                  <a:cubicBezTo>
                    <a:pt x="6185" y="7558"/>
                    <a:pt x="6229" y="7544"/>
                    <a:pt x="6272" y="7535"/>
                  </a:cubicBezTo>
                  <a:cubicBezTo>
                    <a:pt x="6488" y="7481"/>
                    <a:pt x="6713" y="7425"/>
                    <a:pt x="6953" y="7371"/>
                  </a:cubicBezTo>
                  <a:cubicBezTo>
                    <a:pt x="6993" y="7362"/>
                    <a:pt x="7036" y="7351"/>
                    <a:pt x="7080" y="7345"/>
                  </a:cubicBezTo>
                  <a:cubicBezTo>
                    <a:pt x="7491" y="7249"/>
                    <a:pt x="7927" y="7159"/>
                    <a:pt x="8392" y="7076"/>
                  </a:cubicBezTo>
                  <a:cubicBezTo>
                    <a:pt x="8436" y="7066"/>
                    <a:pt x="8479" y="7060"/>
                    <a:pt x="8525" y="7052"/>
                  </a:cubicBezTo>
                  <a:cubicBezTo>
                    <a:pt x="8771" y="7009"/>
                    <a:pt x="9017" y="6966"/>
                    <a:pt x="9273" y="6930"/>
                  </a:cubicBezTo>
                  <a:cubicBezTo>
                    <a:pt x="9336" y="6920"/>
                    <a:pt x="9396" y="6910"/>
                    <a:pt x="9459" y="6900"/>
                  </a:cubicBezTo>
                  <a:cubicBezTo>
                    <a:pt x="9502" y="6893"/>
                    <a:pt x="9548" y="6890"/>
                    <a:pt x="9592" y="6880"/>
                  </a:cubicBezTo>
                  <a:cubicBezTo>
                    <a:pt x="9911" y="6837"/>
                    <a:pt x="10237" y="6793"/>
                    <a:pt x="10569" y="6760"/>
                  </a:cubicBezTo>
                  <a:cubicBezTo>
                    <a:pt x="10612" y="6757"/>
                    <a:pt x="10658" y="6750"/>
                    <a:pt x="10702" y="6747"/>
                  </a:cubicBezTo>
                  <a:cubicBezTo>
                    <a:pt x="10928" y="6724"/>
                    <a:pt x="11154" y="6704"/>
                    <a:pt x="11383" y="6687"/>
                  </a:cubicBezTo>
                  <a:cubicBezTo>
                    <a:pt x="11423" y="6684"/>
                    <a:pt x="11470" y="6681"/>
                    <a:pt x="11513" y="6677"/>
                  </a:cubicBezTo>
                  <a:lnTo>
                    <a:pt x="11516" y="6677"/>
                  </a:lnTo>
                  <a:cubicBezTo>
                    <a:pt x="11792" y="6658"/>
                    <a:pt x="12074" y="6644"/>
                    <a:pt x="12357" y="6634"/>
                  </a:cubicBezTo>
                  <a:cubicBezTo>
                    <a:pt x="12404" y="6634"/>
                    <a:pt x="12447" y="6630"/>
                    <a:pt x="12493" y="6630"/>
                  </a:cubicBezTo>
                  <a:cubicBezTo>
                    <a:pt x="12683" y="6626"/>
                    <a:pt x="12874" y="6623"/>
                    <a:pt x="13068" y="6623"/>
                  </a:cubicBezTo>
                  <a:cubicBezTo>
                    <a:pt x="13139" y="6623"/>
                    <a:pt x="13210" y="6623"/>
                    <a:pt x="13281" y="6624"/>
                  </a:cubicBezTo>
                  <a:cubicBezTo>
                    <a:pt x="13327" y="6624"/>
                    <a:pt x="13370" y="6624"/>
                    <a:pt x="13417" y="6627"/>
                  </a:cubicBezTo>
                  <a:cubicBezTo>
                    <a:pt x="13706" y="6630"/>
                    <a:pt x="13999" y="6641"/>
                    <a:pt x="14288" y="6661"/>
                  </a:cubicBezTo>
                  <a:cubicBezTo>
                    <a:pt x="14334" y="6664"/>
                    <a:pt x="14378" y="6667"/>
                    <a:pt x="14424" y="6670"/>
                  </a:cubicBezTo>
                  <a:cubicBezTo>
                    <a:pt x="14769" y="6693"/>
                    <a:pt x="15108" y="6730"/>
                    <a:pt x="15447" y="6777"/>
                  </a:cubicBezTo>
                  <a:cubicBezTo>
                    <a:pt x="15494" y="6784"/>
                    <a:pt x="15541" y="6790"/>
                    <a:pt x="15587" y="6797"/>
                  </a:cubicBezTo>
                  <a:cubicBezTo>
                    <a:pt x="15863" y="6837"/>
                    <a:pt x="16139" y="6886"/>
                    <a:pt x="16415" y="6943"/>
                  </a:cubicBezTo>
                  <a:cubicBezTo>
                    <a:pt x="16458" y="6949"/>
                    <a:pt x="16504" y="6960"/>
                    <a:pt x="16547" y="6969"/>
                  </a:cubicBezTo>
                  <a:cubicBezTo>
                    <a:pt x="16850" y="7036"/>
                    <a:pt x="17145" y="7112"/>
                    <a:pt x="17441" y="7199"/>
                  </a:cubicBezTo>
                  <a:cubicBezTo>
                    <a:pt x="17488" y="7216"/>
                    <a:pt x="17538" y="7232"/>
                    <a:pt x="17588" y="7245"/>
                  </a:cubicBezTo>
                  <a:cubicBezTo>
                    <a:pt x="17903" y="7345"/>
                    <a:pt x="18216" y="7458"/>
                    <a:pt x="18521" y="7588"/>
                  </a:cubicBezTo>
                  <a:cubicBezTo>
                    <a:pt x="18565" y="7608"/>
                    <a:pt x="18611" y="7624"/>
                    <a:pt x="18655" y="7644"/>
                  </a:cubicBezTo>
                  <a:cubicBezTo>
                    <a:pt x="18907" y="7757"/>
                    <a:pt x="19156" y="7880"/>
                    <a:pt x="19399" y="8013"/>
                  </a:cubicBezTo>
                  <a:cubicBezTo>
                    <a:pt x="19399" y="8013"/>
                    <a:pt x="19415" y="7960"/>
                    <a:pt x="19443" y="7860"/>
                  </a:cubicBezTo>
                  <a:cubicBezTo>
                    <a:pt x="19558" y="7431"/>
                    <a:pt x="19825" y="6142"/>
                    <a:pt x="19426" y="4650"/>
                  </a:cubicBezTo>
                  <a:cubicBezTo>
                    <a:pt x="19415" y="4616"/>
                    <a:pt x="19409" y="4584"/>
                    <a:pt x="19399" y="4553"/>
                  </a:cubicBezTo>
                  <a:lnTo>
                    <a:pt x="19399" y="4553"/>
                  </a:lnTo>
                  <a:lnTo>
                    <a:pt x="19492" y="4593"/>
                  </a:lnTo>
                  <a:lnTo>
                    <a:pt x="19545" y="4613"/>
                  </a:lnTo>
                  <a:lnTo>
                    <a:pt x="19665" y="4664"/>
                  </a:lnTo>
                  <a:lnTo>
                    <a:pt x="19967" y="4790"/>
                  </a:lnTo>
                  <a:lnTo>
                    <a:pt x="20097" y="4843"/>
                  </a:lnTo>
                  <a:lnTo>
                    <a:pt x="20130" y="4856"/>
                  </a:lnTo>
                  <a:cubicBezTo>
                    <a:pt x="20130" y="4856"/>
                    <a:pt x="20132" y="4857"/>
                    <a:pt x="20132" y="4857"/>
                  </a:cubicBezTo>
                  <a:cubicBezTo>
                    <a:pt x="20133" y="4857"/>
                    <a:pt x="20133" y="4857"/>
                    <a:pt x="20133" y="4856"/>
                  </a:cubicBezTo>
                  <a:lnTo>
                    <a:pt x="20389" y="4966"/>
                  </a:lnTo>
                  <a:cubicBezTo>
                    <a:pt x="20389" y="4966"/>
                    <a:pt x="20440" y="4943"/>
                    <a:pt x="20519" y="4899"/>
                  </a:cubicBezTo>
                  <a:cubicBezTo>
                    <a:pt x="20552" y="4879"/>
                    <a:pt x="20595" y="4859"/>
                    <a:pt x="20645" y="4826"/>
                  </a:cubicBezTo>
                  <a:cubicBezTo>
                    <a:pt x="20779" y="4750"/>
                    <a:pt x="20954" y="4636"/>
                    <a:pt x="21134" y="4490"/>
                  </a:cubicBezTo>
                  <a:cubicBezTo>
                    <a:pt x="21167" y="4460"/>
                    <a:pt x="21201" y="4431"/>
                    <a:pt x="21237" y="4397"/>
                  </a:cubicBezTo>
                  <a:cubicBezTo>
                    <a:pt x="21383" y="4271"/>
                    <a:pt x="21526" y="4121"/>
                    <a:pt x="21649" y="3946"/>
                  </a:cubicBezTo>
                  <a:cubicBezTo>
                    <a:pt x="21676" y="3912"/>
                    <a:pt x="21702" y="3875"/>
                    <a:pt x="21725" y="3836"/>
                  </a:cubicBezTo>
                  <a:cubicBezTo>
                    <a:pt x="21799" y="3722"/>
                    <a:pt x="21862" y="3599"/>
                    <a:pt x="21911" y="3470"/>
                  </a:cubicBezTo>
                  <a:cubicBezTo>
                    <a:pt x="21928" y="3430"/>
                    <a:pt x="21941" y="3387"/>
                    <a:pt x="21951" y="3343"/>
                  </a:cubicBezTo>
                  <a:cubicBezTo>
                    <a:pt x="21988" y="3241"/>
                    <a:pt x="22011" y="3128"/>
                    <a:pt x="22018" y="3012"/>
                  </a:cubicBezTo>
                  <a:cubicBezTo>
                    <a:pt x="22024" y="2969"/>
                    <a:pt x="22028" y="2925"/>
                    <a:pt x="22028" y="2878"/>
                  </a:cubicBezTo>
                  <a:cubicBezTo>
                    <a:pt x="22031" y="2769"/>
                    <a:pt x="22024" y="2656"/>
                    <a:pt x="22005" y="2536"/>
                  </a:cubicBezTo>
                  <a:cubicBezTo>
                    <a:pt x="22005" y="2536"/>
                    <a:pt x="21898" y="2457"/>
                    <a:pt x="21712" y="2330"/>
                  </a:cubicBezTo>
                  <a:lnTo>
                    <a:pt x="21709" y="2330"/>
                  </a:lnTo>
                  <a:cubicBezTo>
                    <a:pt x="21563" y="2227"/>
                    <a:pt x="21363" y="2098"/>
                    <a:pt x="21124" y="1948"/>
                  </a:cubicBezTo>
                  <a:cubicBezTo>
                    <a:pt x="21087" y="1921"/>
                    <a:pt x="21047" y="1898"/>
                    <a:pt x="21004" y="1875"/>
                  </a:cubicBezTo>
                  <a:cubicBezTo>
                    <a:pt x="20775" y="1732"/>
                    <a:pt x="20515" y="1582"/>
                    <a:pt x="20230" y="1426"/>
                  </a:cubicBezTo>
                  <a:cubicBezTo>
                    <a:pt x="20187" y="1403"/>
                    <a:pt x="20144" y="1377"/>
                    <a:pt x="20101" y="1353"/>
                  </a:cubicBezTo>
                  <a:cubicBezTo>
                    <a:pt x="19917" y="1257"/>
                    <a:pt x="19728" y="1160"/>
                    <a:pt x="19529" y="1061"/>
                  </a:cubicBezTo>
                  <a:cubicBezTo>
                    <a:pt x="19489" y="1041"/>
                    <a:pt x="19446" y="1024"/>
                    <a:pt x="19406" y="1004"/>
                  </a:cubicBezTo>
                  <a:cubicBezTo>
                    <a:pt x="18970" y="798"/>
                    <a:pt x="18501" y="602"/>
                    <a:pt x="18020" y="436"/>
                  </a:cubicBezTo>
                  <a:cubicBezTo>
                    <a:pt x="17973" y="423"/>
                    <a:pt x="17927" y="406"/>
                    <a:pt x="17883" y="392"/>
                  </a:cubicBezTo>
                  <a:cubicBezTo>
                    <a:pt x="17481" y="260"/>
                    <a:pt x="17070" y="153"/>
                    <a:pt x="16661" y="87"/>
                  </a:cubicBezTo>
                  <a:cubicBezTo>
                    <a:pt x="16527" y="64"/>
                    <a:pt x="16398" y="47"/>
                    <a:pt x="16268" y="30"/>
                  </a:cubicBezTo>
                  <a:cubicBezTo>
                    <a:pt x="16162" y="21"/>
                    <a:pt x="16056" y="13"/>
                    <a:pt x="15953" y="10"/>
                  </a:cubicBezTo>
                  <a:cubicBezTo>
                    <a:pt x="15876" y="4"/>
                    <a:pt x="15803" y="1"/>
                    <a:pt x="15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73;p60"/>
            <p:cNvSpPr/>
            <p:nvPr/>
          </p:nvSpPr>
          <p:spPr>
            <a:xfrm>
              <a:off x="2580472" y="2130574"/>
              <a:ext cx="103636" cy="172017"/>
            </a:xfrm>
            <a:custGeom>
              <a:avLst/>
              <a:gdLst/>
              <a:ahLst/>
              <a:cxnLst/>
              <a:rect l="l" t="t" r="r" b="b"/>
              <a:pathLst>
                <a:path w="1849" h="3069" extrusionOk="0">
                  <a:moveTo>
                    <a:pt x="107" y="0"/>
                  </a:moveTo>
                  <a:cubicBezTo>
                    <a:pt x="71" y="34"/>
                    <a:pt x="34" y="71"/>
                    <a:pt x="0" y="111"/>
                  </a:cubicBezTo>
                  <a:cubicBezTo>
                    <a:pt x="114" y="545"/>
                    <a:pt x="273" y="964"/>
                    <a:pt x="469" y="1360"/>
                  </a:cubicBezTo>
                  <a:cubicBezTo>
                    <a:pt x="784" y="1988"/>
                    <a:pt x="1203" y="2563"/>
                    <a:pt x="1715" y="3068"/>
                  </a:cubicBezTo>
                  <a:lnTo>
                    <a:pt x="1848" y="3011"/>
                  </a:lnTo>
                  <a:cubicBezTo>
                    <a:pt x="1323" y="2499"/>
                    <a:pt x="901" y="1918"/>
                    <a:pt x="582" y="1277"/>
                  </a:cubicBezTo>
                  <a:cubicBezTo>
                    <a:pt x="379" y="871"/>
                    <a:pt x="220" y="442"/>
                    <a:pt x="107" y="0"/>
                  </a:cubicBezTo>
                  <a:close/>
                </a:path>
              </a:pathLst>
            </a:custGeom>
            <a:solidFill>
              <a:srgbClr val="2C2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74;p60"/>
            <p:cNvSpPr/>
            <p:nvPr/>
          </p:nvSpPr>
          <p:spPr>
            <a:xfrm>
              <a:off x="2632487" y="2084221"/>
              <a:ext cx="102852" cy="196343"/>
            </a:xfrm>
            <a:custGeom>
              <a:avLst/>
              <a:gdLst/>
              <a:ahLst/>
              <a:cxnLst/>
              <a:rect l="l" t="t" r="r" b="b"/>
              <a:pathLst>
                <a:path w="1835" h="3503" extrusionOk="0">
                  <a:moveTo>
                    <a:pt x="120" y="0"/>
                  </a:moveTo>
                  <a:cubicBezTo>
                    <a:pt x="80" y="33"/>
                    <a:pt x="40" y="63"/>
                    <a:pt x="0" y="96"/>
                  </a:cubicBezTo>
                  <a:cubicBezTo>
                    <a:pt x="69" y="611"/>
                    <a:pt x="249" y="1087"/>
                    <a:pt x="488" y="1542"/>
                  </a:cubicBezTo>
                  <a:cubicBezTo>
                    <a:pt x="838" y="2217"/>
                    <a:pt x="1309" y="2845"/>
                    <a:pt x="1711" y="3503"/>
                  </a:cubicBezTo>
                  <a:lnTo>
                    <a:pt x="1835" y="3450"/>
                  </a:lnTo>
                  <a:cubicBezTo>
                    <a:pt x="1429" y="2792"/>
                    <a:pt x="947" y="2154"/>
                    <a:pt x="594" y="1472"/>
                  </a:cubicBezTo>
                  <a:cubicBezTo>
                    <a:pt x="359" y="1010"/>
                    <a:pt x="176" y="525"/>
                    <a:pt x="120" y="0"/>
                  </a:cubicBezTo>
                  <a:close/>
                </a:path>
              </a:pathLst>
            </a:custGeom>
            <a:solidFill>
              <a:srgbClr val="2C2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75;p60"/>
            <p:cNvSpPr/>
            <p:nvPr/>
          </p:nvSpPr>
          <p:spPr>
            <a:xfrm>
              <a:off x="3620656" y="1989215"/>
              <a:ext cx="38394" cy="185582"/>
            </a:xfrm>
            <a:custGeom>
              <a:avLst/>
              <a:gdLst/>
              <a:ahLst/>
              <a:cxnLst/>
              <a:rect l="l" t="t" r="r" b="b"/>
              <a:pathLst>
                <a:path w="685" h="3311" extrusionOk="0">
                  <a:moveTo>
                    <a:pt x="556" y="0"/>
                  </a:moveTo>
                  <a:cubicBezTo>
                    <a:pt x="519" y="1110"/>
                    <a:pt x="332" y="2194"/>
                    <a:pt x="0" y="3260"/>
                  </a:cubicBezTo>
                  <a:lnTo>
                    <a:pt x="120" y="3311"/>
                  </a:lnTo>
                  <a:cubicBezTo>
                    <a:pt x="459" y="2250"/>
                    <a:pt x="645" y="1173"/>
                    <a:pt x="685" y="73"/>
                  </a:cubicBezTo>
                  <a:cubicBezTo>
                    <a:pt x="642" y="50"/>
                    <a:pt x="599" y="24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76;p60"/>
            <p:cNvSpPr/>
            <p:nvPr/>
          </p:nvSpPr>
          <p:spPr>
            <a:xfrm>
              <a:off x="3644309" y="2018473"/>
              <a:ext cx="64850" cy="166356"/>
            </a:xfrm>
            <a:custGeom>
              <a:avLst/>
              <a:gdLst/>
              <a:ahLst/>
              <a:cxnLst/>
              <a:rect l="l" t="t" r="r" b="b"/>
              <a:pathLst>
                <a:path w="1157" h="2968" extrusionOk="0">
                  <a:moveTo>
                    <a:pt x="1037" y="0"/>
                  </a:moveTo>
                  <a:cubicBezTo>
                    <a:pt x="881" y="1050"/>
                    <a:pt x="658" y="2074"/>
                    <a:pt x="0" y="2915"/>
                  </a:cubicBezTo>
                  <a:lnTo>
                    <a:pt x="126" y="2968"/>
                  </a:lnTo>
                  <a:cubicBezTo>
                    <a:pt x="768" y="2134"/>
                    <a:pt x="1001" y="1120"/>
                    <a:pt x="1157" y="73"/>
                  </a:cubicBezTo>
                  <a:cubicBezTo>
                    <a:pt x="1120" y="50"/>
                    <a:pt x="1080" y="23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77;p60"/>
            <p:cNvSpPr/>
            <p:nvPr/>
          </p:nvSpPr>
          <p:spPr>
            <a:xfrm>
              <a:off x="2850747" y="1935351"/>
              <a:ext cx="684427" cy="148701"/>
            </a:xfrm>
            <a:custGeom>
              <a:avLst/>
              <a:gdLst/>
              <a:ahLst/>
              <a:cxnLst/>
              <a:rect l="l" t="t" r="r" b="b"/>
              <a:pathLst>
                <a:path w="12211" h="2653" extrusionOk="0">
                  <a:moveTo>
                    <a:pt x="12074" y="0"/>
                  </a:moveTo>
                  <a:cubicBezTo>
                    <a:pt x="10709" y="1577"/>
                    <a:pt x="8520" y="2514"/>
                    <a:pt x="6480" y="2514"/>
                  </a:cubicBezTo>
                  <a:cubicBezTo>
                    <a:pt x="6431" y="2514"/>
                    <a:pt x="6381" y="2514"/>
                    <a:pt x="6331" y="2513"/>
                  </a:cubicBezTo>
                  <a:cubicBezTo>
                    <a:pt x="5797" y="2503"/>
                    <a:pt x="5251" y="2463"/>
                    <a:pt x="4707" y="2400"/>
                  </a:cubicBezTo>
                  <a:cubicBezTo>
                    <a:pt x="4128" y="2330"/>
                    <a:pt x="3550" y="2234"/>
                    <a:pt x="2995" y="2108"/>
                  </a:cubicBezTo>
                  <a:cubicBezTo>
                    <a:pt x="2573" y="2008"/>
                    <a:pt x="2177" y="1862"/>
                    <a:pt x="1799" y="1675"/>
                  </a:cubicBezTo>
                  <a:cubicBezTo>
                    <a:pt x="1217" y="1390"/>
                    <a:pt x="676" y="1021"/>
                    <a:pt x="150" y="629"/>
                  </a:cubicBezTo>
                  <a:cubicBezTo>
                    <a:pt x="104" y="646"/>
                    <a:pt x="54" y="662"/>
                    <a:pt x="1" y="682"/>
                  </a:cubicBezTo>
                  <a:cubicBezTo>
                    <a:pt x="533" y="1081"/>
                    <a:pt x="1071" y="1446"/>
                    <a:pt x="1645" y="1735"/>
                  </a:cubicBezTo>
                  <a:cubicBezTo>
                    <a:pt x="2144" y="1988"/>
                    <a:pt x="2673" y="2184"/>
                    <a:pt x="3254" y="2293"/>
                  </a:cubicBezTo>
                  <a:cubicBezTo>
                    <a:pt x="3713" y="2380"/>
                    <a:pt x="4182" y="2460"/>
                    <a:pt x="4653" y="2523"/>
                  </a:cubicBezTo>
                  <a:cubicBezTo>
                    <a:pt x="5263" y="2603"/>
                    <a:pt x="5879" y="2653"/>
                    <a:pt x="6487" y="2653"/>
                  </a:cubicBezTo>
                  <a:cubicBezTo>
                    <a:pt x="6640" y="2653"/>
                    <a:pt x="6794" y="2650"/>
                    <a:pt x="6946" y="2643"/>
                  </a:cubicBezTo>
                  <a:cubicBezTo>
                    <a:pt x="8861" y="2560"/>
                    <a:pt x="10928" y="1543"/>
                    <a:pt x="12211" y="44"/>
                  </a:cubicBezTo>
                  <a:cubicBezTo>
                    <a:pt x="12164" y="31"/>
                    <a:pt x="12118" y="14"/>
                    <a:pt x="12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78;p60"/>
            <p:cNvSpPr/>
            <p:nvPr/>
          </p:nvSpPr>
          <p:spPr>
            <a:xfrm>
              <a:off x="2772725" y="1969653"/>
              <a:ext cx="847028" cy="191915"/>
            </a:xfrm>
            <a:custGeom>
              <a:avLst/>
              <a:gdLst/>
              <a:ahLst/>
              <a:cxnLst/>
              <a:rect l="l" t="t" r="r" b="b"/>
              <a:pathLst>
                <a:path w="15112" h="3424" extrusionOk="0">
                  <a:moveTo>
                    <a:pt x="14989" y="0"/>
                  </a:moveTo>
                  <a:cubicBezTo>
                    <a:pt x="13127" y="2054"/>
                    <a:pt x="10466" y="3074"/>
                    <a:pt x="7714" y="3254"/>
                  </a:cubicBezTo>
                  <a:cubicBezTo>
                    <a:pt x="7372" y="3277"/>
                    <a:pt x="7030" y="3290"/>
                    <a:pt x="6689" y="3290"/>
                  </a:cubicBezTo>
                  <a:cubicBezTo>
                    <a:pt x="6047" y="3290"/>
                    <a:pt x="5407" y="3242"/>
                    <a:pt x="4783" y="3121"/>
                  </a:cubicBezTo>
                  <a:cubicBezTo>
                    <a:pt x="4211" y="3011"/>
                    <a:pt x="3649" y="2838"/>
                    <a:pt x="3111" y="2586"/>
                  </a:cubicBezTo>
                  <a:cubicBezTo>
                    <a:pt x="2579" y="2339"/>
                    <a:pt x="2080" y="2037"/>
                    <a:pt x="1606" y="1709"/>
                  </a:cubicBezTo>
                  <a:cubicBezTo>
                    <a:pt x="1097" y="1356"/>
                    <a:pt x="609" y="971"/>
                    <a:pt x="137" y="572"/>
                  </a:cubicBezTo>
                  <a:cubicBezTo>
                    <a:pt x="90" y="592"/>
                    <a:pt x="46" y="612"/>
                    <a:pt x="0" y="635"/>
                  </a:cubicBezTo>
                  <a:cubicBezTo>
                    <a:pt x="472" y="1031"/>
                    <a:pt x="954" y="1416"/>
                    <a:pt x="1459" y="1772"/>
                  </a:cubicBezTo>
                  <a:cubicBezTo>
                    <a:pt x="2001" y="2150"/>
                    <a:pt x="2569" y="2493"/>
                    <a:pt x="3171" y="2765"/>
                  </a:cubicBezTo>
                  <a:cubicBezTo>
                    <a:pt x="3656" y="2982"/>
                    <a:pt x="4154" y="3131"/>
                    <a:pt x="4663" y="3237"/>
                  </a:cubicBezTo>
                  <a:cubicBezTo>
                    <a:pt x="5323" y="3371"/>
                    <a:pt x="5999" y="3424"/>
                    <a:pt x="6676" y="3424"/>
                  </a:cubicBezTo>
                  <a:cubicBezTo>
                    <a:pt x="7022" y="3424"/>
                    <a:pt x="7369" y="3410"/>
                    <a:pt x="7714" y="3387"/>
                  </a:cubicBezTo>
                  <a:cubicBezTo>
                    <a:pt x="10515" y="3204"/>
                    <a:pt x="13231" y="2160"/>
                    <a:pt x="15112" y="57"/>
                  </a:cubicBezTo>
                  <a:cubicBezTo>
                    <a:pt x="15072" y="37"/>
                    <a:pt x="15029" y="20"/>
                    <a:pt x="14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79;p60"/>
            <p:cNvSpPr/>
            <p:nvPr/>
          </p:nvSpPr>
          <p:spPr>
            <a:xfrm>
              <a:off x="3404750" y="2170426"/>
              <a:ext cx="50165" cy="40636"/>
            </a:xfrm>
            <a:custGeom>
              <a:avLst/>
              <a:gdLst/>
              <a:ahLst/>
              <a:cxnLst/>
              <a:rect l="l" t="t" r="r" b="b"/>
              <a:pathLst>
                <a:path w="895" h="725" extrusionOk="0">
                  <a:moveTo>
                    <a:pt x="707" y="1"/>
                  </a:moveTo>
                  <a:cubicBezTo>
                    <a:pt x="631" y="1"/>
                    <a:pt x="605" y="88"/>
                    <a:pt x="592" y="147"/>
                  </a:cubicBezTo>
                  <a:cubicBezTo>
                    <a:pt x="566" y="293"/>
                    <a:pt x="559" y="443"/>
                    <a:pt x="566" y="589"/>
                  </a:cubicBezTo>
                  <a:cubicBezTo>
                    <a:pt x="552" y="589"/>
                    <a:pt x="535" y="579"/>
                    <a:pt x="522" y="572"/>
                  </a:cubicBezTo>
                  <a:cubicBezTo>
                    <a:pt x="499" y="460"/>
                    <a:pt x="443" y="366"/>
                    <a:pt x="363" y="283"/>
                  </a:cubicBezTo>
                  <a:cubicBezTo>
                    <a:pt x="294" y="212"/>
                    <a:pt x="199" y="99"/>
                    <a:pt x="95" y="99"/>
                  </a:cubicBezTo>
                  <a:cubicBezTo>
                    <a:pt x="88" y="99"/>
                    <a:pt x="80" y="100"/>
                    <a:pt x="73" y="101"/>
                  </a:cubicBezTo>
                  <a:cubicBezTo>
                    <a:pt x="50" y="104"/>
                    <a:pt x="30" y="127"/>
                    <a:pt x="27" y="147"/>
                  </a:cubicBezTo>
                  <a:cubicBezTo>
                    <a:pt x="1" y="240"/>
                    <a:pt x="87" y="323"/>
                    <a:pt x="136" y="393"/>
                  </a:cubicBezTo>
                  <a:cubicBezTo>
                    <a:pt x="200" y="476"/>
                    <a:pt x="266" y="556"/>
                    <a:pt x="349" y="619"/>
                  </a:cubicBezTo>
                  <a:cubicBezTo>
                    <a:pt x="369" y="632"/>
                    <a:pt x="392" y="649"/>
                    <a:pt x="420" y="665"/>
                  </a:cubicBezTo>
                  <a:cubicBezTo>
                    <a:pt x="429" y="676"/>
                    <a:pt x="443" y="682"/>
                    <a:pt x="455" y="685"/>
                  </a:cubicBezTo>
                  <a:cubicBezTo>
                    <a:pt x="500" y="707"/>
                    <a:pt x="544" y="724"/>
                    <a:pt x="586" y="724"/>
                  </a:cubicBezTo>
                  <a:cubicBezTo>
                    <a:pt x="594" y="724"/>
                    <a:pt x="603" y="724"/>
                    <a:pt x="612" y="722"/>
                  </a:cubicBezTo>
                  <a:cubicBezTo>
                    <a:pt x="699" y="705"/>
                    <a:pt x="722" y="622"/>
                    <a:pt x="745" y="549"/>
                  </a:cubicBezTo>
                  <a:cubicBezTo>
                    <a:pt x="771" y="456"/>
                    <a:pt x="894" y="4"/>
                    <a:pt x="711" y="1"/>
                  </a:cubicBezTo>
                  <a:cubicBezTo>
                    <a:pt x="710" y="1"/>
                    <a:pt x="709" y="1"/>
                    <a:pt x="707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80;p60"/>
            <p:cNvSpPr/>
            <p:nvPr/>
          </p:nvSpPr>
          <p:spPr>
            <a:xfrm>
              <a:off x="2876754" y="2230120"/>
              <a:ext cx="41645" cy="38506"/>
            </a:xfrm>
            <a:custGeom>
              <a:avLst/>
              <a:gdLst/>
              <a:ahLst/>
              <a:cxnLst/>
              <a:rect l="l" t="t" r="r" b="b"/>
              <a:pathLst>
                <a:path w="743" h="687" extrusionOk="0">
                  <a:moveTo>
                    <a:pt x="107" y="1"/>
                  </a:moveTo>
                  <a:cubicBezTo>
                    <a:pt x="73" y="1"/>
                    <a:pt x="39" y="28"/>
                    <a:pt x="35" y="65"/>
                  </a:cubicBezTo>
                  <a:cubicBezTo>
                    <a:pt x="22" y="228"/>
                    <a:pt x="1" y="686"/>
                    <a:pt x="249" y="686"/>
                  </a:cubicBezTo>
                  <a:cubicBezTo>
                    <a:pt x="261" y="686"/>
                    <a:pt x="272" y="685"/>
                    <a:pt x="284" y="684"/>
                  </a:cubicBezTo>
                  <a:cubicBezTo>
                    <a:pt x="527" y="651"/>
                    <a:pt x="743" y="392"/>
                    <a:pt x="647" y="152"/>
                  </a:cubicBezTo>
                  <a:cubicBezTo>
                    <a:pt x="634" y="121"/>
                    <a:pt x="610" y="102"/>
                    <a:pt x="583" y="102"/>
                  </a:cubicBezTo>
                  <a:cubicBezTo>
                    <a:pt x="568" y="102"/>
                    <a:pt x="552" y="108"/>
                    <a:pt x="537" y="122"/>
                  </a:cubicBezTo>
                  <a:cubicBezTo>
                    <a:pt x="454" y="195"/>
                    <a:pt x="384" y="275"/>
                    <a:pt x="318" y="361"/>
                  </a:cubicBezTo>
                  <a:cubicBezTo>
                    <a:pt x="271" y="252"/>
                    <a:pt x="221" y="139"/>
                    <a:pt x="161" y="33"/>
                  </a:cubicBezTo>
                  <a:cubicBezTo>
                    <a:pt x="148" y="10"/>
                    <a:pt x="128" y="1"/>
                    <a:pt x="107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81;p60"/>
            <p:cNvSpPr/>
            <p:nvPr/>
          </p:nvSpPr>
          <p:spPr>
            <a:xfrm>
              <a:off x="3074108" y="2196041"/>
              <a:ext cx="35255" cy="33182"/>
            </a:xfrm>
            <a:custGeom>
              <a:avLst/>
              <a:gdLst/>
              <a:ahLst/>
              <a:cxnLst/>
              <a:rect l="l" t="t" r="r" b="b"/>
              <a:pathLst>
                <a:path w="629" h="592" extrusionOk="0">
                  <a:moveTo>
                    <a:pt x="544" y="1"/>
                  </a:moveTo>
                  <a:cubicBezTo>
                    <a:pt x="529" y="1"/>
                    <a:pt x="514" y="7"/>
                    <a:pt x="502" y="23"/>
                  </a:cubicBezTo>
                  <a:cubicBezTo>
                    <a:pt x="449" y="89"/>
                    <a:pt x="409" y="159"/>
                    <a:pt x="372" y="231"/>
                  </a:cubicBezTo>
                  <a:cubicBezTo>
                    <a:pt x="336" y="135"/>
                    <a:pt x="280" y="46"/>
                    <a:pt x="190" y="29"/>
                  </a:cubicBezTo>
                  <a:cubicBezTo>
                    <a:pt x="178" y="26"/>
                    <a:pt x="166" y="25"/>
                    <a:pt x="157" y="25"/>
                  </a:cubicBezTo>
                  <a:cubicBezTo>
                    <a:pt x="0" y="25"/>
                    <a:pt x="103" y="303"/>
                    <a:pt x="137" y="381"/>
                  </a:cubicBezTo>
                  <a:cubicBezTo>
                    <a:pt x="167" y="448"/>
                    <a:pt x="200" y="551"/>
                    <a:pt x="273" y="584"/>
                  </a:cubicBezTo>
                  <a:cubicBezTo>
                    <a:pt x="285" y="589"/>
                    <a:pt x="297" y="591"/>
                    <a:pt x="309" y="591"/>
                  </a:cubicBezTo>
                  <a:cubicBezTo>
                    <a:pt x="360" y="591"/>
                    <a:pt x="405" y="550"/>
                    <a:pt x="443" y="518"/>
                  </a:cubicBezTo>
                  <a:cubicBezTo>
                    <a:pt x="565" y="405"/>
                    <a:pt x="628" y="235"/>
                    <a:pt x="616" y="69"/>
                  </a:cubicBezTo>
                  <a:cubicBezTo>
                    <a:pt x="613" y="34"/>
                    <a:pt x="578" y="1"/>
                    <a:pt x="544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82;p60"/>
            <p:cNvSpPr/>
            <p:nvPr/>
          </p:nvSpPr>
          <p:spPr>
            <a:xfrm>
              <a:off x="3252012" y="2185728"/>
              <a:ext cx="34190" cy="33294"/>
            </a:xfrm>
            <a:custGeom>
              <a:avLst/>
              <a:gdLst/>
              <a:ahLst/>
              <a:cxnLst/>
              <a:rect l="l" t="t" r="r" b="b"/>
              <a:pathLst>
                <a:path w="610" h="594" extrusionOk="0">
                  <a:moveTo>
                    <a:pt x="135" y="0"/>
                  </a:moveTo>
                  <a:cubicBezTo>
                    <a:pt x="125" y="0"/>
                    <a:pt x="114" y="3"/>
                    <a:pt x="103" y="10"/>
                  </a:cubicBezTo>
                  <a:cubicBezTo>
                    <a:pt x="4" y="84"/>
                    <a:pt x="0" y="193"/>
                    <a:pt x="47" y="303"/>
                  </a:cubicBezTo>
                  <a:cubicBezTo>
                    <a:pt x="90" y="396"/>
                    <a:pt x="140" y="562"/>
                    <a:pt x="249" y="589"/>
                  </a:cubicBezTo>
                  <a:cubicBezTo>
                    <a:pt x="263" y="592"/>
                    <a:pt x="277" y="594"/>
                    <a:pt x="290" y="594"/>
                  </a:cubicBezTo>
                  <a:cubicBezTo>
                    <a:pt x="379" y="594"/>
                    <a:pt x="460" y="525"/>
                    <a:pt x="505" y="459"/>
                  </a:cubicBezTo>
                  <a:cubicBezTo>
                    <a:pt x="575" y="356"/>
                    <a:pt x="592" y="230"/>
                    <a:pt x="605" y="113"/>
                  </a:cubicBezTo>
                  <a:cubicBezTo>
                    <a:pt x="610" y="72"/>
                    <a:pt x="572" y="45"/>
                    <a:pt x="536" y="45"/>
                  </a:cubicBezTo>
                  <a:cubicBezTo>
                    <a:pt x="520" y="45"/>
                    <a:pt x="504" y="51"/>
                    <a:pt x="492" y="64"/>
                  </a:cubicBezTo>
                  <a:cubicBezTo>
                    <a:pt x="429" y="136"/>
                    <a:pt x="376" y="213"/>
                    <a:pt x="323" y="293"/>
                  </a:cubicBezTo>
                  <a:cubicBezTo>
                    <a:pt x="296" y="199"/>
                    <a:pt x="253" y="113"/>
                    <a:pt x="197" y="33"/>
                  </a:cubicBezTo>
                  <a:cubicBezTo>
                    <a:pt x="183" y="15"/>
                    <a:pt x="160" y="0"/>
                    <a:pt x="135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83;p60"/>
            <p:cNvSpPr/>
            <p:nvPr/>
          </p:nvSpPr>
          <p:spPr>
            <a:xfrm>
              <a:off x="3517075" y="2117122"/>
              <a:ext cx="29987" cy="35704"/>
            </a:xfrm>
            <a:custGeom>
              <a:avLst/>
              <a:gdLst/>
              <a:ahLst/>
              <a:cxnLst/>
              <a:rect l="l" t="t" r="r" b="b"/>
              <a:pathLst>
                <a:path w="535" h="637" extrusionOk="0">
                  <a:moveTo>
                    <a:pt x="116" y="1"/>
                  </a:moveTo>
                  <a:cubicBezTo>
                    <a:pt x="86" y="1"/>
                    <a:pt x="57" y="21"/>
                    <a:pt x="51" y="51"/>
                  </a:cubicBezTo>
                  <a:cubicBezTo>
                    <a:pt x="0" y="244"/>
                    <a:pt x="67" y="533"/>
                    <a:pt x="270" y="623"/>
                  </a:cubicBezTo>
                  <a:cubicBezTo>
                    <a:pt x="291" y="632"/>
                    <a:pt x="311" y="637"/>
                    <a:pt x="329" y="637"/>
                  </a:cubicBezTo>
                  <a:cubicBezTo>
                    <a:pt x="499" y="637"/>
                    <a:pt x="530" y="236"/>
                    <a:pt x="532" y="131"/>
                  </a:cubicBezTo>
                  <a:cubicBezTo>
                    <a:pt x="535" y="93"/>
                    <a:pt x="500" y="62"/>
                    <a:pt x="465" y="62"/>
                  </a:cubicBezTo>
                  <a:cubicBezTo>
                    <a:pt x="454" y="62"/>
                    <a:pt x="443" y="65"/>
                    <a:pt x="433" y="71"/>
                  </a:cubicBezTo>
                  <a:cubicBezTo>
                    <a:pt x="370" y="114"/>
                    <a:pt x="326" y="171"/>
                    <a:pt x="296" y="234"/>
                  </a:cubicBezTo>
                  <a:cubicBezTo>
                    <a:pt x="260" y="158"/>
                    <a:pt x="217" y="84"/>
                    <a:pt x="160" y="21"/>
                  </a:cubicBezTo>
                  <a:cubicBezTo>
                    <a:pt x="148" y="7"/>
                    <a:pt x="132" y="1"/>
                    <a:pt x="116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84;p60"/>
            <p:cNvSpPr/>
            <p:nvPr/>
          </p:nvSpPr>
          <p:spPr>
            <a:xfrm>
              <a:off x="3539271" y="2224515"/>
              <a:ext cx="42878" cy="45961"/>
            </a:xfrm>
            <a:custGeom>
              <a:avLst/>
              <a:gdLst/>
              <a:ahLst/>
              <a:cxnLst/>
              <a:rect l="l" t="t" r="r" b="b"/>
              <a:pathLst>
                <a:path w="765" h="820" extrusionOk="0">
                  <a:moveTo>
                    <a:pt x="335" y="0"/>
                  </a:moveTo>
                  <a:cubicBezTo>
                    <a:pt x="329" y="0"/>
                    <a:pt x="322" y="1"/>
                    <a:pt x="316" y="3"/>
                  </a:cubicBezTo>
                  <a:cubicBezTo>
                    <a:pt x="259" y="23"/>
                    <a:pt x="213" y="56"/>
                    <a:pt x="169" y="96"/>
                  </a:cubicBezTo>
                  <a:cubicBezTo>
                    <a:pt x="163" y="102"/>
                    <a:pt x="153" y="110"/>
                    <a:pt x="146" y="119"/>
                  </a:cubicBezTo>
                  <a:cubicBezTo>
                    <a:pt x="100" y="176"/>
                    <a:pt x="63" y="245"/>
                    <a:pt x="46" y="325"/>
                  </a:cubicBezTo>
                  <a:cubicBezTo>
                    <a:pt x="23" y="449"/>
                    <a:pt x="0" y="677"/>
                    <a:pt x="97" y="777"/>
                  </a:cubicBezTo>
                  <a:cubicBezTo>
                    <a:pt x="125" y="807"/>
                    <a:pt x="159" y="819"/>
                    <a:pt x="195" y="819"/>
                  </a:cubicBezTo>
                  <a:cubicBezTo>
                    <a:pt x="298" y="819"/>
                    <a:pt x="421" y="722"/>
                    <a:pt x="492" y="671"/>
                  </a:cubicBezTo>
                  <a:cubicBezTo>
                    <a:pt x="632" y="575"/>
                    <a:pt x="761" y="458"/>
                    <a:pt x="764" y="275"/>
                  </a:cubicBezTo>
                  <a:cubicBezTo>
                    <a:pt x="764" y="237"/>
                    <a:pt x="731" y="211"/>
                    <a:pt x="696" y="211"/>
                  </a:cubicBezTo>
                  <a:cubicBezTo>
                    <a:pt x="686" y="211"/>
                    <a:pt x="675" y="213"/>
                    <a:pt x="664" y="219"/>
                  </a:cubicBezTo>
                  <a:cubicBezTo>
                    <a:pt x="568" y="269"/>
                    <a:pt x="479" y="322"/>
                    <a:pt x="388" y="378"/>
                  </a:cubicBezTo>
                  <a:cubicBezTo>
                    <a:pt x="405" y="279"/>
                    <a:pt x="412" y="176"/>
                    <a:pt x="402" y="66"/>
                  </a:cubicBezTo>
                  <a:cubicBezTo>
                    <a:pt x="399" y="31"/>
                    <a:pt x="372" y="0"/>
                    <a:pt x="335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85;p60"/>
            <p:cNvSpPr/>
            <p:nvPr/>
          </p:nvSpPr>
          <p:spPr>
            <a:xfrm>
              <a:off x="2873896" y="2139094"/>
              <a:ext cx="40468" cy="32397"/>
            </a:xfrm>
            <a:custGeom>
              <a:avLst/>
              <a:gdLst/>
              <a:ahLst/>
              <a:cxnLst/>
              <a:rect l="l" t="t" r="r" b="b"/>
              <a:pathLst>
                <a:path w="722" h="578" extrusionOk="0">
                  <a:moveTo>
                    <a:pt x="528" y="0"/>
                  </a:moveTo>
                  <a:cubicBezTo>
                    <a:pt x="496" y="0"/>
                    <a:pt x="466" y="26"/>
                    <a:pt x="462" y="65"/>
                  </a:cubicBezTo>
                  <a:cubicBezTo>
                    <a:pt x="452" y="138"/>
                    <a:pt x="452" y="211"/>
                    <a:pt x="459" y="281"/>
                  </a:cubicBezTo>
                  <a:cubicBezTo>
                    <a:pt x="342" y="207"/>
                    <a:pt x="223" y="138"/>
                    <a:pt x="106" y="65"/>
                  </a:cubicBezTo>
                  <a:cubicBezTo>
                    <a:pt x="95" y="58"/>
                    <a:pt x="84" y="56"/>
                    <a:pt x="73" y="56"/>
                  </a:cubicBezTo>
                  <a:cubicBezTo>
                    <a:pt x="38" y="56"/>
                    <a:pt x="7" y="85"/>
                    <a:pt x="7" y="121"/>
                  </a:cubicBezTo>
                  <a:cubicBezTo>
                    <a:pt x="0" y="250"/>
                    <a:pt x="116" y="347"/>
                    <a:pt x="212" y="417"/>
                  </a:cubicBezTo>
                  <a:cubicBezTo>
                    <a:pt x="301" y="483"/>
                    <a:pt x="454" y="577"/>
                    <a:pt x="572" y="577"/>
                  </a:cubicBezTo>
                  <a:cubicBezTo>
                    <a:pt x="577" y="577"/>
                    <a:pt x="583" y="577"/>
                    <a:pt x="588" y="577"/>
                  </a:cubicBezTo>
                  <a:cubicBezTo>
                    <a:pt x="698" y="570"/>
                    <a:pt x="721" y="430"/>
                    <a:pt x="721" y="341"/>
                  </a:cubicBezTo>
                  <a:cubicBezTo>
                    <a:pt x="721" y="218"/>
                    <a:pt x="668" y="101"/>
                    <a:pt x="574" y="18"/>
                  </a:cubicBezTo>
                  <a:cubicBezTo>
                    <a:pt x="560" y="6"/>
                    <a:pt x="544" y="0"/>
                    <a:pt x="528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86;p60"/>
            <p:cNvSpPr/>
            <p:nvPr/>
          </p:nvSpPr>
          <p:spPr>
            <a:xfrm>
              <a:off x="2720878" y="2134554"/>
              <a:ext cx="36993" cy="38787"/>
            </a:xfrm>
            <a:custGeom>
              <a:avLst/>
              <a:gdLst/>
              <a:ahLst/>
              <a:cxnLst/>
              <a:rect l="l" t="t" r="r" b="b"/>
              <a:pathLst>
                <a:path w="660" h="692" extrusionOk="0">
                  <a:moveTo>
                    <a:pt x="221" y="0"/>
                  </a:moveTo>
                  <a:cubicBezTo>
                    <a:pt x="74" y="0"/>
                    <a:pt x="27" y="348"/>
                    <a:pt x="14" y="442"/>
                  </a:cubicBezTo>
                  <a:cubicBezTo>
                    <a:pt x="1" y="565"/>
                    <a:pt x="48" y="691"/>
                    <a:pt x="163" y="691"/>
                  </a:cubicBezTo>
                  <a:cubicBezTo>
                    <a:pt x="185" y="691"/>
                    <a:pt x="208" y="687"/>
                    <a:pt x="234" y="678"/>
                  </a:cubicBezTo>
                  <a:cubicBezTo>
                    <a:pt x="413" y="611"/>
                    <a:pt x="557" y="461"/>
                    <a:pt x="640" y="299"/>
                  </a:cubicBezTo>
                  <a:cubicBezTo>
                    <a:pt x="660" y="262"/>
                    <a:pt x="646" y="229"/>
                    <a:pt x="616" y="205"/>
                  </a:cubicBezTo>
                  <a:cubicBezTo>
                    <a:pt x="598" y="192"/>
                    <a:pt x="579" y="186"/>
                    <a:pt x="560" y="186"/>
                  </a:cubicBezTo>
                  <a:cubicBezTo>
                    <a:pt x="505" y="186"/>
                    <a:pt x="451" y="233"/>
                    <a:pt x="407" y="265"/>
                  </a:cubicBezTo>
                  <a:cubicBezTo>
                    <a:pt x="373" y="288"/>
                    <a:pt x="344" y="315"/>
                    <a:pt x="310" y="339"/>
                  </a:cubicBezTo>
                  <a:cubicBezTo>
                    <a:pt x="347" y="209"/>
                    <a:pt x="370" y="46"/>
                    <a:pt x="254" y="6"/>
                  </a:cubicBezTo>
                  <a:cubicBezTo>
                    <a:pt x="242" y="2"/>
                    <a:pt x="231" y="0"/>
                    <a:pt x="221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87;p60"/>
            <p:cNvSpPr/>
            <p:nvPr/>
          </p:nvSpPr>
          <p:spPr>
            <a:xfrm>
              <a:off x="2737693" y="2045658"/>
              <a:ext cx="39515" cy="35648"/>
            </a:xfrm>
            <a:custGeom>
              <a:avLst/>
              <a:gdLst/>
              <a:ahLst/>
              <a:cxnLst/>
              <a:rect l="l" t="t" r="r" b="b"/>
              <a:pathLst>
                <a:path w="705" h="636" extrusionOk="0">
                  <a:moveTo>
                    <a:pt x="112" y="0"/>
                  </a:moveTo>
                  <a:cubicBezTo>
                    <a:pt x="89" y="0"/>
                    <a:pt x="67" y="11"/>
                    <a:pt x="53" y="33"/>
                  </a:cubicBezTo>
                  <a:cubicBezTo>
                    <a:pt x="27" y="86"/>
                    <a:pt x="13" y="143"/>
                    <a:pt x="10" y="199"/>
                  </a:cubicBezTo>
                  <a:cubicBezTo>
                    <a:pt x="4" y="216"/>
                    <a:pt x="1" y="236"/>
                    <a:pt x="10" y="256"/>
                  </a:cubicBezTo>
                  <a:cubicBezTo>
                    <a:pt x="13" y="262"/>
                    <a:pt x="13" y="266"/>
                    <a:pt x="17" y="273"/>
                  </a:cubicBezTo>
                  <a:cubicBezTo>
                    <a:pt x="41" y="425"/>
                    <a:pt x="150" y="569"/>
                    <a:pt x="300" y="625"/>
                  </a:cubicBezTo>
                  <a:cubicBezTo>
                    <a:pt x="320" y="632"/>
                    <a:pt x="339" y="635"/>
                    <a:pt x="358" y="635"/>
                  </a:cubicBezTo>
                  <a:cubicBezTo>
                    <a:pt x="447" y="635"/>
                    <a:pt x="520" y="557"/>
                    <a:pt x="576" y="485"/>
                  </a:cubicBezTo>
                  <a:cubicBezTo>
                    <a:pt x="659" y="376"/>
                    <a:pt x="705" y="253"/>
                    <a:pt x="668" y="116"/>
                  </a:cubicBezTo>
                  <a:cubicBezTo>
                    <a:pt x="660" y="88"/>
                    <a:pt x="631" y="68"/>
                    <a:pt x="602" y="68"/>
                  </a:cubicBezTo>
                  <a:cubicBezTo>
                    <a:pt x="596" y="68"/>
                    <a:pt x="591" y="68"/>
                    <a:pt x="585" y="70"/>
                  </a:cubicBezTo>
                  <a:cubicBezTo>
                    <a:pt x="519" y="93"/>
                    <a:pt x="469" y="130"/>
                    <a:pt x="426" y="186"/>
                  </a:cubicBezTo>
                  <a:cubicBezTo>
                    <a:pt x="406" y="213"/>
                    <a:pt x="389" y="250"/>
                    <a:pt x="372" y="286"/>
                  </a:cubicBezTo>
                  <a:cubicBezTo>
                    <a:pt x="309" y="190"/>
                    <a:pt x="240" y="100"/>
                    <a:pt x="160" y="20"/>
                  </a:cubicBezTo>
                  <a:cubicBezTo>
                    <a:pt x="147" y="7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88;p60"/>
            <p:cNvSpPr/>
            <p:nvPr/>
          </p:nvSpPr>
          <p:spPr>
            <a:xfrm>
              <a:off x="2789372" y="2246711"/>
              <a:ext cx="45064" cy="44840"/>
            </a:xfrm>
            <a:custGeom>
              <a:avLst/>
              <a:gdLst/>
              <a:ahLst/>
              <a:cxnLst/>
              <a:rect l="l" t="t" r="r" b="b"/>
              <a:pathLst>
                <a:path w="804" h="800" extrusionOk="0">
                  <a:moveTo>
                    <a:pt x="536" y="1"/>
                  </a:moveTo>
                  <a:cubicBezTo>
                    <a:pt x="516" y="1"/>
                    <a:pt x="497" y="10"/>
                    <a:pt x="484" y="33"/>
                  </a:cubicBezTo>
                  <a:cubicBezTo>
                    <a:pt x="418" y="142"/>
                    <a:pt x="401" y="255"/>
                    <a:pt x="404" y="375"/>
                  </a:cubicBezTo>
                  <a:cubicBezTo>
                    <a:pt x="401" y="374"/>
                    <a:pt x="398" y="373"/>
                    <a:pt x="395" y="373"/>
                  </a:cubicBezTo>
                  <a:cubicBezTo>
                    <a:pt x="387" y="373"/>
                    <a:pt x="377" y="376"/>
                    <a:pt x="368" y="378"/>
                  </a:cubicBezTo>
                  <a:cubicBezTo>
                    <a:pt x="292" y="298"/>
                    <a:pt x="208" y="225"/>
                    <a:pt x="112" y="165"/>
                  </a:cubicBezTo>
                  <a:cubicBezTo>
                    <a:pt x="100" y="157"/>
                    <a:pt x="87" y="154"/>
                    <a:pt x="76" y="154"/>
                  </a:cubicBezTo>
                  <a:cubicBezTo>
                    <a:pt x="31" y="154"/>
                    <a:pt x="0" y="210"/>
                    <a:pt x="19" y="255"/>
                  </a:cubicBezTo>
                  <a:cubicBezTo>
                    <a:pt x="85" y="395"/>
                    <a:pt x="165" y="524"/>
                    <a:pt x="272" y="637"/>
                  </a:cubicBezTo>
                  <a:cubicBezTo>
                    <a:pt x="328" y="703"/>
                    <a:pt x="412" y="799"/>
                    <a:pt x="505" y="799"/>
                  </a:cubicBezTo>
                  <a:cubicBezTo>
                    <a:pt x="521" y="799"/>
                    <a:pt x="538" y="797"/>
                    <a:pt x="554" y="790"/>
                  </a:cubicBezTo>
                  <a:cubicBezTo>
                    <a:pt x="803" y="694"/>
                    <a:pt x="674" y="215"/>
                    <a:pt x="604" y="49"/>
                  </a:cubicBezTo>
                  <a:cubicBezTo>
                    <a:pt x="592" y="20"/>
                    <a:pt x="563" y="1"/>
                    <a:pt x="536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89;p60"/>
            <p:cNvSpPr/>
            <p:nvPr/>
          </p:nvSpPr>
          <p:spPr>
            <a:xfrm>
              <a:off x="3582093" y="2035064"/>
              <a:ext cx="36376" cy="36713"/>
            </a:xfrm>
            <a:custGeom>
              <a:avLst/>
              <a:gdLst/>
              <a:ahLst/>
              <a:cxnLst/>
              <a:rect l="l" t="t" r="r" b="b"/>
              <a:pathLst>
                <a:path w="649" h="655" extrusionOk="0">
                  <a:moveTo>
                    <a:pt x="261" y="1"/>
                  </a:moveTo>
                  <a:cubicBezTo>
                    <a:pt x="243" y="1"/>
                    <a:pt x="225" y="8"/>
                    <a:pt x="213" y="20"/>
                  </a:cubicBezTo>
                  <a:cubicBezTo>
                    <a:pt x="123" y="103"/>
                    <a:pt x="57" y="212"/>
                    <a:pt x="34" y="332"/>
                  </a:cubicBezTo>
                  <a:cubicBezTo>
                    <a:pt x="14" y="428"/>
                    <a:pt x="0" y="585"/>
                    <a:pt x="103" y="638"/>
                  </a:cubicBezTo>
                  <a:cubicBezTo>
                    <a:pt x="126" y="650"/>
                    <a:pt x="150" y="654"/>
                    <a:pt x="175" y="654"/>
                  </a:cubicBezTo>
                  <a:cubicBezTo>
                    <a:pt x="256" y="654"/>
                    <a:pt x="340" y="601"/>
                    <a:pt x="399" y="558"/>
                  </a:cubicBezTo>
                  <a:cubicBezTo>
                    <a:pt x="502" y="479"/>
                    <a:pt x="582" y="379"/>
                    <a:pt x="632" y="259"/>
                  </a:cubicBezTo>
                  <a:cubicBezTo>
                    <a:pt x="649" y="229"/>
                    <a:pt x="645" y="186"/>
                    <a:pt x="609" y="169"/>
                  </a:cubicBezTo>
                  <a:cubicBezTo>
                    <a:pt x="586" y="157"/>
                    <a:pt x="564" y="152"/>
                    <a:pt x="544" y="152"/>
                  </a:cubicBezTo>
                  <a:cubicBezTo>
                    <a:pt x="482" y="152"/>
                    <a:pt x="428" y="196"/>
                    <a:pt x="376" y="235"/>
                  </a:cubicBezTo>
                  <a:cubicBezTo>
                    <a:pt x="376" y="155"/>
                    <a:pt x="359" y="83"/>
                    <a:pt x="306" y="20"/>
                  </a:cubicBezTo>
                  <a:cubicBezTo>
                    <a:pt x="295" y="7"/>
                    <a:pt x="278" y="1"/>
                    <a:pt x="261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90;p60"/>
            <p:cNvSpPr/>
            <p:nvPr/>
          </p:nvSpPr>
          <p:spPr>
            <a:xfrm>
              <a:off x="3366747" y="2072282"/>
              <a:ext cx="31724" cy="29875"/>
            </a:xfrm>
            <a:custGeom>
              <a:avLst/>
              <a:gdLst/>
              <a:ahLst/>
              <a:cxnLst/>
              <a:rect l="l" t="t" r="r" b="b"/>
              <a:pathLst>
                <a:path w="566" h="533" extrusionOk="0">
                  <a:moveTo>
                    <a:pt x="273" y="0"/>
                  </a:moveTo>
                  <a:cubicBezTo>
                    <a:pt x="133" y="0"/>
                    <a:pt x="1" y="123"/>
                    <a:pt x="7" y="266"/>
                  </a:cubicBezTo>
                  <a:cubicBezTo>
                    <a:pt x="14" y="409"/>
                    <a:pt x="124" y="532"/>
                    <a:pt x="273" y="532"/>
                  </a:cubicBezTo>
                  <a:lnTo>
                    <a:pt x="293" y="532"/>
                  </a:lnTo>
                  <a:cubicBezTo>
                    <a:pt x="432" y="532"/>
                    <a:pt x="566" y="409"/>
                    <a:pt x="559" y="266"/>
                  </a:cubicBezTo>
                  <a:cubicBezTo>
                    <a:pt x="552" y="123"/>
                    <a:pt x="443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91;p60"/>
            <p:cNvSpPr/>
            <p:nvPr/>
          </p:nvSpPr>
          <p:spPr>
            <a:xfrm>
              <a:off x="3454634" y="2023854"/>
              <a:ext cx="38675" cy="29819"/>
            </a:xfrm>
            <a:custGeom>
              <a:avLst/>
              <a:gdLst/>
              <a:ahLst/>
              <a:cxnLst/>
              <a:rect l="l" t="t" r="r" b="b"/>
              <a:pathLst>
                <a:path w="690" h="532" extrusionOk="0">
                  <a:moveTo>
                    <a:pt x="343" y="1"/>
                  </a:moveTo>
                  <a:cubicBezTo>
                    <a:pt x="4" y="1"/>
                    <a:pt x="1" y="532"/>
                    <a:pt x="343" y="532"/>
                  </a:cubicBezTo>
                  <a:cubicBezTo>
                    <a:pt x="686" y="532"/>
                    <a:pt x="689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92;p60"/>
            <p:cNvSpPr/>
            <p:nvPr/>
          </p:nvSpPr>
          <p:spPr>
            <a:xfrm>
              <a:off x="3521895" y="1965338"/>
              <a:ext cx="38450" cy="29875"/>
            </a:xfrm>
            <a:custGeom>
              <a:avLst/>
              <a:gdLst/>
              <a:ahLst/>
              <a:cxnLst/>
              <a:rect l="l" t="t" r="r" b="b"/>
              <a:pathLst>
                <a:path w="686" h="533" extrusionOk="0">
                  <a:moveTo>
                    <a:pt x="344" y="0"/>
                  </a:moveTo>
                  <a:cubicBezTo>
                    <a:pt x="1" y="0"/>
                    <a:pt x="1" y="532"/>
                    <a:pt x="344" y="532"/>
                  </a:cubicBezTo>
                  <a:cubicBezTo>
                    <a:pt x="686" y="532"/>
                    <a:pt x="686" y="0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93;p60"/>
            <p:cNvSpPr/>
            <p:nvPr/>
          </p:nvSpPr>
          <p:spPr>
            <a:xfrm>
              <a:off x="3129037" y="2097224"/>
              <a:ext cx="38618" cy="29875"/>
            </a:xfrm>
            <a:custGeom>
              <a:avLst/>
              <a:gdLst/>
              <a:ahLst/>
              <a:cxnLst/>
              <a:rect l="l" t="t" r="r" b="b"/>
              <a:pathLst>
                <a:path w="689" h="533" extrusionOk="0">
                  <a:moveTo>
                    <a:pt x="343" y="0"/>
                  </a:moveTo>
                  <a:cubicBezTo>
                    <a:pt x="1" y="0"/>
                    <a:pt x="1" y="532"/>
                    <a:pt x="343" y="532"/>
                  </a:cubicBezTo>
                  <a:cubicBezTo>
                    <a:pt x="685" y="532"/>
                    <a:pt x="688" y="0"/>
                    <a:pt x="3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94;p60"/>
            <p:cNvSpPr/>
            <p:nvPr/>
          </p:nvSpPr>
          <p:spPr>
            <a:xfrm>
              <a:off x="3015984" y="2083436"/>
              <a:ext cx="38450" cy="29875"/>
            </a:xfrm>
            <a:custGeom>
              <a:avLst/>
              <a:gdLst/>
              <a:ahLst/>
              <a:cxnLst/>
              <a:rect l="l" t="t" r="r" b="b"/>
              <a:pathLst>
                <a:path w="686" h="533" extrusionOk="0">
                  <a:moveTo>
                    <a:pt x="343" y="1"/>
                  </a:moveTo>
                  <a:cubicBezTo>
                    <a:pt x="1" y="1"/>
                    <a:pt x="1" y="533"/>
                    <a:pt x="343" y="533"/>
                  </a:cubicBezTo>
                  <a:cubicBezTo>
                    <a:pt x="685" y="533"/>
                    <a:pt x="685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95;p60"/>
            <p:cNvSpPr/>
            <p:nvPr/>
          </p:nvSpPr>
          <p:spPr>
            <a:xfrm>
              <a:off x="2919129" y="2054906"/>
              <a:ext cx="38394" cy="29875"/>
            </a:xfrm>
            <a:custGeom>
              <a:avLst/>
              <a:gdLst/>
              <a:ahLst/>
              <a:cxnLst/>
              <a:rect l="l" t="t" r="r" b="b"/>
              <a:pathLst>
                <a:path w="685" h="533" extrusionOk="0">
                  <a:moveTo>
                    <a:pt x="343" y="1"/>
                  </a:moveTo>
                  <a:cubicBezTo>
                    <a:pt x="0" y="1"/>
                    <a:pt x="0" y="533"/>
                    <a:pt x="343" y="533"/>
                  </a:cubicBezTo>
                  <a:cubicBezTo>
                    <a:pt x="685" y="533"/>
                    <a:pt x="685" y="1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96;p60"/>
            <p:cNvSpPr/>
            <p:nvPr/>
          </p:nvSpPr>
          <p:spPr>
            <a:xfrm>
              <a:off x="2840714" y="2008945"/>
              <a:ext cx="38562" cy="29875"/>
            </a:xfrm>
            <a:custGeom>
              <a:avLst/>
              <a:gdLst/>
              <a:ahLst/>
              <a:cxnLst/>
              <a:rect l="l" t="t" r="r" b="b"/>
              <a:pathLst>
                <a:path w="688" h="533" extrusionOk="0">
                  <a:moveTo>
                    <a:pt x="342" y="0"/>
                  </a:moveTo>
                  <a:cubicBezTo>
                    <a:pt x="4" y="0"/>
                    <a:pt x="0" y="532"/>
                    <a:pt x="342" y="532"/>
                  </a:cubicBezTo>
                  <a:cubicBezTo>
                    <a:pt x="685" y="532"/>
                    <a:pt x="688" y="0"/>
                    <a:pt x="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97;p60"/>
            <p:cNvSpPr/>
            <p:nvPr/>
          </p:nvSpPr>
          <p:spPr>
            <a:xfrm>
              <a:off x="3565334" y="2112134"/>
              <a:ext cx="54088" cy="61879"/>
            </a:xfrm>
            <a:custGeom>
              <a:avLst/>
              <a:gdLst/>
              <a:ahLst/>
              <a:cxnLst/>
              <a:rect l="l" t="t" r="r" b="b"/>
              <a:pathLst>
                <a:path w="965" h="1104" extrusionOk="0">
                  <a:moveTo>
                    <a:pt x="91" y="1"/>
                  </a:moveTo>
                  <a:cubicBezTo>
                    <a:pt x="43" y="1"/>
                    <a:pt x="0" y="66"/>
                    <a:pt x="40" y="117"/>
                  </a:cubicBezTo>
                  <a:cubicBezTo>
                    <a:pt x="302" y="440"/>
                    <a:pt x="566" y="759"/>
                    <a:pt x="831" y="1081"/>
                  </a:cubicBezTo>
                  <a:cubicBezTo>
                    <a:pt x="844" y="1097"/>
                    <a:pt x="859" y="1103"/>
                    <a:pt x="873" y="1103"/>
                  </a:cubicBezTo>
                  <a:cubicBezTo>
                    <a:pt x="920" y="1103"/>
                    <a:pt x="965" y="1036"/>
                    <a:pt x="924" y="987"/>
                  </a:cubicBezTo>
                  <a:cubicBezTo>
                    <a:pt x="661" y="665"/>
                    <a:pt x="399" y="346"/>
                    <a:pt x="136" y="24"/>
                  </a:cubicBezTo>
                  <a:cubicBezTo>
                    <a:pt x="123" y="8"/>
                    <a:pt x="107" y="1"/>
                    <a:pt x="9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98;p60"/>
            <p:cNvSpPr/>
            <p:nvPr/>
          </p:nvSpPr>
          <p:spPr>
            <a:xfrm>
              <a:off x="3567912" y="2161010"/>
              <a:ext cx="45120" cy="10649"/>
            </a:xfrm>
            <a:custGeom>
              <a:avLst/>
              <a:gdLst/>
              <a:ahLst/>
              <a:cxnLst/>
              <a:rect l="l" t="t" r="r" b="b"/>
              <a:pathLst>
                <a:path w="805" h="190" extrusionOk="0">
                  <a:moveTo>
                    <a:pt x="382" y="0"/>
                  </a:moveTo>
                  <a:cubicBezTo>
                    <a:pt x="280" y="0"/>
                    <a:pt x="178" y="14"/>
                    <a:pt x="77" y="42"/>
                  </a:cubicBezTo>
                  <a:cubicBezTo>
                    <a:pt x="1" y="60"/>
                    <a:pt x="23" y="172"/>
                    <a:pt x="91" y="172"/>
                  </a:cubicBezTo>
                  <a:cubicBezTo>
                    <a:pt x="97" y="172"/>
                    <a:pt x="104" y="171"/>
                    <a:pt x="110" y="169"/>
                  </a:cubicBezTo>
                  <a:cubicBezTo>
                    <a:pt x="199" y="145"/>
                    <a:pt x="287" y="133"/>
                    <a:pt x="375" y="133"/>
                  </a:cubicBezTo>
                  <a:cubicBezTo>
                    <a:pt x="483" y="133"/>
                    <a:pt x="589" y="151"/>
                    <a:pt x="695" y="186"/>
                  </a:cubicBezTo>
                  <a:cubicBezTo>
                    <a:pt x="703" y="188"/>
                    <a:pt x="710" y="189"/>
                    <a:pt x="717" y="189"/>
                  </a:cubicBezTo>
                  <a:cubicBezTo>
                    <a:pt x="784" y="189"/>
                    <a:pt x="804" y="80"/>
                    <a:pt x="732" y="56"/>
                  </a:cubicBezTo>
                  <a:cubicBezTo>
                    <a:pt x="616" y="19"/>
                    <a:pt x="499" y="0"/>
                    <a:pt x="382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99;p60"/>
            <p:cNvSpPr/>
            <p:nvPr/>
          </p:nvSpPr>
          <p:spPr>
            <a:xfrm>
              <a:off x="2742514" y="2234660"/>
              <a:ext cx="28754" cy="39123"/>
            </a:xfrm>
            <a:custGeom>
              <a:avLst/>
              <a:gdLst/>
              <a:ahLst/>
              <a:cxnLst/>
              <a:rect l="l" t="t" r="r" b="b"/>
              <a:pathLst>
                <a:path w="513" h="698" extrusionOk="0">
                  <a:moveTo>
                    <a:pt x="418" y="0"/>
                  </a:moveTo>
                  <a:cubicBezTo>
                    <a:pt x="404" y="0"/>
                    <a:pt x="389" y="6"/>
                    <a:pt x="376" y="21"/>
                  </a:cubicBezTo>
                  <a:cubicBezTo>
                    <a:pt x="223" y="201"/>
                    <a:pt x="104" y="400"/>
                    <a:pt x="18" y="619"/>
                  </a:cubicBezTo>
                  <a:cubicBezTo>
                    <a:pt x="1" y="653"/>
                    <a:pt x="21" y="679"/>
                    <a:pt x="47" y="693"/>
                  </a:cubicBezTo>
                  <a:lnTo>
                    <a:pt x="57" y="693"/>
                  </a:lnTo>
                  <a:cubicBezTo>
                    <a:pt x="64" y="696"/>
                    <a:pt x="71" y="697"/>
                    <a:pt x="77" y="697"/>
                  </a:cubicBezTo>
                  <a:cubicBezTo>
                    <a:pt x="84" y="697"/>
                    <a:pt x="90" y="696"/>
                    <a:pt x="97" y="693"/>
                  </a:cubicBezTo>
                  <a:cubicBezTo>
                    <a:pt x="117" y="689"/>
                    <a:pt x="137" y="676"/>
                    <a:pt x="147" y="653"/>
                  </a:cubicBezTo>
                  <a:cubicBezTo>
                    <a:pt x="163" y="606"/>
                    <a:pt x="183" y="563"/>
                    <a:pt x="203" y="520"/>
                  </a:cubicBezTo>
                  <a:cubicBezTo>
                    <a:pt x="277" y="374"/>
                    <a:pt x="366" y="240"/>
                    <a:pt x="470" y="118"/>
                  </a:cubicBezTo>
                  <a:cubicBezTo>
                    <a:pt x="513" y="67"/>
                    <a:pt x="466" y="0"/>
                    <a:pt x="418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300;p60"/>
            <p:cNvSpPr/>
            <p:nvPr/>
          </p:nvSpPr>
          <p:spPr>
            <a:xfrm>
              <a:off x="2745372" y="2249681"/>
              <a:ext cx="36657" cy="27016"/>
            </a:xfrm>
            <a:custGeom>
              <a:avLst/>
              <a:gdLst/>
              <a:ahLst/>
              <a:cxnLst/>
              <a:rect l="l" t="t" r="r" b="b"/>
              <a:pathLst>
                <a:path w="654" h="482" extrusionOk="0">
                  <a:moveTo>
                    <a:pt x="553" y="1"/>
                  </a:moveTo>
                  <a:cubicBezTo>
                    <a:pt x="543" y="1"/>
                    <a:pt x="533" y="3"/>
                    <a:pt x="522" y="9"/>
                  </a:cubicBezTo>
                  <a:cubicBezTo>
                    <a:pt x="392" y="79"/>
                    <a:pt x="266" y="159"/>
                    <a:pt x="152" y="252"/>
                  </a:cubicBezTo>
                  <a:cubicBezTo>
                    <a:pt x="106" y="288"/>
                    <a:pt x="66" y="328"/>
                    <a:pt x="23" y="368"/>
                  </a:cubicBezTo>
                  <a:cubicBezTo>
                    <a:pt x="3" y="385"/>
                    <a:pt x="0" y="405"/>
                    <a:pt x="3" y="421"/>
                  </a:cubicBezTo>
                  <a:cubicBezTo>
                    <a:pt x="3" y="421"/>
                    <a:pt x="3" y="425"/>
                    <a:pt x="6" y="425"/>
                  </a:cubicBezTo>
                  <a:cubicBezTo>
                    <a:pt x="6" y="445"/>
                    <a:pt x="20" y="461"/>
                    <a:pt x="40" y="471"/>
                  </a:cubicBezTo>
                  <a:cubicBezTo>
                    <a:pt x="49" y="477"/>
                    <a:pt x="61" y="481"/>
                    <a:pt x="73" y="481"/>
                  </a:cubicBezTo>
                  <a:cubicBezTo>
                    <a:pt x="88" y="481"/>
                    <a:pt x="103" y="476"/>
                    <a:pt x="116" y="461"/>
                  </a:cubicBezTo>
                  <a:cubicBezTo>
                    <a:pt x="259" y="328"/>
                    <a:pt x="415" y="215"/>
                    <a:pt x="588" y="126"/>
                  </a:cubicBezTo>
                  <a:cubicBezTo>
                    <a:pt x="653" y="91"/>
                    <a:pt x="614" y="1"/>
                    <a:pt x="553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301;p60"/>
            <p:cNvSpPr/>
            <p:nvPr/>
          </p:nvSpPr>
          <p:spPr>
            <a:xfrm>
              <a:off x="2982353" y="2180403"/>
              <a:ext cx="16647" cy="29763"/>
            </a:xfrm>
            <a:custGeom>
              <a:avLst/>
              <a:gdLst/>
              <a:ahLst/>
              <a:cxnLst/>
              <a:rect l="l" t="t" r="r" b="b"/>
              <a:pathLst>
                <a:path w="297" h="531" extrusionOk="0">
                  <a:moveTo>
                    <a:pt x="66" y="1"/>
                  </a:moveTo>
                  <a:cubicBezTo>
                    <a:pt x="33" y="1"/>
                    <a:pt x="1" y="22"/>
                    <a:pt x="3" y="65"/>
                  </a:cubicBezTo>
                  <a:cubicBezTo>
                    <a:pt x="6" y="222"/>
                    <a:pt x="55" y="371"/>
                    <a:pt x="149" y="501"/>
                  </a:cubicBezTo>
                  <a:cubicBezTo>
                    <a:pt x="164" y="522"/>
                    <a:pt x="184" y="530"/>
                    <a:pt x="204" y="530"/>
                  </a:cubicBezTo>
                  <a:cubicBezTo>
                    <a:pt x="252" y="530"/>
                    <a:pt x="296" y="483"/>
                    <a:pt x="262" y="434"/>
                  </a:cubicBezTo>
                  <a:cubicBezTo>
                    <a:pt x="182" y="325"/>
                    <a:pt x="139" y="202"/>
                    <a:pt x="135" y="65"/>
                  </a:cubicBezTo>
                  <a:cubicBezTo>
                    <a:pt x="133" y="22"/>
                    <a:pt x="99" y="1"/>
                    <a:pt x="6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302;p60"/>
            <p:cNvSpPr/>
            <p:nvPr/>
          </p:nvSpPr>
          <p:spPr>
            <a:xfrm>
              <a:off x="3009202" y="2198563"/>
              <a:ext cx="13452" cy="23933"/>
            </a:xfrm>
            <a:custGeom>
              <a:avLst/>
              <a:gdLst/>
              <a:ahLst/>
              <a:cxnLst/>
              <a:rect l="l" t="t" r="r" b="b"/>
              <a:pathLst>
                <a:path w="240" h="427" extrusionOk="0">
                  <a:moveTo>
                    <a:pt x="63" y="0"/>
                  </a:moveTo>
                  <a:cubicBezTo>
                    <a:pt x="30" y="0"/>
                    <a:pt x="0" y="21"/>
                    <a:pt x="5" y="64"/>
                  </a:cubicBezTo>
                  <a:cubicBezTo>
                    <a:pt x="22" y="180"/>
                    <a:pt x="52" y="286"/>
                    <a:pt x="102" y="393"/>
                  </a:cubicBezTo>
                  <a:cubicBezTo>
                    <a:pt x="113" y="417"/>
                    <a:pt x="132" y="427"/>
                    <a:pt x="151" y="427"/>
                  </a:cubicBezTo>
                  <a:cubicBezTo>
                    <a:pt x="194" y="427"/>
                    <a:pt x="240" y="379"/>
                    <a:pt x="214" y="326"/>
                  </a:cubicBezTo>
                  <a:cubicBezTo>
                    <a:pt x="178" y="243"/>
                    <a:pt x="151" y="154"/>
                    <a:pt x="139" y="64"/>
                  </a:cubicBezTo>
                  <a:cubicBezTo>
                    <a:pt x="133" y="22"/>
                    <a:pt x="97" y="0"/>
                    <a:pt x="63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303;p60"/>
            <p:cNvSpPr/>
            <p:nvPr/>
          </p:nvSpPr>
          <p:spPr>
            <a:xfrm>
              <a:off x="2999841" y="2168296"/>
              <a:ext cx="10089" cy="14909"/>
            </a:xfrm>
            <a:custGeom>
              <a:avLst/>
              <a:gdLst/>
              <a:ahLst/>
              <a:cxnLst/>
              <a:rect l="l" t="t" r="r" b="b"/>
              <a:pathLst>
                <a:path w="180" h="266" extrusionOk="0">
                  <a:moveTo>
                    <a:pt x="81" y="1"/>
                  </a:moveTo>
                  <a:cubicBezTo>
                    <a:pt x="42" y="1"/>
                    <a:pt x="1" y="32"/>
                    <a:pt x="13" y="82"/>
                  </a:cubicBezTo>
                  <a:cubicBezTo>
                    <a:pt x="22" y="128"/>
                    <a:pt x="30" y="171"/>
                    <a:pt x="39" y="218"/>
                  </a:cubicBezTo>
                  <a:cubicBezTo>
                    <a:pt x="47" y="251"/>
                    <a:pt x="71" y="265"/>
                    <a:pt x="97" y="265"/>
                  </a:cubicBezTo>
                  <a:cubicBezTo>
                    <a:pt x="137" y="265"/>
                    <a:pt x="179" y="232"/>
                    <a:pt x="169" y="182"/>
                  </a:cubicBezTo>
                  <a:cubicBezTo>
                    <a:pt x="159" y="139"/>
                    <a:pt x="149" y="92"/>
                    <a:pt x="139" y="49"/>
                  </a:cubicBezTo>
                  <a:cubicBezTo>
                    <a:pt x="132" y="15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304;p60"/>
            <p:cNvSpPr/>
            <p:nvPr/>
          </p:nvSpPr>
          <p:spPr>
            <a:xfrm>
              <a:off x="3334967" y="2187914"/>
              <a:ext cx="12051" cy="16254"/>
            </a:xfrm>
            <a:custGeom>
              <a:avLst/>
              <a:gdLst/>
              <a:ahLst/>
              <a:cxnLst/>
              <a:rect l="l" t="t" r="r" b="b"/>
              <a:pathLst>
                <a:path w="215" h="290" extrusionOk="0">
                  <a:moveTo>
                    <a:pt x="79" y="1"/>
                  </a:moveTo>
                  <a:cubicBezTo>
                    <a:pt x="39" y="1"/>
                    <a:pt x="0" y="33"/>
                    <a:pt x="16" y="81"/>
                  </a:cubicBezTo>
                  <a:cubicBezTo>
                    <a:pt x="33" y="137"/>
                    <a:pt x="53" y="191"/>
                    <a:pt x="69" y="244"/>
                  </a:cubicBezTo>
                  <a:cubicBezTo>
                    <a:pt x="80" y="276"/>
                    <a:pt x="106" y="290"/>
                    <a:pt x="133" y="290"/>
                  </a:cubicBezTo>
                  <a:cubicBezTo>
                    <a:pt x="174" y="290"/>
                    <a:pt x="214" y="257"/>
                    <a:pt x="199" y="207"/>
                  </a:cubicBezTo>
                  <a:cubicBezTo>
                    <a:pt x="179" y="154"/>
                    <a:pt x="162" y="101"/>
                    <a:pt x="142" y="48"/>
                  </a:cubicBezTo>
                  <a:cubicBezTo>
                    <a:pt x="131" y="15"/>
                    <a:pt x="105" y="1"/>
                    <a:pt x="79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305;p60"/>
            <p:cNvSpPr/>
            <p:nvPr/>
          </p:nvSpPr>
          <p:spPr>
            <a:xfrm>
              <a:off x="3353071" y="2202991"/>
              <a:ext cx="9809" cy="29875"/>
            </a:xfrm>
            <a:custGeom>
              <a:avLst/>
              <a:gdLst/>
              <a:ahLst/>
              <a:cxnLst/>
              <a:rect l="l" t="t" r="r" b="b"/>
              <a:pathLst>
                <a:path w="175" h="533" extrusionOk="0">
                  <a:moveTo>
                    <a:pt x="82" y="1"/>
                  </a:moveTo>
                  <a:cubicBezTo>
                    <a:pt x="44" y="1"/>
                    <a:pt x="1" y="34"/>
                    <a:pt x="9" y="84"/>
                  </a:cubicBezTo>
                  <a:cubicBezTo>
                    <a:pt x="32" y="210"/>
                    <a:pt x="41" y="340"/>
                    <a:pt x="41" y="470"/>
                  </a:cubicBezTo>
                  <a:cubicBezTo>
                    <a:pt x="40" y="511"/>
                    <a:pt x="72" y="532"/>
                    <a:pt x="106" y="532"/>
                  </a:cubicBezTo>
                  <a:cubicBezTo>
                    <a:pt x="139" y="532"/>
                    <a:pt x="173" y="511"/>
                    <a:pt x="175" y="470"/>
                  </a:cubicBezTo>
                  <a:cubicBezTo>
                    <a:pt x="175" y="327"/>
                    <a:pt x="165" y="187"/>
                    <a:pt x="138" y="48"/>
                  </a:cubicBezTo>
                  <a:cubicBezTo>
                    <a:pt x="131" y="15"/>
                    <a:pt x="108" y="1"/>
                    <a:pt x="82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306;p60"/>
            <p:cNvSpPr/>
            <p:nvPr/>
          </p:nvSpPr>
          <p:spPr>
            <a:xfrm>
              <a:off x="3364281" y="2178834"/>
              <a:ext cx="7567" cy="16367"/>
            </a:xfrm>
            <a:custGeom>
              <a:avLst/>
              <a:gdLst/>
              <a:ahLst/>
              <a:cxnLst/>
              <a:rect l="l" t="t" r="r" b="b"/>
              <a:pathLst>
                <a:path w="135" h="292" extrusionOk="0">
                  <a:moveTo>
                    <a:pt x="68" y="1"/>
                  </a:moveTo>
                  <a:cubicBezTo>
                    <a:pt x="34" y="1"/>
                    <a:pt x="1" y="22"/>
                    <a:pt x="1" y="63"/>
                  </a:cubicBezTo>
                  <a:lnTo>
                    <a:pt x="1" y="227"/>
                  </a:lnTo>
                  <a:cubicBezTo>
                    <a:pt x="1" y="270"/>
                    <a:pt x="34" y="291"/>
                    <a:pt x="68" y="291"/>
                  </a:cubicBezTo>
                  <a:cubicBezTo>
                    <a:pt x="101" y="291"/>
                    <a:pt x="134" y="270"/>
                    <a:pt x="134" y="227"/>
                  </a:cubicBezTo>
                  <a:lnTo>
                    <a:pt x="134" y="63"/>
                  </a:lnTo>
                  <a:cubicBezTo>
                    <a:pt x="134" y="22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07;p60"/>
            <p:cNvSpPr/>
            <p:nvPr/>
          </p:nvSpPr>
          <p:spPr>
            <a:xfrm>
              <a:off x="2595942" y="2136740"/>
              <a:ext cx="27521" cy="26848"/>
            </a:xfrm>
            <a:custGeom>
              <a:avLst/>
              <a:gdLst/>
              <a:ahLst/>
              <a:cxnLst/>
              <a:rect l="l" t="t" r="r" b="b"/>
              <a:pathLst>
                <a:path w="491" h="479" extrusionOk="0">
                  <a:moveTo>
                    <a:pt x="396" y="1"/>
                  </a:moveTo>
                  <a:cubicBezTo>
                    <a:pt x="375" y="1"/>
                    <a:pt x="354" y="9"/>
                    <a:pt x="339" y="30"/>
                  </a:cubicBezTo>
                  <a:cubicBezTo>
                    <a:pt x="256" y="153"/>
                    <a:pt x="160" y="263"/>
                    <a:pt x="50" y="366"/>
                  </a:cubicBezTo>
                  <a:cubicBezTo>
                    <a:pt x="1" y="410"/>
                    <a:pt x="48" y="478"/>
                    <a:pt x="101" y="478"/>
                  </a:cubicBezTo>
                  <a:cubicBezTo>
                    <a:pt x="117" y="478"/>
                    <a:pt x="132" y="472"/>
                    <a:pt x="146" y="459"/>
                  </a:cubicBezTo>
                  <a:cubicBezTo>
                    <a:pt x="263" y="349"/>
                    <a:pt x="366" y="229"/>
                    <a:pt x="456" y="96"/>
                  </a:cubicBezTo>
                  <a:cubicBezTo>
                    <a:pt x="490" y="48"/>
                    <a:pt x="444" y="1"/>
                    <a:pt x="39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08;p60"/>
            <p:cNvSpPr/>
            <p:nvPr/>
          </p:nvSpPr>
          <p:spPr>
            <a:xfrm>
              <a:off x="2604574" y="2163980"/>
              <a:ext cx="14629" cy="14629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56" y="0"/>
                  </a:moveTo>
                  <a:cubicBezTo>
                    <a:pt x="141" y="0"/>
                    <a:pt x="126" y="5"/>
                    <a:pt x="112" y="16"/>
                  </a:cubicBezTo>
                  <a:cubicBezTo>
                    <a:pt x="59" y="59"/>
                    <a:pt x="29" y="113"/>
                    <a:pt x="12" y="179"/>
                  </a:cubicBezTo>
                  <a:cubicBezTo>
                    <a:pt x="0" y="228"/>
                    <a:pt x="41" y="260"/>
                    <a:pt x="80" y="260"/>
                  </a:cubicBezTo>
                  <a:cubicBezTo>
                    <a:pt x="106" y="260"/>
                    <a:pt x="131" y="246"/>
                    <a:pt x="139" y="212"/>
                  </a:cubicBezTo>
                  <a:cubicBezTo>
                    <a:pt x="152" y="165"/>
                    <a:pt x="172" y="139"/>
                    <a:pt x="209" y="109"/>
                  </a:cubicBezTo>
                  <a:cubicBezTo>
                    <a:pt x="261" y="67"/>
                    <a:pt x="212" y="0"/>
                    <a:pt x="15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09;p60"/>
            <p:cNvSpPr/>
            <p:nvPr/>
          </p:nvSpPr>
          <p:spPr>
            <a:xfrm>
              <a:off x="2674693" y="2097336"/>
              <a:ext cx="22644" cy="20963"/>
            </a:xfrm>
            <a:custGeom>
              <a:avLst/>
              <a:gdLst/>
              <a:ahLst/>
              <a:cxnLst/>
              <a:rect l="l" t="t" r="r" b="b"/>
              <a:pathLst>
                <a:path w="404" h="374" extrusionOk="0">
                  <a:moveTo>
                    <a:pt x="309" y="1"/>
                  </a:moveTo>
                  <a:cubicBezTo>
                    <a:pt x="294" y="1"/>
                    <a:pt x="278" y="7"/>
                    <a:pt x="264" y="22"/>
                  </a:cubicBezTo>
                  <a:cubicBezTo>
                    <a:pt x="191" y="101"/>
                    <a:pt x="117" y="178"/>
                    <a:pt x="45" y="258"/>
                  </a:cubicBezTo>
                  <a:cubicBezTo>
                    <a:pt x="1" y="306"/>
                    <a:pt x="46" y="373"/>
                    <a:pt x="95" y="373"/>
                  </a:cubicBezTo>
                  <a:cubicBezTo>
                    <a:pt x="110" y="373"/>
                    <a:pt x="124" y="368"/>
                    <a:pt x="137" y="354"/>
                  </a:cubicBezTo>
                  <a:cubicBezTo>
                    <a:pt x="211" y="274"/>
                    <a:pt x="287" y="195"/>
                    <a:pt x="360" y="115"/>
                  </a:cubicBezTo>
                  <a:cubicBezTo>
                    <a:pt x="403" y="67"/>
                    <a:pt x="359" y="1"/>
                    <a:pt x="309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10;p60"/>
            <p:cNvSpPr/>
            <p:nvPr/>
          </p:nvSpPr>
          <p:spPr>
            <a:xfrm>
              <a:off x="2680746" y="2113423"/>
              <a:ext cx="28137" cy="26007"/>
            </a:xfrm>
            <a:custGeom>
              <a:avLst/>
              <a:gdLst/>
              <a:ahLst/>
              <a:cxnLst/>
              <a:rect l="l" t="t" r="r" b="b"/>
              <a:pathLst>
                <a:path w="502" h="464" extrusionOk="0">
                  <a:moveTo>
                    <a:pt x="406" y="0"/>
                  </a:moveTo>
                  <a:cubicBezTo>
                    <a:pt x="391" y="0"/>
                    <a:pt x="376" y="6"/>
                    <a:pt x="362" y="21"/>
                  </a:cubicBezTo>
                  <a:cubicBezTo>
                    <a:pt x="256" y="130"/>
                    <a:pt x="152" y="240"/>
                    <a:pt x="46" y="350"/>
                  </a:cubicBezTo>
                  <a:cubicBezTo>
                    <a:pt x="0" y="398"/>
                    <a:pt x="44" y="464"/>
                    <a:pt x="94" y="464"/>
                  </a:cubicBezTo>
                  <a:cubicBezTo>
                    <a:pt x="109" y="464"/>
                    <a:pt x="125" y="458"/>
                    <a:pt x="139" y="443"/>
                  </a:cubicBezTo>
                  <a:cubicBezTo>
                    <a:pt x="245" y="333"/>
                    <a:pt x="351" y="224"/>
                    <a:pt x="458" y="113"/>
                  </a:cubicBezTo>
                  <a:cubicBezTo>
                    <a:pt x="502" y="67"/>
                    <a:pt x="457" y="0"/>
                    <a:pt x="40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11;p60"/>
            <p:cNvSpPr/>
            <p:nvPr/>
          </p:nvSpPr>
          <p:spPr>
            <a:xfrm>
              <a:off x="2734330" y="2274680"/>
              <a:ext cx="899939" cy="169663"/>
            </a:xfrm>
            <a:custGeom>
              <a:avLst/>
              <a:gdLst/>
              <a:ahLst/>
              <a:cxnLst/>
              <a:rect l="l" t="t" r="r" b="b"/>
              <a:pathLst>
                <a:path w="16056" h="3027" extrusionOk="0">
                  <a:moveTo>
                    <a:pt x="9282" y="1"/>
                  </a:moveTo>
                  <a:cubicBezTo>
                    <a:pt x="9100" y="1"/>
                    <a:pt x="8913" y="3"/>
                    <a:pt x="8721" y="8"/>
                  </a:cubicBezTo>
                  <a:cubicBezTo>
                    <a:pt x="8675" y="8"/>
                    <a:pt x="8632" y="8"/>
                    <a:pt x="8585" y="12"/>
                  </a:cubicBezTo>
                  <a:cubicBezTo>
                    <a:pt x="8319" y="22"/>
                    <a:pt x="8046" y="35"/>
                    <a:pt x="7764" y="55"/>
                  </a:cubicBezTo>
                  <a:cubicBezTo>
                    <a:pt x="7721" y="55"/>
                    <a:pt x="7678" y="58"/>
                    <a:pt x="7631" y="62"/>
                  </a:cubicBezTo>
                  <a:cubicBezTo>
                    <a:pt x="7419" y="78"/>
                    <a:pt x="7199" y="98"/>
                    <a:pt x="6973" y="121"/>
                  </a:cubicBezTo>
                  <a:cubicBezTo>
                    <a:pt x="6930" y="125"/>
                    <a:pt x="6883" y="132"/>
                    <a:pt x="6840" y="135"/>
                  </a:cubicBezTo>
                  <a:cubicBezTo>
                    <a:pt x="6524" y="168"/>
                    <a:pt x="6199" y="208"/>
                    <a:pt x="5863" y="258"/>
                  </a:cubicBezTo>
                  <a:cubicBezTo>
                    <a:pt x="5820" y="264"/>
                    <a:pt x="5773" y="271"/>
                    <a:pt x="5730" y="278"/>
                  </a:cubicBezTo>
                  <a:cubicBezTo>
                    <a:pt x="5604" y="294"/>
                    <a:pt x="5474" y="318"/>
                    <a:pt x="5345" y="338"/>
                  </a:cubicBezTo>
                  <a:cubicBezTo>
                    <a:pt x="5165" y="367"/>
                    <a:pt x="4983" y="401"/>
                    <a:pt x="4796" y="434"/>
                  </a:cubicBezTo>
                  <a:cubicBezTo>
                    <a:pt x="4750" y="440"/>
                    <a:pt x="4707" y="451"/>
                    <a:pt x="4664" y="457"/>
                  </a:cubicBezTo>
                  <a:cubicBezTo>
                    <a:pt x="4235" y="537"/>
                    <a:pt x="3793" y="630"/>
                    <a:pt x="3337" y="736"/>
                  </a:cubicBezTo>
                  <a:cubicBezTo>
                    <a:pt x="3294" y="746"/>
                    <a:pt x="3254" y="756"/>
                    <a:pt x="3208" y="766"/>
                  </a:cubicBezTo>
                  <a:cubicBezTo>
                    <a:pt x="2978" y="823"/>
                    <a:pt x="2745" y="879"/>
                    <a:pt x="2506" y="939"/>
                  </a:cubicBezTo>
                  <a:cubicBezTo>
                    <a:pt x="2463" y="953"/>
                    <a:pt x="2423" y="962"/>
                    <a:pt x="2380" y="976"/>
                  </a:cubicBezTo>
                  <a:cubicBezTo>
                    <a:pt x="2028" y="1065"/>
                    <a:pt x="1669" y="1165"/>
                    <a:pt x="1300" y="1275"/>
                  </a:cubicBezTo>
                  <a:cubicBezTo>
                    <a:pt x="1257" y="1288"/>
                    <a:pt x="1214" y="1301"/>
                    <a:pt x="1174" y="1315"/>
                  </a:cubicBezTo>
                  <a:cubicBezTo>
                    <a:pt x="987" y="1368"/>
                    <a:pt x="798" y="1428"/>
                    <a:pt x="609" y="1488"/>
                  </a:cubicBezTo>
                  <a:cubicBezTo>
                    <a:pt x="562" y="1500"/>
                    <a:pt x="519" y="1514"/>
                    <a:pt x="476" y="1528"/>
                  </a:cubicBezTo>
                  <a:cubicBezTo>
                    <a:pt x="360" y="1567"/>
                    <a:pt x="243" y="1603"/>
                    <a:pt x="124" y="1643"/>
                  </a:cubicBezTo>
                  <a:cubicBezTo>
                    <a:pt x="124" y="1643"/>
                    <a:pt x="1" y="2767"/>
                    <a:pt x="768" y="3026"/>
                  </a:cubicBezTo>
                  <a:cubicBezTo>
                    <a:pt x="768" y="3026"/>
                    <a:pt x="891" y="2963"/>
                    <a:pt x="1127" y="2867"/>
                  </a:cubicBezTo>
                  <a:cubicBezTo>
                    <a:pt x="1167" y="2850"/>
                    <a:pt x="1214" y="2830"/>
                    <a:pt x="1260" y="2810"/>
                  </a:cubicBezTo>
                  <a:cubicBezTo>
                    <a:pt x="1417" y="2747"/>
                    <a:pt x="1606" y="2677"/>
                    <a:pt x="1828" y="2597"/>
                  </a:cubicBezTo>
                  <a:cubicBezTo>
                    <a:pt x="1872" y="2580"/>
                    <a:pt x="1918" y="2565"/>
                    <a:pt x="1961" y="2551"/>
                  </a:cubicBezTo>
                  <a:cubicBezTo>
                    <a:pt x="2240" y="2454"/>
                    <a:pt x="2566" y="2352"/>
                    <a:pt x="2932" y="2252"/>
                  </a:cubicBezTo>
                  <a:cubicBezTo>
                    <a:pt x="2975" y="2238"/>
                    <a:pt x="3021" y="2226"/>
                    <a:pt x="3068" y="2212"/>
                  </a:cubicBezTo>
                  <a:cubicBezTo>
                    <a:pt x="3277" y="2155"/>
                    <a:pt x="3500" y="2099"/>
                    <a:pt x="3739" y="2042"/>
                  </a:cubicBezTo>
                  <a:cubicBezTo>
                    <a:pt x="3786" y="2032"/>
                    <a:pt x="3833" y="2019"/>
                    <a:pt x="3882" y="2009"/>
                  </a:cubicBezTo>
                  <a:cubicBezTo>
                    <a:pt x="4211" y="1936"/>
                    <a:pt x="4564" y="1863"/>
                    <a:pt x="4939" y="1800"/>
                  </a:cubicBezTo>
                  <a:cubicBezTo>
                    <a:pt x="4986" y="1793"/>
                    <a:pt x="5032" y="1783"/>
                    <a:pt x="5082" y="1776"/>
                  </a:cubicBezTo>
                  <a:cubicBezTo>
                    <a:pt x="5362" y="1730"/>
                    <a:pt x="5657" y="1687"/>
                    <a:pt x="5960" y="1650"/>
                  </a:cubicBezTo>
                  <a:cubicBezTo>
                    <a:pt x="6006" y="1647"/>
                    <a:pt x="6052" y="1640"/>
                    <a:pt x="6103" y="1634"/>
                  </a:cubicBezTo>
                  <a:cubicBezTo>
                    <a:pt x="6135" y="1631"/>
                    <a:pt x="6172" y="1627"/>
                    <a:pt x="6209" y="1623"/>
                  </a:cubicBezTo>
                  <a:cubicBezTo>
                    <a:pt x="6465" y="1594"/>
                    <a:pt x="6730" y="1571"/>
                    <a:pt x="7006" y="1551"/>
                  </a:cubicBezTo>
                  <a:cubicBezTo>
                    <a:pt x="7049" y="1548"/>
                    <a:pt x="7096" y="1544"/>
                    <a:pt x="7146" y="1544"/>
                  </a:cubicBezTo>
                  <a:cubicBezTo>
                    <a:pt x="7405" y="1524"/>
                    <a:pt x="7675" y="1514"/>
                    <a:pt x="7947" y="1508"/>
                  </a:cubicBezTo>
                  <a:cubicBezTo>
                    <a:pt x="7994" y="1504"/>
                    <a:pt x="8037" y="1500"/>
                    <a:pt x="8083" y="1500"/>
                  </a:cubicBezTo>
                  <a:cubicBezTo>
                    <a:pt x="8248" y="1498"/>
                    <a:pt x="8414" y="1496"/>
                    <a:pt x="8582" y="1496"/>
                  </a:cubicBezTo>
                  <a:cubicBezTo>
                    <a:pt x="8651" y="1496"/>
                    <a:pt x="8721" y="1496"/>
                    <a:pt x="8791" y="1497"/>
                  </a:cubicBezTo>
                  <a:cubicBezTo>
                    <a:pt x="8831" y="1497"/>
                    <a:pt x="8874" y="1497"/>
                    <a:pt x="8917" y="1500"/>
                  </a:cubicBezTo>
                  <a:cubicBezTo>
                    <a:pt x="9173" y="1504"/>
                    <a:pt x="9433" y="1514"/>
                    <a:pt x="9692" y="1528"/>
                  </a:cubicBezTo>
                  <a:cubicBezTo>
                    <a:pt x="9735" y="1528"/>
                    <a:pt x="9781" y="1534"/>
                    <a:pt x="9824" y="1537"/>
                  </a:cubicBezTo>
                  <a:cubicBezTo>
                    <a:pt x="10057" y="1548"/>
                    <a:pt x="10290" y="1567"/>
                    <a:pt x="10529" y="1587"/>
                  </a:cubicBezTo>
                  <a:cubicBezTo>
                    <a:pt x="10576" y="1591"/>
                    <a:pt x="10619" y="1594"/>
                    <a:pt x="10666" y="1600"/>
                  </a:cubicBezTo>
                  <a:cubicBezTo>
                    <a:pt x="10891" y="1620"/>
                    <a:pt x="11120" y="1647"/>
                    <a:pt x="11353" y="1677"/>
                  </a:cubicBezTo>
                  <a:cubicBezTo>
                    <a:pt x="11399" y="1683"/>
                    <a:pt x="11447" y="1687"/>
                    <a:pt x="11493" y="1697"/>
                  </a:cubicBezTo>
                  <a:cubicBezTo>
                    <a:pt x="11815" y="1737"/>
                    <a:pt x="12148" y="1790"/>
                    <a:pt x="12483" y="1853"/>
                  </a:cubicBezTo>
                  <a:cubicBezTo>
                    <a:pt x="12527" y="1859"/>
                    <a:pt x="12570" y="1867"/>
                    <a:pt x="12613" y="1873"/>
                  </a:cubicBezTo>
                  <a:cubicBezTo>
                    <a:pt x="12905" y="1930"/>
                    <a:pt x="13201" y="1989"/>
                    <a:pt x="13497" y="2056"/>
                  </a:cubicBezTo>
                  <a:lnTo>
                    <a:pt x="13637" y="2089"/>
                  </a:lnTo>
                  <a:cubicBezTo>
                    <a:pt x="13892" y="2149"/>
                    <a:pt x="14151" y="2212"/>
                    <a:pt x="14410" y="2285"/>
                  </a:cubicBezTo>
                  <a:cubicBezTo>
                    <a:pt x="14454" y="2295"/>
                    <a:pt x="14501" y="2308"/>
                    <a:pt x="14547" y="2321"/>
                  </a:cubicBezTo>
                  <a:cubicBezTo>
                    <a:pt x="14836" y="2401"/>
                    <a:pt x="15128" y="2488"/>
                    <a:pt x="15421" y="2580"/>
                  </a:cubicBezTo>
                  <a:cubicBezTo>
                    <a:pt x="15421" y="2580"/>
                    <a:pt x="16056" y="2126"/>
                    <a:pt x="15711" y="1414"/>
                  </a:cubicBezTo>
                  <a:cubicBezTo>
                    <a:pt x="15711" y="1414"/>
                    <a:pt x="15455" y="1235"/>
                    <a:pt x="14916" y="1005"/>
                  </a:cubicBezTo>
                  <a:cubicBezTo>
                    <a:pt x="14873" y="982"/>
                    <a:pt x="14826" y="962"/>
                    <a:pt x="14777" y="945"/>
                  </a:cubicBezTo>
                  <a:cubicBezTo>
                    <a:pt x="14510" y="833"/>
                    <a:pt x="14185" y="713"/>
                    <a:pt x="13799" y="600"/>
                  </a:cubicBezTo>
                  <a:cubicBezTo>
                    <a:pt x="13749" y="583"/>
                    <a:pt x="13700" y="570"/>
                    <a:pt x="13646" y="557"/>
                  </a:cubicBezTo>
                  <a:cubicBezTo>
                    <a:pt x="13387" y="480"/>
                    <a:pt x="13102" y="411"/>
                    <a:pt x="12792" y="344"/>
                  </a:cubicBezTo>
                  <a:cubicBezTo>
                    <a:pt x="12746" y="334"/>
                    <a:pt x="12700" y="324"/>
                    <a:pt x="12656" y="318"/>
                  </a:cubicBezTo>
                  <a:cubicBezTo>
                    <a:pt x="12396" y="264"/>
                    <a:pt x="12121" y="218"/>
                    <a:pt x="11829" y="175"/>
                  </a:cubicBezTo>
                  <a:cubicBezTo>
                    <a:pt x="11782" y="168"/>
                    <a:pt x="11735" y="161"/>
                    <a:pt x="11689" y="158"/>
                  </a:cubicBezTo>
                  <a:cubicBezTo>
                    <a:pt x="11364" y="112"/>
                    <a:pt x="11014" y="75"/>
                    <a:pt x="10646" y="52"/>
                  </a:cubicBezTo>
                  <a:cubicBezTo>
                    <a:pt x="10602" y="45"/>
                    <a:pt x="10556" y="42"/>
                    <a:pt x="10506" y="42"/>
                  </a:cubicBezTo>
                  <a:cubicBezTo>
                    <a:pt x="10223" y="22"/>
                    <a:pt x="9931" y="8"/>
                    <a:pt x="9625" y="5"/>
                  </a:cubicBezTo>
                  <a:cubicBezTo>
                    <a:pt x="9575" y="2"/>
                    <a:pt x="9529" y="2"/>
                    <a:pt x="9479" y="2"/>
                  </a:cubicBezTo>
                  <a:cubicBezTo>
                    <a:pt x="9414" y="1"/>
                    <a:pt x="9348" y="1"/>
                    <a:pt x="9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12;p60"/>
            <p:cNvSpPr/>
            <p:nvPr/>
          </p:nvSpPr>
          <p:spPr>
            <a:xfrm>
              <a:off x="2761010" y="2358027"/>
              <a:ext cx="43999" cy="77349"/>
            </a:xfrm>
            <a:custGeom>
              <a:avLst/>
              <a:gdLst/>
              <a:ahLst/>
              <a:cxnLst/>
              <a:rect l="l" t="t" r="r" b="b"/>
              <a:pathLst>
                <a:path w="785" h="1380" extrusionOk="0">
                  <a:moveTo>
                    <a:pt x="133" y="1"/>
                  </a:moveTo>
                  <a:lnTo>
                    <a:pt x="133" y="1"/>
                  </a:lnTo>
                  <a:cubicBezTo>
                    <a:pt x="86" y="13"/>
                    <a:pt x="43" y="27"/>
                    <a:pt x="0" y="41"/>
                  </a:cubicBezTo>
                  <a:cubicBezTo>
                    <a:pt x="0" y="90"/>
                    <a:pt x="3" y="140"/>
                    <a:pt x="10" y="190"/>
                  </a:cubicBezTo>
                  <a:cubicBezTo>
                    <a:pt x="70" y="612"/>
                    <a:pt x="335" y="1038"/>
                    <a:pt x="651" y="1380"/>
                  </a:cubicBezTo>
                  <a:cubicBezTo>
                    <a:pt x="691" y="1363"/>
                    <a:pt x="738" y="1343"/>
                    <a:pt x="784" y="1323"/>
                  </a:cubicBezTo>
                  <a:cubicBezTo>
                    <a:pt x="465" y="987"/>
                    <a:pt x="186" y="552"/>
                    <a:pt x="140" y="147"/>
                  </a:cubicBezTo>
                  <a:cubicBezTo>
                    <a:pt x="133" y="100"/>
                    <a:pt x="129" y="50"/>
                    <a:pt x="133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13;p60"/>
            <p:cNvSpPr/>
            <p:nvPr/>
          </p:nvSpPr>
          <p:spPr>
            <a:xfrm>
              <a:off x="3265576" y="2274904"/>
              <a:ext cx="21299" cy="85981"/>
            </a:xfrm>
            <a:custGeom>
              <a:avLst/>
              <a:gdLst/>
              <a:ahLst/>
              <a:cxnLst/>
              <a:rect l="l" t="t" r="r" b="b"/>
              <a:pathLst>
                <a:path w="380" h="1534" extrusionOk="0">
                  <a:moveTo>
                    <a:pt x="1" y="1"/>
                  </a:moveTo>
                  <a:cubicBezTo>
                    <a:pt x="207" y="483"/>
                    <a:pt x="246" y="998"/>
                    <a:pt x="214" y="1524"/>
                  </a:cubicBezTo>
                  <a:cubicBezTo>
                    <a:pt x="257" y="1527"/>
                    <a:pt x="300" y="1530"/>
                    <a:pt x="346" y="1533"/>
                  </a:cubicBezTo>
                  <a:cubicBezTo>
                    <a:pt x="380" y="1005"/>
                    <a:pt x="340" y="487"/>
                    <a:pt x="147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14;p60"/>
            <p:cNvSpPr/>
            <p:nvPr/>
          </p:nvSpPr>
          <p:spPr>
            <a:xfrm>
              <a:off x="3323196" y="2276978"/>
              <a:ext cx="16591" cy="87438"/>
            </a:xfrm>
            <a:custGeom>
              <a:avLst/>
              <a:gdLst/>
              <a:ahLst/>
              <a:cxnLst/>
              <a:rect l="l" t="t" r="r" b="b"/>
              <a:pathLst>
                <a:path w="296" h="1560" extrusionOk="0">
                  <a:moveTo>
                    <a:pt x="0" y="1"/>
                  </a:moveTo>
                  <a:cubicBezTo>
                    <a:pt x="76" y="260"/>
                    <a:pt x="140" y="522"/>
                    <a:pt x="149" y="795"/>
                  </a:cubicBezTo>
                  <a:cubicBezTo>
                    <a:pt x="163" y="1074"/>
                    <a:pt x="96" y="1303"/>
                    <a:pt x="23" y="1546"/>
                  </a:cubicBezTo>
                  <a:cubicBezTo>
                    <a:pt x="66" y="1550"/>
                    <a:pt x="113" y="1553"/>
                    <a:pt x="160" y="1559"/>
                  </a:cubicBezTo>
                  <a:cubicBezTo>
                    <a:pt x="229" y="1310"/>
                    <a:pt x="295" y="1074"/>
                    <a:pt x="283" y="795"/>
                  </a:cubicBezTo>
                  <a:cubicBezTo>
                    <a:pt x="272" y="529"/>
                    <a:pt x="212" y="266"/>
                    <a:pt x="140" y="11"/>
                  </a:cubicBezTo>
                  <a:cubicBezTo>
                    <a:pt x="93" y="4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15;p60"/>
            <p:cNvSpPr/>
            <p:nvPr/>
          </p:nvSpPr>
          <p:spPr>
            <a:xfrm>
              <a:off x="3370503" y="2283536"/>
              <a:ext cx="29426" cy="86261"/>
            </a:xfrm>
            <a:custGeom>
              <a:avLst/>
              <a:gdLst/>
              <a:ahLst/>
              <a:cxnLst/>
              <a:rect l="l" t="t" r="r" b="b"/>
              <a:pathLst>
                <a:path w="525" h="1539" extrusionOk="0">
                  <a:moveTo>
                    <a:pt x="339" y="0"/>
                  </a:moveTo>
                  <a:lnTo>
                    <a:pt x="339" y="0"/>
                  </a:lnTo>
                  <a:cubicBezTo>
                    <a:pt x="388" y="246"/>
                    <a:pt x="392" y="499"/>
                    <a:pt x="339" y="755"/>
                  </a:cubicBezTo>
                  <a:cubicBezTo>
                    <a:pt x="279" y="1037"/>
                    <a:pt x="133" y="1273"/>
                    <a:pt x="0" y="1519"/>
                  </a:cubicBezTo>
                  <a:cubicBezTo>
                    <a:pt x="49" y="1525"/>
                    <a:pt x="97" y="1532"/>
                    <a:pt x="143" y="1539"/>
                  </a:cubicBezTo>
                  <a:cubicBezTo>
                    <a:pt x="289" y="1256"/>
                    <a:pt x="442" y="994"/>
                    <a:pt x="492" y="661"/>
                  </a:cubicBezTo>
                  <a:cubicBezTo>
                    <a:pt x="525" y="442"/>
                    <a:pt x="518" y="229"/>
                    <a:pt x="479" y="17"/>
                  </a:cubicBezTo>
                  <a:cubicBezTo>
                    <a:pt x="432" y="10"/>
                    <a:pt x="385" y="6"/>
                    <a:pt x="339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16;p60"/>
            <p:cNvSpPr/>
            <p:nvPr/>
          </p:nvSpPr>
          <p:spPr>
            <a:xfrm>
              <a:off x="3434008" y="2292448"/>
              <a:ext cx="22420" cy="87438"/>
            </a:xfrm>
            <a:custGeom>
              <a:avLst/>
              <a:gdLst/>
              <a:ahLst/>
              <a:cxnLst/>
              <a:rect l="l" t="t" r="r" b="b"/>
              <a:pathLst>
                <a:path w="400" h="1560" extrusionOk="0">
                  <a:moveTo>
                    <a:pt x="170" y="1"/>
                  </a:moveTo>
                  <a:lnTo>
                    <a:pt x="170" y="1"/>
                  </a:lnTo>
                  <a:cubicBezTo>
                    <a:pt x="272" y="525"/>
                    <a:pt x="183" y="1038"/>
                    <a:pt x="0" y="1536"/>
                  </a:cubicBezTo>
                  <a:cubicBezTo>
                    <a:pt x="40" y="1542"/>
                    <a:pt x="87" y="1550"/>
                    <a:pt x="130" y="1559"/>
                  </a:cubicBezTo>
                  <a:cubicBezTo>
                    <a:pt x="312" y="1061"/>
                    <a:pt x="399" y="549"/>
                    <a:pt x="309" y="27"/>
                  </a:cubicBezTo>
                  <a:cubicBezTo>
                    <a:pt x="263" y="17"/>
                    <a:pt x="217" y="10"/>
                    <a:pt x="170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17;p60"/>
            <p:cNvSpPr/>
            <p:nvPr/>
          </p:nvSpPr>
          <p:spPr>
            <a:xfrm>
              <a:off x="3490843" y="2305844"/>
              <a:ext cx="26456" cy="85981"/>
            </a:xfrm>
            <a:custGeom>
              <a:avLst/>
              <a:gdLst/>
              <a:ahLst/>
              <a:cxnLst/>
              <a:rect l="l" t="t" r="r" b="b"/>
              <a:pathLst>
                <a:path w="472" h="1534" extrusionOk="0">
                  <a:moveTo>
                    <a:pt x="146" y="1"/>
                  </a:moveTo>
                  <a:lnTo>
                    <a:pt x="146" y="1"/>
                  </a:lnTo>
                  <a:cubicBezTo>
                    <a:pt x="339" y="513"/>
                    <a:pt x="319" y="1047"/>
                    <a:pt x="0" y="1503"/>
                  </a:cubicBezTo>
                  <a:cubicBezTo>
                    <a:pt x="46" y="1513"/>
                    <a:pt x="93" y="1523"/>
                    <a:pt x="140" y="1533"/>
                  </a:cubicBezTo>
                  <a:cubicBezTo>
                    <a:pt x="435" y="1078"/>
                    <a:pt x="472" y="556"/>
                    <a:pt x="302" y="44"/>
                  </a:cubicBezTo>
                  <a:cubicBezTo>
                    <a:pt x="252" y="27"/>
                    <a:pt x="200" y="14"/>
                    <a:pt x="146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18;p60"/>
            <p:cNvSpPr/>
            <p:nvPr/>
          </p:nvSpPr>
          <p:spPr>
            <a:xfrm>
              <a:off x="3542017" y="2327648"/>
              <a:ext cx="30211" cy="77405"/>
            </a:xfrm>
            <a:custGeom>
              <a:avLst/>
              <a:gdLst/>
              <a:ahLst/>
              <a:cxnLst/>
              <a:rect l="l" t="t" r="r" b="b"/>
              <a:pathLst>
                <a:path w="539" h="1381" extrusionOk="0">
                  <a:moveTo>
                    <a:pt x="367" y="0"/>
                  </a:moveTo>
                  <a:lnTo>
                    <a:pt x="367" y="0"/>
                  </a:lnTo>
                  <a:cubicBezTo>
                    <a:pt x="419" y="483"/>
                    <a:pt x="293" y="951"/>
                    <a:pt x="0" y="1340"/>
                  </a:cubicBezTo>
                  <a:cubicBezTo>
                    <a:pt x="44" y="1353"/>
                    <a:pt x="91" y="1363"/>
                    <a:pt x="134" y="1380"/>
                  </a:cubicBezTo>
                  <a:cubicBezTo>
                    <a:pt x="413" y="988"/>
                    <a:pt x="539" y="529"/>
                    <a:pt x="506" y="60"/>
                  </a:cubicBezTo>
                  <a:cubicBezTo>
                    <a:pt x="463" y="37"/>
                    <a:pt x="416" y="20"/>
                    <a:pt x="367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19;p60"/>
            <p:cNvSpPr/>
            <p:nvPr/>
          </p:nvSpPr>
          <p:spPr>
            <a:xfrm>
              <a:off x="3215467" y="2275128"/>
              <a:ext cx="18721" cy="83683"/>
            </a:xfrm>
            <a:custGeom>
              <a:avLst/>
              <a:gdLst/>
              <a:ahLst/>
              <a:cxnLst/>
              <a:rect l="l" t="t" r="r" b="b"/>
              <a:pathLst>
                <a:path w="334" h="1493" extrusionOk="0">
                  <a:moveTo>
                    <a:pt x="137" y="0"/>
                  </a:moveTo>
                  <a:cubicBezTo>
                    <a:pt x="91" y="4"/>
                    <a:pt x="44" y="4"/>
                    <a:pt x="1" y="4"/>
                  </a:cubicBezTo>
                  <a:cubicBezTo>
                    <a:pt x="74" y="326"/>
                    <a:pt x="147" y="649"/>
                    <a:pt x="177" y="977"/>
                  </a:cubicBezTo>
                  <a:cubicBezTo>
                    <a:pt x="197" y="1150"/>
                    <a:pt x="194" y="1320"/>
                    <a:pt x="203" y="1492"/>
                  </a:cubicBezTo>
                  <a:lnTo>
                    <a:pt x="333" y="1492"/>
                  </a:lnTo>
                  <a:cubicBezTo>
                    <a:pt x="317" y="1267"/>
                    <a:pt x="323" y="1034"/>
                    <a:pt x="290" y="808"/>
                  </a:cubicBezTo>
                  <a:cubicBezTo>
                    <a:pt x="254" y="535"/>
                    <a:pt x="197" y="267"/>
                    <a:pt x="137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20;p60"/>
            <p:cNvSpPr/>
            <p:nvPr/>
          </p:nvSpPr>
          <p:spPr>
            <a:xfrm>
              <a:off x="3161995" y="2277763"/>
              <a:ext cx="25391" cy="81441"/>
            </a:xfrm>
            <a:custGeom>
              <a:avLst/>
              <a:gdLst/>
              <a:ahLst/>
              <a:cxnLst/>
              <a:rect l="l" t="t" r="r" b="b"/>
              <a:pathLst>
                <a:path w="453" h="1453" extrusionOk="0">
                  <a:moveTo>
                    <a:pt x="134" y="0"/>
                  </a:moveTo>
                  <a:cubicBezTo>
                    <a:pt x="91" y="3"/>
                    <a:pt x="45" y="7"/>
                    <a:pt x="1" y="10"/>
                  </a:cubicBezTo>
                  <a:cubicBezTo>
                    <a:pt x="41" y="505"/>
                    <a:pt x="144" y="987"/>
                    <a:pt x="317" y="1453"/>
                  </a:cubicBezTo>
                  <a:cubicBezTo>
                    <a:pt x="360" y="1449"/>
                    <a:pt x="407" y="1449"/>
                    <a:pt x="453" y="1445"/>
                  </a:cubicBezTo>
                  <a:cubicBezTo>
                    <a:pt x="277" y="980"/>
                    <a:pt x="171" y="499"/>
                    <a:pt x="134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21;p60"/>
            <p:cNvSpPr/>
            <p:nvPr/>
          </p:nvSpPr>
          <p:spPr>
            <a:xfrm>
              <a:off x="3116762" y="2281462"/>
              <a:ext cx="18104" cy="80320"/>
            </a:xfrm>
            <a:custGeom>
              <a:avLst/>
              <a:gdLst/>
              <a:ahLst/>
              <a:cxnLst/>
              <a:rect l="l" t="t" r="r" b="b"/>
              <a:pathLst>
                <a:path w="323" h="1433" extrusionOk="0">
                  <a:moveTo>
                    <a:pt x="150" y="0"/>
                  </a:moveTo>
                  <a:lnTo>
                    <a:pt x="150" y="0"/>
                  </a:lnTo>
                  <a:cubicBezTo>
                    <a:pt x="103" y="4"/>
                    <a:pt x="60" y="11"/>
                    <a:pt x="17" y="17"/>
                  </a:cubicBezTo>
                  <a:cubicBezTo>
                    <a:pt x="1" y="502"/>
                    <a:pt x="14" y="984"/>
                    <a:pt x="180" y="1433"/>
                  </a:cubicBezTo>
                  <a:cubicBezTo>
                    <a:pt x="226" y="1430"/>
                    <a:pt x="273" y="1423"/>
                    <a:pt x="323" y="1423"/>
                  </a:cubicBezTo>
                  <a:cubicBezTo>
                    <a:pt x="143" y="977"/>
                    <a:pt x="130" y="489"/>
                    <a:pt x="150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22;p60"/>
            <p:cNvSpPr/>
            <p:nvPr/>
          </p:nvSpPr>
          <p:spPr>
            <a:xfrm>
              <a:off x="3055275" y="2289085"/>
              <a:ext cx="21131" cy="78134"/>
            </a:xfrm>
            <a:custGeom>
              <a:avLst/>
              <a:gdLst/>
              <a:ahLst/>
              <a:cxnLst/>
              <a:rect l="l" t="t" r="r" b="b"/>
              <a:pathLst>
                <a:path w="377" h="1394" extrusionOk="0">
                  <a:moveTo>
                    <a:pt x="137" y="1"/>
                  </a:moveTo>
                  <a:lnTo>
                    <a:pt x="137" y="1"/>
                  </a:lnTo>
                  <a:cubicBezTo>
                    <a:pt x="94" y="7"/>
                    <a:pt x="47" y="14"/>
                    <a:pt x="4" y="21"/>
                  </a:cubicBezTo>
                  <a:cubicBezTo>
                    <a:pt x="4" y="81"/>
                    <a:pt x="1" y="140"/>
                    <a:pt x="1" y="197"/>
                  </a:cubicBezTo>
                  <a:cubicBezTo>
                    <a:pt x="1" y="257"/>
                    <a:pt x="1" y="317"/>
                    <a:pt x="4" y="376"/>
                  </a:cubicBezTo>
                  <a:cubicBezTo>
                    <a:pt x="18" y="732"/>
                    <a:pt x="77" y="1078"/>
                    <a:pt x="234" y="1393"/>
                  </a:cubicBezTo>
                  <a:cubicBezTo>
                    <a:pt x="280" y="1390"/>
                    <a:pt x="326" y="1383"/>
                    <a:pt x="377" y="1377"/>
                  </a:cubicBezTo>
                  <a:cubicBezTo>
                    <a:pt x="230" y="1107"/>
                    <a:pt x="167" y="815"/>
                    <a:pt x="140" y="509"/>
                  </a:cubicBezTo>
                  <a:cubicBezTo>
                    <a:pt x="134" y="400"/>
                    <a:pt x="134" y="290"/>
                    <a:pt x="134" y="177"/>
                  </a:cubicBezTo>
                  <a:cubicBezTo>
                    <a:pt x="134" y="120"/>
                    <a:pt x="134" y="61"/>
                    <a:pt x="137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23;p60"/>
            <p:cNvSpPr/>
            <p:nvPr/>
          </p:nvSpPr>
          <p:spPr>
            <a:xfrm>
              <a:off x="2994572" y="2299006"/>
              <a:ext cx="24662" cy="76564"/>
            </a:xfrm>
            <a:custGeom>
              <a:avLst/>
              <a:gdLst/>
              <a:ahLst/>
              <a:cxnLst/>
              <a:rect l="l" t="t" r="r" b="b"/>
              <a:pathLst>
                <a:path w="440" h="1366" extrusionOk="0">
                  <a:moveTo>
                    <a:pt x="153" y="0"/>
                  </a:moveTo>
                  <a:lnTo>
                    <a:pt x="153" y="0"/>
                  </a:lnTo>
                  <a:cubicBezTo>
                    <a:pt x="107" y="6"/>
                    <a:pt x="64" y="17"/>
                    <a:pt x="21" y="23"/>
                  </a:cubicBezTo>
                  <a:cubicBezTo>
                    <a:pt x="21" y="80"/>
                    <a:pt x="21" y="140"/>
                    <a:pt x="17" y="196"/>
                  </a:cubicBezTo>
                  <a:cubicBezTo>
                    <a:pt x="10" y="459"/>
                    <a:pt x="1" y="728"/>
                    <a:pt x="87" y="974"/>
                  </a:cubicBezTo>
                  <a:cubicBezTo>
                    <a:pt x="136" y="1114"/>
                    <a:pt x="210" y="1243"/>
                    <a:pt x="296" y="1366"/>
                  </a:cubicBezTo>
                  <a:cubicBezTo>
                    <a:pt x="343" y="1359"/>
                    <a:pt x="389" y="1349"/>
                    <a:pt x="439" y="1342"/>
                  </a:cubicBezTo>
                  <a:cubicBezTo>
                    <a:pt x="369" y="1240"/>
                    <a:pt x="303" y="1137"/>
                    <a:pt x="250" y="1027"/>
                  </a:cubicBezTo>
                  <a:cubicBezTo>
                    <a:pt x="130" y="758"/>
                    <a:pt x="143" y="462"/>
                    <a:pt x="150" y="172"/>
                  </a:cubicBezTo>
                  <a:cubicBezTo>
                    <a:pt x="153" y="113"/>
                    <a:pt x="153" y="57"/>
                    <a:pt x="153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24;p60"/>
            <p:cNvSpPr/>
            <p:nvPr/>
          </p:nvSpPr>
          <p:spPr>
            <a:xfrm>
              <a:off x="2914140" y="2315933"/>
              <a:ext cx="37778" cy="73257"/>
            </a:xfrm>
            <a:custGeom>
              <a:avLst/>
              <a:gdLst/>
              <a:ahLst/>
              <a:cxnLst/>
              <a:rect l="l" t="t" r="r" b="b"/>
              <a:pathLst>
                <a:path w="674" h="1307" extrusionOk="0">
                  <a:moveTo>
                    <a:pt x="129" y="0"/>
                  </a:moveTo>
                  <a:cubicBezTo>
                    <a:pt x="86" y="10"/>
                    <a:pt x="46" y="20"/>
                    <a:pt x="0" y="30"/>
                  </a:cubicBezTo>
                  <a:cubicBezTo>
                    <a:pt x="0" y="83"/>
                    <a:pt x="3" y="137"/>
                    <a:pt x="13" y="189"/>
                  </a:cubicBezTo>
                  <a:cubicBezTo>
                    <a:pt x="60" y="572"/>
                    <a:pt x="286" y="984"/>
                    <a:pt x="531" y="1306"/>
                  </a:cubicBezTo>
                  <a:cubicBezTo>
                    <a:pt x="578" y="1296"/>
                    <a:pt x="625" y="1283"/>
                    <a:pt x="674" y="1273"/>
                  </a:cubicBezTo>
                  <a:cubicBezTo>
                    <a:pt x="425" y="958"/>
                    <a:pt x="183" y="539"/>
                    <a:pt x="140" y="163"/>
                  </a:cubicBezTo>
                  <a:cubicBezTo>
                    <a:pt x="129" y="106"/>
                    <a:pt x="129" y="54"/>
                    <a:pt x="129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25;p60"/>
            <p:cNvSpPr/>
            <p:nvPr/>
          </p:nvSpPr>
          <p:spPr>
            <a:xfrm>
              <a:off x="2867730" y="2327255"/>
              <a:ext cx="38618" cy="73650"/>
            </a:xfrm>
            <a:custGeom>
              <a:avLst/>
              <a:gdLst/>
              <a:ahLst/>
              <a:cxnLst/>
              <a:rect l="l" t="t" r="r" b="b"/>
              <a:pathLst>
                <a:path w="689" h="1314" extrusionOk="0">
                  <a:moveTo>
                    <a:pt x="126" y="1"/>
                  </a:moveTo>
                  <a:cubicBezTo>
                    <a:pt x="83" y="15"/>
                    <a:pt x="43" y="24"/>
                    <a:pt x="0" y="38"/>
                  </a:cubicBezTo>
                  <a:cubicBezTo>
                    <a:pt x="6" y="87"/>
                    <a:pt x="20" y="134"/>
                    <a:pt x="30" y="180"/>
                  </a:cubicBezTo>
                  <a:cubicBezTo>
                    <a:pt x="126" y="590"/>
                    <a:pt x="302" y="972"/>
                    <a:pt x="552" y="1314"/>
                  </a:cubicBezTo>
                  <a:cubicBezTo>
                    <a:pt x="595" y="1300"/>
                    <a:pt x="641" y="1288"/>
                    <a:pt x="688" y="1274"/>
                  </a:cubicBezTo>
                  <a:cubicBezTo>
                    <a:pt x="432" y="935"/>
                    <a:pt x="253" y="559"/>
                    <a:pt x="160" y="151"/>
                  </a:cubicBezTo>
                  <a:cubicBezTo>
                    <a:pt x="146" y="101"/>
                    <a:pt x="136" y="51"/>
                    <a:pt x="126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26;p60"/>
            <p:cNvSpPr/>
            <p:nvPr/>
          </p:nvSpPr>
          <p:spPr>
            <a:xfrm>
              <a:off x="2800134" y="2346088"/>
              <a:ext cx="44167" cy="74210"/>
            </a:xfrm>
            <a:custGeom>
              <a:avLst/>
              <a:gdLst/>
              <a:ahLst/>
              <a:cxnLst/>
              <a:rect l="l" t="t" r="r" b="b"/>
              <a:pathLst>
                <a:path w="788" h="1324" extrusionOk="0">
                  <a:moveTo>
                    <a:pt x="126" y="1"/>
                  </a:moveTo>
                  <a:cubicBezTo>
                    <a:pt x="83" y="14"/>
                    <a:pt x="40" y="27"/>
                    <a:pt x="0" y="41"/>
                  </a:cubicBezTo>
                  <a:cubicBezTo>
                    <a:pt x="6" y="87"/>
                    <a:pt x="13" y="134"/>
                    <a:pt x="23" y="180"/>
                  </a:cubicBezTo>
                  <a:cubicBezTo>
                    <a:pt x="116" y="613"/>
                    <a:pt x="355" y="987"/>
                    <a:pt x="654" y="1323"/>
                  </a:cubicBezTo>
                  <a:cubicBezTo>
                    <a:pt x="698" y="1306"/>
                    <a:pt x="744" y="1291"/>
                    <a:pt x="787" y="1277"/>
                  </a:cubicBezTo>
                  <a:cubicBezTo>
                    <a:pt x="488" y="944"/>
                    <a:pt x="243" y="579"/>
                    <a:pt x="149" y="144"/>
                  </a:cubicBezTo>
                  <a:cubicBezTo>
                    <a:pt x="140" y="97"/>
                    <a:pt x="132" y="50"/>
                    <a:pt x="126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27;p60"/>
            <p:cNvSpPr/>
            <p:nvPr/>
          </p:nvSpPr>
          <p:spPr>
            <a:xfrm>
              <a:off x="3650811" y="2043864"/>
              <a:ext cx="155987" cy="174540"/>
            </a:xfrm>
            <a:custGeom>
              <a:avLst/>
              <a:gdLst/>
              <a:ahLst/>
              <a:cxnLst/>
              <a:rect l="l" t="t" r="r" b="b"/>
              <a:pathLst>
                <a:path w="2783" h="3114" extrusionOk="0">
                  <a:moveTo>
                    <a:pt x="1602" y="1"/>
                  </a:moveTo>
                  <a:cubicBezTo>
                    <a:pt x="1574" y="1"/>
                    <a:pt x="1559" y="2"/>
                    <a:pt x="1559" y="2"/>
                  </a:cubicBezTo>
                  <a:cubicBezTo>
                    <a:pt x="1559" y="2"/>
                    <a:pt x="1593" y="192"/>
                    <a:pt x="1573" y="477"/>
                  </a:cubicBezTo>
                  <a:cubicBezTo>
                    <a:pt x="1569" y="517"/>
                    <a:pt x="1566" y="561"/>
                    <a:pt x="1556" y="607"/>
                  </a:cubicBezTo>
                  <a:cubicBezTo>
                    <a:pt x="1546" y="693"/>
                    <a:pt x="1529" y="790"/>
                    <a:pt x="1503" y="886"/>
                  </a:cubicBezTo>
                  <a:cubicBezTo>
                    <a:pt x="1496" y="929"/>
                    <a:pt x="1483" y="972"/>
                    <a:pt x="1469" y="1015"/>
                  </a:cubicBezTo>
                  <a:cubicBezTo>
                    <a:pt x="1433" y="1135"/>
                    <a:pt x="1386" y="1255"/>
                    <a:pt x="1323" y="1382"/>
                  </a:cubicBezTo>
                  <a:cubicBezTo>
                    <a:pt x="1303" y="1418"/>
                    <a:pt x="1280" y="1458"/>
                    <a:pt x="1257" y="1498"/>
                  </a:cubicBezTo>
                  <a:cubicBezTo>
                    <a:pt x="1177" y="1638"/>
                    <a:pt x="1074" y="1780"/>
                    <a:pt x="944" y="1913"/>
                  </a:cubicBezTo>
                  <a:cubicBezTo>
                    <a:pt x="915" y="1946"/>
                    <a:pt x="885" y="1977"/>
                    <a:pt x="851" y="2006"/>
                  </a:cubicBezTo>
                  <a:cubicBezTo>
                    <a:pt x="719" y="2136"/>
                    <a:pt x="559" y="2256"/>
                    <a:pt x="377" y="2362"/>
                  </a:cubicBezTo>
                  <a:cubicBezTo>
                    <a:pt x="337" y="2388"/>
                    <a:pt x="293" y="2408"/>
                    <a:pt x="250" y="2431"/>
                  </a:cubicBezTo>
                  <a:cubicBezTo>
                    <a:pt x="170" y="2475"/>
                    <a:pt x="90" y="2511"/>
                    <a:pt x="1" y="2551"/>
                  </a:cubicBezTo>
                  <a:cubicBezTo>
                    <a:pt x="1" y="2551"/>
                    <a:pt x="509" y="3113"/>
                    <a:pt x="1056" y="3113"/>
                  </a:cubicBezTo>
                  <a:cubicBezTo>
                    <a:pt x="1058" y="3113"/>
                    <a:pt x="1059" y="3113"/>
                    <a:pt x="1061" y="3113"/>
                  </a:cubicBezTo>
                  <a:cubicBezTo>
                    <a:pt x="1144" y="3113"/>
                    <a:pt x="1224" y="3103"/>
                    <a:pt x="1307" y="3086"/>
                  </a:cubicBezTo>
                  <a:cubicBezTo>
                    <a:pt x="1377" y="3073"/>
                    <a:pt x="1443" y="3057"/>
                    <a:pt x="1509" y="3033"/>
                  </a:cubicBezTo>
                  <a:cubicBezTo>
                    <a:pt x="1713" y="2957"/>
                    <a:pt x="1905" y="2837"/>
                    <a:pt x="2071" y="2687"/>
                  </a:cubicBezTo>
                  <a:cubicBezTo>
                    <a:pt x="2107" y="2658"/>
                    <a:pt x="2141" y="2621"/>
                    <a:pt x="2178" y="2588"/>
                  </a:cubicBezTo>
                  <a:cubicBezTo>
                    <a:pt x="2317" y="2445"/>
                    <a:pt x="2437" y="2276"/>
                    <a:pt x="2533" y="2103"/>
                  </a:cubicBezTo>
                  <a:cubicBezTo>
                    <a:pt x="2556" y="2063"/>
                    <a:pt x="2576" y="2023"/>
                    <a:pt x="2593" y="1983"/>
                  </a:cubicBezTo>
                  <a:cubicBezTo>
                    <a:pt x="2662" y="1843"/>
                    <a:pt x="2713" y="1701"/>
                    <a:pt x="2742" y="1558"/>
                  </a:cubicBezTo>
                  <a:cubicBezTo>
                    <a:pt x="2749" y="1514"/>
                    <a:pt x="2759" y="1465"/>
                    <a:pt x="2762" y="1418"/>
                  </a:cubicBezTo>
                  <a:cubicBezTo>
                    <a:pt x="2782" y="1255"/>
                    <a:pt x="2773" y="1095"/>
                    <a:pt x="2725" y="960"/>
                  </a:cubicBezTo>
                  <a:cubicBezTo>
                    <a:pt x="2716" y="920"/>
                    <a:pt x="2699" y="883"/>
                    <a:pt x="2682" y="846"/>
                  </a:cubicBezTo>
                  <a:cubicBezTo>
                    <a:pt x="2670" y="823"/>
                    <a:pt x="2659" y="800"/>
                    <a:pt x="2646" y="780"/>
                  </a:cubicBezTo>
                  <a:cubicBezTo>
                    <a:pt x="2246" y="57"/>
                    <a:pt x="1748" y="1"/>
                    <a:pt x="1602" y="1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328;p60"/>
            <p:cNvSpPr/>
            <p:nvPr/>
          </p:nvSpPr>
          <p:spPr>
            <a:xfrm>
              <a:off x="3664767" y="2176199"/>
              <a:ext cx="70679" cy="40692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128" y="1"/>
                  </a:moveTo>
                  <a:cubicBezTo>
                    <a:pt x="88" y="27"/>
                    <a:pt x="44" y="47"/>
                    <a:pt x="1" y="70"/>
                  </a:cubicBezTo>
                  <a:cubicBezTo>
                    <a:pt x="4" y="74"/>
                    <a:pt x="4" y="74"/>
                    <a:pt x="8" y="74"/>
                  </a:cubicBezTo>
                  <a:cubicBezTo>
                    <a:pt x="333" y="337"/>
                    <a:pt x="682" y="553"/>
                    <a:pt x="1058" y="725"/>
                  </a:cubicBezTo>
                  <a:cubicBezTo>
                    <a:pt x="1128" y="712"/>
                    <a:pt x="1194" y="696"/>
                    <a:pt x="1260" y="672"/>
                  </a:cubicBezTo>
                  <a:cubicBezTo>
                    <a:pt x="852" y="499"/>
                    <a:pt x="476" y="277"/>
                    <a:pt x="128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329;p60"/>
            <p:cNvSpPr/>
            <p:nvPr/>
          </p:nvSpPr>
          <p:spPr>
            <a:xfrm>
              <a:off x="3698510" y="2151033"/>
              <a:ext cx="74378" cy="43495"/>
            </a:xfrm>
            <a:custGeom>
              <a:avLst/>
              <a:gdLst/>
              <a:ahLst/>
              <a:cxnLst/>
              <a:rect l="l" t="t" r="r" b="b"/>
              <a:pathLst>
                <a:path w="1327" h="776" extrusionOk="0">
                  <a:moveTo>
                    <a:pt x="93" y="1"/>
                  </a:moveTo>
                  <a:cubicBezTo>
                    <a:pt x="64" y="34"/>
                    <a:pt x="34" y="65"/>
                    <a:pt x="0" y="94"/>
                  </a:cubicBezTo>
                  <a:cubicBezTo>
                    <a:pt x="333" y="390"/>
                    <a:pt x="805" y="589"/>
                    <a:pt x="1220" y="775"/>
                  </a:cubicBezTo>
                  <a:cubicBezTo>
                    <a:pt x="1256" y="746"/>
                    <a:pt x="1290" y="709"/>
                    <a:pt x="1327" y="676"/>
                  </a:cubicBezTo>
                  <a:cubicBezTo>
                    <a:pt x="914" y="493"/>
                    <a:pt x="429" y="293"/>
                    <a:pt x="93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330;p60"/>
            <p:cNvSpPr/>
            <p:nvPr/>
          </p:nvSpPr>
          <p:spPr>
            <a:xfrm>
              <a:off x="3721266" y="2121270"/>
              <a:ext cx="74939" cy="40468"/>
            </a:xfrm>
            <a:custGeom>
              <a:avLst/>
              <a:gdLst/>
              <a:ahLst/>
              <a:cxnLst/>
              <a:rect l="l" t="t" r="r" b="b"/>
              <a:pathLst>
                <a:path w="1337" h="722" extrusionOk="0">
                  <a:moveTo>
                    <a:pt x="66" y="1"/>
                  </a:moveTo>
                  <a:cubicBezTo>
                    <a:pt x="46" y="37"/>
                    <a:pt x="23" y="77"/>
                    <a:pt x="0" y="117"/>
                  </a:cubicBezTo>
                  <a:cubicBezTo>
                    <a:pt x="445" y="280"/>
                    <a:pt x="870" y="482"/>
                    <a:pt x="1276" y="722"/>
                  </a:cubicBezTo>
                  <a:cubicBezTo>
                    <a:pt x="1299" y="682"/>
                    <a:pt x="1319" y="642"/>
                    <a:pt x="1336" y="602"/>
                  </a:cubicBezTo>
                  <a:cubicBezTo>
                    <a:pt x="930" y="369"/>
                    <a:pt x="508" y="166"/>
                    <a:pt x="66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331;p60"/>
            <p:cNvSpPr/>
            <p:nvPr/>
          </p:nvSpPr>
          <p:spPr>
            <a:xfrm>
              <a:off x="3733149" y="2093525"/>
              <a:ext cx="72529" cy="37666"/>
            </a:xfrm>
            <a:custGeom>
              <a:avLst/>
              <a:gdLst/>
              <a:ahLst/>
              <a:cxnLst/>
              <a:rect l="l" t="t" r="r" b="b"/>
              <a:pathLst>
                <a:path w="1294" h="672" extrusionOk="0">
                  <a:moveTo>
                    <a:pt x="34" y="0"/>
                  </a:moveTo>
                  <a:cubicBezTo>
                    <a:pt x="27" y="43"/>
                    <a:pt x="14" y="86"/>
                    <a:pt x="0" y="129"/>
                  </a:cubicBezTo>
                  <a:cubicBezTo>
                    <a:pt x="443" y="273"/>
                    <a:pt x="865" y="452"/>
                    <a:pt x="1273" y="672"/>
                  </a:cubicBezTo>
                  <a:cubicBezTo>
                    <a:pt x="1280" y="628"/>
                    <a:pt x="1290" y="579"/>
                    <a:pt x="1293" y="532"/>
                  </a:cubicBezTo>
                  <a:cubicBezTo>
                    <a:pt x="888" y="319"/>
                    <a:pt x="472" y="143"/>
                    <a:pt x="34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332;p60"/>
            <p:cNvSpPr/>
            <p:nvPr/>
          </p:nvSpPr>
          <p:spPr>
            <a:xfrm>
              <a:off x="3738025" y="2070600"/>
              <a:ext cx="65579" cy="27072"/>
            </a:xfrm>
            <a:custGeom>
              <a:avLst/>
              <a:gdLst/>
              <a:ahLst/>
              <a:cxnLst/>
              <a:rect l="l" t="t" r="r" b="b"/>
              <a:pathLst>
                <a:path w="1170" h="483" extrusionOk="0">
                  <a:moveTo>
                    <a:pt x="17" y="0"/>
                  </a:moveTo>
                  <a:cubicBezTo>
                    <a:pt x="13" y="40"/>
                    <a:pt x="10" y="84"/>
                    <a:pt x="0" y="130"/>
                  </a:cubicBezTo>
                  <a:cubicBezTo>
                    <a:pt x="409" y="196"/>
                    <a:pt x="798" y="313"/>
                    <a:pt x="1169" y="483"/>
                  </a:cubicBezTo>
                  <a:cubicBezTo>
                    <a:pt x="1160" y="443"/>
                    <a:pt x="1143" y="406"/>
                    <a:pt x="1126" y="369"/>
                  </a:cubicBezTo>
                  <a:cubicBezTo>
                    <a:pt x="1114" y="346"/>
                    <a:pt x="1103" y="323"/>
                    <a:pt x="1090" y="303"/>
                  </a:cubicBezTo>
                  <a:cubicBezTo>
                    <a:pt x="744" y="160"/>
                    <a:pt x="389" y="60"/>
                    <a:pt x="17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333;p60"/>
            <p:cNvSpPr/>
            <p:nvPr/>
          </p:nvSpPr>
          <p:spPr>
            <a:xfrm>
              <a:off x="2493482" y="2195144"/>
              <a:ext cx="120564" cy="147187"/>
            </a:xfrm>
            <a:custGeom>
              <a:avLst/>
              <a:gdLst/>
              <a:ahLst/>
              <a:cxnLst/>
              <a:rect l="l" t="t" r="r" b="b"/>
              <a:pathLst>
                <a:path w="2151" h="2626" extrusionOk="0">
                  <a:moveTo>
                    <a:pt x="719" y="1"/>
                  </a:moveTo>
                  <a:cubicBezTo>
                    <a:pt x="697" y="1"/>
                    <a:pt x="515" y="72"/>
                    <a:pt x="502" y="78"/>
                  </a:cubicBezTo>
                  <a:cubicBezTo>
                    <a:pt x="339" y="158"/>
                    <a:pt x="207" y="281"/>
                    <a:pt x="120" y="441"/>
                  </a:cubicBezTo>
                  <a:cubicBezTo>
                    <a:pt x="77" y="527"/>
                    <a:pt x="43" y="614"/>
                    <a:pt x="27" y="703"/>
                  </a:cubicBezTo>
                  <a:cubicBezTo>
                    <a:pt x="14" y="766"/>
                    <a:pt x="7" y="829"/>
                    <a:pt x="3" y="896"/>
                  </a:cubicBezTo>
                  <a:cubicBezTo>
                    <a:pt x="0" y="956"/>
                    <a:pt x="3" y="1012"/>
                    <a:pt x="7" y="1072"/>
                  </a:cubicBezTo>
                  <a:cubicBezTo>
                    <a:pt x="11" y="1118"/>
                    <a:pt x="17" y="1165"/>
                    <a:pt x="27" y="1212"/>
                  </a:cubicBezTo>
                  <a:cubicBezTo>
                    <a:pt x="43" y="1324"/>
                    <a:pt x="77" y="1438"/>
                    <a:pt x="117" y="1544"/>
                  </a:cubicBezTo>
                  <a:cubicBezTo>
                    <a:pt x="130" y="1583"/>
                    <a:pt x="147" y="1627"/>
                    <a:pt x="167" y="1663"/>
                  </a:cubicBezTo>
                  <a:cubicBezTo>
                    <a:pt x="190" y="1717"/>
                    <a:pt x="216" y="1766"/>
                    <a:pt x="243" y="1816"/>
                  </a:cubicBezTo>
                  <a:cubicBezTo>
                    <a:pt x="273" y="1870"/>
                    <a:pt x="307" y="1922"/>
                    <a:pt x="339" y="1973"/>
                  </a:cubicBezTo>
                  <a:cubicBezTo>
                    <a:pt x="342" y="1979"/>
                    <a:pt x="353" y="1993"/>
                    <a:pt x="359" y="1999"/>
                  </a:cubicBezTo>
                  <a:cubicBezTo>
                    <a:pt x="379" y="2025"/>
                    <a:pt x="399" y="2052"/>
                    <a:pt x="422" y="2079"/>
                  </a:cubicBezTo>
                  <a:cubicBezTo>
                    <a:pt x="486" y="2155"/>
                    <a:pt x="555" y="2225"/>
                    <a:pt x="632" y="2292"/>
                  </a:cubicBezTo>
                  <a:cubicBezTo>
                    <a:pt x="672" y="2321"/>
                    <a:pt x="712" y="2352"/>
                    <a:pt x="755" y="2378"/>
                  </a:cubicBezTo>
                  <a:cubicBezTo>
                    <a:pt x="878" y="2464"/>
                    <a:pt x="1017" y="2534"/>
                    <a:pt x="1160" y="2577"/>
                  </a:cubicBezTo>
                  <a:cubicBezTo>
                    <a:pt x="1164" y="2577"/>
                    <a:pt x="1167" y="2581"/>
                    <a:pt x="1174" y="2581"/>
                  </a:cubicBezTo>
                  <a:cubicBezTo>
                    <a:pt x="1264" y="2608"/>
                    <a:pt x="1350" y="2620"/>
                    <a:pt x="1433" y="2624"/>
                  </a:cubicBezTo>
                  <a:cubicBezTo>
                    <a:pt x="1449" y="2625"/>
                    <a:pt x="1466" y="2626"/>
                    <a:pt x="1483" y="2626"/>
                  </a:cubicBezTo>
                  <a:cubicBezTo>
                    <a:pt x="1541" y="2626"/>
                    <a:pt x="1601" y="2617"/>
                    <a:pt x="1662" y="2608"/>
                  </a:cubicBezTo>
                  <a:cubicBezTo>
                    <a:pt x="1709" y="2594"/>
                    <a:pt x="2097" y="2421"/>
                    <a:pt x="2147" y="2391"/>
                  </a:cubicBezTo>
                  <a:cubicBezTo>
                    <a:pt x="2151" y="2388"/>
                    <a:pt x="2151" y="2384"/>
                    <a:pt x="2151" y="2384"/>
                  </a:cubicBezTo>
                  <a:cubicBezTo>
                    <a:pt x="2151" y="2384"/>
                    <a:pt x="2121" y="2361"/>
                    <a:pt x="2068" y="2318"/>
                  </a:cubicBezTo>
                  <a:cubicBezTo>
                    <a:pt x="2041" y="2292"/>
                    <a:pt x="2005" y="2261"/>
                    <a:pt x="1965" y="2222"/>
                  </a:cubicBezTo>
                  <a:cubicBezTo>
                    <a:pt x="1885" y="2149"/>
                    <a:pt x="1782" y="2049"/>
                    <a:pt x="1675" y="1930"/>
                  </a:cubicBezTo>
                  <a:cubicBezTo>
                    <a:pt x="1646" y="1896"/>
                    <a:pt x="1615" y="1863"/>
                    <a:pt x="1586" y="1826"/>
                  </a:cubicBezTo>
                  <a:cubicBezTo>
                    <a:pt x="1513" y="1743"/>
                    <a:pt x="1439" y="1650"/>
                    <a:pt x="1367" y="1547"/>
                  </a:cubicBezTo>
                  <a:cubicBezTo>
                    <a:pt x="1339" y="1514"/>
                    <a:pt x="1313" y="1477"/>
                    <a:pt x="1287" y="1441"/>
                  </a:cubicBezTo>
                  <a:cubicBezTo>
                    <a:pt x="1237" y="1364"/>
                    <a:pt x="1184" y="1284"/>
                    <a:pt x="1134" y="1201"/>
                  </a:cubicBezTo>
                  <a:cubicBezTo>
                    <a:pt x="1114" y="1165"/>
                    <a:pt x="1091" y="1125"/>
                    <a:pt x="1071" y="1085"/>
                  </a:cubicBezTo>
                  <a:cubicBezTo>
                    <a:pt x="1057" y="1062"/>
                    <a:pt x="1044" y="1036"/>
                    <a:pt x="1034" y="1012"/>
                  </a:cubicBezTo>
                  <a:cubicBezTo>
                    <a:pt x="994" y="936"/>
                    <a:pt x="954" y="856"/>
                    <a:pt x="925" y="776"/>
                  </a:cubicBezTo>
                  <a:cubicBezTo>
                    <a:pt x="908" y="736"/>
                    <a:pt x="891" y="697"/>
                    <a:pt x="874" y="653"/>
                  </a:cubicBezTo>
                  <a:cubicBezTo>
                    <a:pt x="841" y="560"/>
                    <a:pt x="811" y="464"/>
                    <a:pt x="785" y="367"/>
                  </a:cubicBezTo>
                  <a:cubicBezTo>
                    <a:pt x="775" y="324"/>
                    <a:pt x="765" y="278"/>
                    <a:pt x="758" y="235"/>
                  </a:cubicBezTo>
                  <a:cubicBezTo>
                    <a:pt x="741" y="158"/>
                    <a:pt x="728" y="82"/>
                    <a:pt x="721" y="2"/>
                  </a:cubicBezTo>
                  <a:cubicBezTo>
                    <a:pt x="721" y="1"/>
                    <a:pt x="721" y="1"/>
                    <a:pt x="719" y="1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334;p60"/>
            <p:cNvSpPr/>
            <p:nvPr/>
          </p:nvSpPr>
          <p:spPr>
            <a:xfrm>
              <a:off x="2493650" y="2208260"/>
              <a:ext cx="43887" cy="37105"/>
            </a:xfrm>
            <a:custGeom>
              <a:avLst/>
              <a:gdLst/>
              <a:ahLst/>
              <a:cxnLst/>
              <a:rect l="l" t="t" r="r" b="b"/>
              <a:pathLst>
                <a:path w="783" h="662" extrusionOk="0">
                  <a:moveTo>
                    <a:pt x="755" y="1"/>
                  </a:moveTo>
                  <a:cubicBezTo>
                    <a:pt x="702" y="27"/>
                    <a:pt x="652" y="50"/>
                    <a:pt x="603" y="80"/>
                  </a:cubicBezTo>
                  <a:cubicBezTo>
                    <a:pt x="396" y="190"/>
                    <a:pt x="204" y="320"/>
                    <a:pt x="24" y="469"/>
                  </a:cubicBezTo>
                  <a:cubicBezTo>
                    <a:pt x="11" y="532"/>
                    <a:pt x="4" y="595"/>
                    <a:pt x="0" y="662"/>
                  </a:cubicBezTo>
                  <a:cubicBezTo>
                    <a:pt x="180" y="499"/>
                    <a:pt x="373" y="360"/>
                    <a:pt x="579" y="240"/>
                  </a:cubicBezTo>
                  <a:cubicBezTo>
                    <a:pt x="646" y="200"/>
                    <a:pt x="712" y="167"/>
                    <a:pt x="782" y="133"/>
                  </a:cubicBezTo>
                  <a:cubicBezTo>
                    <a:pt x="772" y="90"/>
                    <a:pt x="762" y="44"/>
                    <a:pt x="755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335;p60"/>
            <p:cNvSpPr/>
            <p:nvPr/>
          </p:nvSpPr>
          <p:spPr>
            <a:xfrm>
              <a:off x="2493874" y="2231745"/>
              <a:ext cx="51454" cy="31332"/>
            </a:xfrm>
            <a:custGeom>
              <a:avLst/>
              <a:gdLst/>
              <a:ahLst/>
              <a:cxnLst/>
              <a:rect l="l" t="t" r="r" b="b"/>
              <a:pathLst>
                <a:path w="918" h="559" extrusionOk="0">
                  <a:moveTo>
                    <a:pt x="867" y="0"/>
                  </a:moveTo>
                  <a:cubicBezTo>
                    <a:pt x="768" y="44"/>
                    <a:pt x="665" y="90"/>
                    <a:pt x="565" y="136"/>
                  </a:cubicBezTo>
                  <a:cubicBezTo>
                    <a:pt x="375" y="226"/>
                    <a:pt x="186" y="320"/>
                    <a:pt x="0" y="419"/>
                  </a:cubicBezTo>
                  <a:cubicBezTo>
                    <a:pt x="4" y="465"/>
                    <a:pt x="10" y="512"/>
                    <a:pt x="20" y="559"/>
                  </a:cubicBezTo>
                  <a:cubicBezTo>
                    <a:pt x="200" y="459"/>
                    <a:pt x="386" y="366"/>
                    <a:pt x="572" y="280"/>
                  </a:cubicBezTo>
                  <a:cubicBezTo>
                    <a:pt x="688" y="223"/>
                    <a:pt x="801" y="173"/>
                    <a:pt x="918" y="123"/>
                  </a:cubicBezTo>
                  <a:cubicBezTo>
                    <a:pt x="901" y="83"/>
                    <a:pt x="884" y="44"/>
                    <a:pt x="867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336;p60"/>
            <p:cNvSpPr/>
            <p:nvPr/>
          </p:nvSpPr>
          <p:spPr>
            <a:xfrm>
              <a:off x="2499983" y="2255903"/>
              <a:ext cx="57059" cy="32509"/>
            </a:xfrm>
            <a:custGeom>
              <a:avLst/>
              <a:gdLst/>
              <a:ahLst/>
              <a:cxnLst/>
              <a:rect l="l" t="t" r="r" b="b"/>
              <a:pathLst>
                <a:path w="1018" h="580" extrusionOk="0">
                  <a:moveTo>
                    <a:pt x="955" y="1"/>
                  </a:moveTo>
                  <a:cubicBezTo>
                    <a:pt x="881" y="31"/>
                    <a:pt x="809" y="64"/>
                    <a:pt x="732" y="97"/>
                  </a:cubicBezTo>
                  <a:cubicBezTo>
                    <a:pt x="665" y="128"/>
                    <a:pt x="596" y="160"/>
                    <a:pt x="530" y="194"/>
                  </a:cubicBezTo>
                  <a:cubicBezTo>
                    <a:pt x="353" y="280"/>
                    <a:pt x="174" y="367"/>
                    <a:pt x="1" y="460"/>
                  </a:cubicBezTo>
                  <a:cubicBezTo>
                    <a:pt x="14" y="499"/>
                    <a:pt x="31" y="543"/>
                    <a:pt x="51" y="579"/>
                  </a:cubicBezTo>
                  <a:cubicBezTo>
                    <a:pt x="183" y="513"/>
                    <a:pt x="313" y="447"/>
                    <a:pt x="446" y="383"/>
                  </a:cubicBezTo>
                  <a:cubicBezTo>
                    <a:pt x="486" y="360"/>
                    <a:pt x="530" y="340"/>
                    <a:pt x="573" y="320"/>
                  </a:cubicBezTo>
                  <a:cubicBezTo>
                    <a:pt x="719" y="251"/>
                    <a:pt x="869" y="180"/>
                    <a:pt x="1018" y="117"/>
                  </a:cubicBezTo>
                  <a:cubicBezTo>
                    <a:pt x="998" y="81"/>
                    <a:pt x="975" y="41"/>
                    <a:pt x="955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337;p60"/>
            <p:cNvSpPr/>
            <p:nvPr/>
          </p:nvSpPr>
          <p:spPr>
            <a:xfrm>
              <a:off x="2512483" y="2275857"/>
              <a:ext cx="57619" cy="35816"/>
            </a:xfrm>
            <a:custGeom>
              <a:avLst/>
              <a:gdLst/>
              <a:ahLst/>
              <a:cxnLst/>
              <a:rect l="l" t="t" r="r" b="b"/>
              <a:pathLst>
                <a:path w="1028" h="639" extrusionOk="0">
                  <a:moveTo>
                    <a:pt x="948" y="1"/>
                  </a:moveTo>
                  <a:cubicBezTo>
                    <a:pt x="798" y="91"/>
                    <a:pt x="649" y="180"/>
                    <a:pt x="492" y="266"/>
                  </a:cubicBezTo>
                  <a:cubicBezTo>
                    <a:pt x="333" y="356"/>
                    <a:pt x="167" y="446"/>
                    <a:pt x="0" y="533"/>
                  </a:cubicBezTo>
                  <a:cubicBezTo>
                    <a:pt x="3" y="539"/>
                    <a:pt x="14" y="553"/>
                    <a:pt x="20" y="559"/>
                  </a:cubicBezTo>
                  <a:cubicBezTo>
                    <a:pt x="40" y="585"/>
                    <a:pt x="60" y="612"/>
                    <a:pt x="83" y="639"/>
                  </a:cubicBezTo>
                  <a:cubicBezTo>
                    <a:pt x="247" y="556"/>
                    <a:pt x="406" y="466"/>
                    <a:pt x="566" y="380"/>
                  </a:cubicBezTo>
                  <a:cubicBezTo>
                    <a:pt x="721" y="293"/>
                    <a:pt x="874" y="200"/>
                    <a:pt x="1028" y="107"/>
                  </a:cubicBezTo>
                  <a:cubicBezTo>
                    <a:pt x="1000" y="74"/>
                    <a:pt x="974" y="37"/>
                    <a:pt x="948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338;p60"/>
            <p:cNvSpPr/>
            <p:nvPr/>
          </p:nvSpPr>
          <p:spPr>
            <a:xfrm>
              <a:off x="2528849" y="2297436"/>
              <a:ext cx="58572" cy="30996"/>
            </a:xfrm>
            <a:custGeom>
              <a:avLst/>
              <a:gdLst/>
              <a:ahLst/>
              <a:cxnLst/>
              <a:rect l="l" t="t" r="r" b="b"/>
              <a:pathLst>
                <a:path w="1045" h="553" extrusionOk="0">
                  <a:moveTo>
                    <a:pt x="955" y="1"/>
                  </a:moveTo>
                  <a:cubicBezTo>
                    <a:pt x="799" y="91"/>
                    <a:pt x="639" y="171"/>
                    <a:pt x="480" y="247"/>
                  </a:cubicBezTo>
                  <a:cubicBezTo>
                    <a:pt x="320" y="320"/>
                    <a:pt x="160" y="393"/>
                    <a:pt x="1" y="467"/>
                  </a:cubicBezTo>
                  <a:cubicBezTo>
                    <a:pt x="41" y="496"/>
                    <a:pt x="81" y="527"/>
                    <a:pt x="124" y="553"/>
                  </a:cubicBezTo>
                  <a:cubicBezTo>
                    <a:pt x="277" y="487"/>
                    <a:pt x="429" y="417"/>
                    <a:pt x="582" y="344"/>
                  </a:cubicBezTo>
                  <a:cubicBezTo>
                    <a:pt x="739" y="267"/>
                    <a:pt x="895" y="191"/>
                    <a:pt x="1044" y="105"/>
                  </a:cubicBezTo>
                  <a:cubicBezTo>
                    <a:pt x="1015" y="71"/>
                    <a:pt x="984" y="38"/>
                    <a:pt x="955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339;p60"/>
            <p:cNvSpPr/>
            <p:nvPr/>
          </p:nvSpPr>
          <p:spPr>
            <a:xfrm>
              <a:off x="2558444" y="2319632"/>
              <a:ext cx="50949" cy="22588"/>
            </a:xfrm>
            <a:custGeom>
              <a:avLst/>
              <a:gdLst/>
              <a:ahLst/>
              <a:cxnLst/>
              <a:rect l="l" t="t" r="r" b="b"/>
              <a:pathLst>
                <a:path w="909" h="403" extrusionOk="0">
                  <a:moveTo>
                    <a:pt x="806" y="1"/>
                  </a:moveTo>
                  <a:cubicBezTo>
                    <a:pt x="673" y="74"/>
                    <a:pt x="536" y="143"/>
                    <a:pt x="400" y="207"/>
                  </a:cubicBezTo>
                  <a:cubicBezTo>
                    <a:pt x="267" y="263"/>
                    <a:pt x="134" y="316"/>
                    <a:pt x="1" y="356"/>
                  </a:cubicBezTo>
                  <a:cubicBezTo>
                    <a:pt x="5" y="356"/>
                    <a:pt x="8" y="360"/>
                    <a:pt x="15" y="360"/>
                  </a:cubicBezTo>
                  <a:cubicBezTo>
                    <a:pt x="105" y="387"/>
                    <a:pt x="191" y="399"/>
                    <a:pt x="274" y="403"/>
                  </a:cubicBezTo>
                  <a:cubicBezTo>
                    <a:pt x="364" y="370"/>
                    <a:pt x="453" y="330"/>
                    <a:pt x="539" y="287"/>
                  </a:cubicBezTo>
                  <a:cubicBezTo>
                    <a:pt x="666" y="230"/>
                    <a:pt x="789" y="163"/>
                    <a:pt x="909" y="97"/>
                  </a:cubicBezTo>
                  <a:cubicBezTo>
                    <a:pt x="882" y="71"/>
                    <a:pt x="846" y="40"/>
                    <a:pt x="806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40;p60"/>
            <p:cNvSpPr/>
            <p:nvPr/>
          </p:nvSpPr>
          <p:spPr>
            <a:xfrm>
              <a:off x="2897549" y="1907886"/>
              <a:ext cx="561453" cy="136874"/>
            </a:xfrm>
            <a:custGeom>
              <a:avLst/>
              <a:gdLst/>
              <a:ahLst/>
              <a:cxnLst/>
              <a:rect l="l" t="t" r="r" b="b"/>
              <a:pathLst>
                <a:path w="10017" h="2442" extrusionOk="0">
                  <a:moveTo>
                    <a:pt x="9536" y="1"/>
                  </a:moveTo>
                  <a:cubicBezTo>
                    <a:pt x="9498" y="1"/>
                    <a:pt x="9458" y="3"/>
                    <a:pt x="9415" y="9"/>
                  </a:cubicBezTo>
                  <a:cubicBezTo>
                    <a:pt x="9349" y="16"/>
                    <a:pt x="9272" y="36"/>
                    <a:pt x="9189" y="62"/>
                  </a:cubicBezTo>
                  <a:cubicBezTo>
                    <a:pt x="9156" y="72"/>
                    <a:pt x="9119" y="85"/>
                    <a:pt x="9086" y="99"/>
                  </a:cubicBezTo>
                  <a:cubicBezTo>
                    <a:pt x="9086" y="99"/>
                    <a:pt x="8990" y="151"/>
                    <a:pt x="8814" y="235"/>
                  </a:cubicBezTo>
                  <a:cubicBezTo>
                    <a:pt x="8774" y="251"/>
                    <a:pt x="8734" y="271"/>
                    <a:pt x="8687" y="295"/>
                  </a:cubicBezTo>
                  <a:cubicBezTo>
                    <a:pt x="8481" y="384"/>
                    <a:pt x="8202" y="497"/>
                    <a:pt x="7863" y="610"/>
                  </a:cubicBezTo>
                  <a:cubicBezTo>
                    <a:pt x="7817" y="627"/>
                    <a:pt x="7770" y="643"/>
                    <a:pt x="7720" y="657"/>
                  </a:cubicBezTo>
                  <a:cubicBezTo>
                    <a:pt x="7550" y="714"/>
                    <a:pt x="7371" y="766"/>
                    <a:pt x="7175" y="817"/>
                  </a:cubicBezTo>
                  <a:cubicBezTo>
                    <a:pt x="7128" y="829"/>
                    <a:pt x="7082" y="843"/>
                    <a:pt x="7036" y="853"/>
                  </a:cubicBezTo>
                  <a:cubicBezTo>
                    <a:pt x="6760" y="923"/>
                    <a:pt x="6464" y="986"/>
                    <a:pt x="6148" y="1036"/>
                  </a:cubicBezTo>
                  <a:cubicBezTo>
                    <a:pt x="6099" y="1042"/>
                    <a:pt x="6052" y="1049"/>
                    <a:pt x="6005" y="1056"/>
                  </a:cubicBezTo>
                  <a:cubicBezTo>
                    <a:pt x="5796" y="1085"/>
                    <a:pt x="5576" y="1112"/>
                    <a:pt x="5354" y="1128"/>
                  </a:cubicBezTo>
                  <a:cubicBezTo>
                    <a:pt x="5307" y="1132"/>
                    <a:pt x="5264" y="1136"/>
                    <a:pt x="5221" y="1139"/>
                  </a:cubicBezTo>
                  <a:cubicBezTo>
                    <a:pt x="5025" y="1152"/>
                    <a:pt x="4826" y="1159"/>
                    <a:pt x="4619" y="1162"/>
                  </a:cubicBezTo>
                  <a:lnTo>
                    <a:pt x="4479" y="1162"/>
                  </a:lnTo>
                  <a:cubicBezTo>
                    <a:pt x="4327" y="1159"/>
                    <a:pt x="4171" y="1155"/>
                    <a:pt x="4014" y="1145"/>
                  </a:cubicBezTo>
                  <a:cubicBezTo>
                    <a:pt x="3938" y="1139"/>
                    <a:pt x="3861" y="1136"/>
                    <a:pt x="3786" y="1128"/>
                  </a:cubicBezTo>
                  <a:cubicBezTo>
                    <a:pt x="3742" y="1125"/>
                    <a:pt x="3706" y="1122"/>
                    <a:pt x="3662" y="1116"/>
                  </a:cubicBezTo>
                  <a:cubicBezTo>
                    <a:pt x="3649" y="1116"/>
                    <a:pt x="3636" y="1116"/>
                    <a:pt x="3622" y="1112"/>
                  </a:cubicBezTo>
                  <a:cubicBezTo>
                    <a:pt x="3376" y="1088"/>
                    <a:pt x="3120" y="1053"/>
                    <a:pt x="2864" y="1002"/>
                  </a:cubicBezTo>
                  <a:cubicBezTo>
                    <a:pt x="2804" y="993"/>
                    <a:pt x="2749" y="979"/>
                    <a:pt x="2692" y="969"/>
                  </a:cubicBezTo>
                  <a:cubicBezTo>
                    <a:pt x="2476" y="923"/>
                    <a:pt x="2263" y="869"/>
                    <a:pt x="2044" y="806"/>
                  </a:cubicBezTo>
                  <a:cubicBezTo>
                    <a:pt x="1974" y="786"/>
                    <a:pt x="1901" y="766"/>
                    <a:pt x="1831" y="743"/>
                  </a:cubicBezTo>
                  <a:cubicBezTo>
                    <a:pt x="1815" y="737"/>
                    <a:pt x="1795" y="734"/>
                    <a:pt x="1778" y="726"/>
                  </a:cubicBezTo>
                  <a:cubicBezTo>
                    <a:pt x="1705" y="703"/>
                    <a:pt x="1628" y="677"/>
                    <a:pt x="1552" y="650"/>
                  </a:cubicBezTo>
                  <a:cubicBezTo>
                    <a:pt x="1508" y="634"/>
                    <a:pt x="1462" y="620"/>
                    <a:pt x="1416" y="600"/>
                  </a:cubicBezTo>
                  <a:cubicBezTo>
                    <a:pt x="1382" y="590"/>
                    <a:pt x="1346" y="577"/>
                    <a:pt x="1309" y="564"/>
                  </a:cubicBezTo>
                  <a:cubicBezTo>
                    <a:pt x="1309" y="564"/>
                    <a:pt x="1256" y="554"/>
                    <a:pt x="1166" y="547"/>
                  </a:cubicBezTo>
                  <a:cubicBezTo>
                    <a:pt x="1130" y="545"/>
                    <a:pt x="1089" y="544"/>
                    <a:pt x="1044" y="544"/>
                  </a:cubicBezTo>
                  <a:cubicBezTo>
                    <a:pt x="755" y="544"/>
                    <a:pt x="298" y="595"/>
                    <a:pt x="0" y="896"/>
                  </a:cubicBezTo>
                  <a:cubicBezTo>
                    <a:pt x="17" y="913"/>
                    <a:pt x="149" y="1002"/>
                    <a:pt x="372" y="1136"/>
                  </a:cubicBezTo>
                  <a:cubicBezTo>
                    <a:pt x="408" y="1159"/>
                    <a:pt x="448" y="1182"/>
                    <a:pt x="488" y="1205"/>
                  </a:cubicBezTo>
                  <a:cubicBezTo>
                    <a:pt x="641" y="1295"/>
                    <a:pt x="830" y="1395"/>
                    <a:pt x="1043" y="1501"/>
                  </a:cubicBezTo>
                  <a:cubicBezTo>
                    <a:pt x="1083" y="1518"/>
                    <a:pt x="1123" y="1538"/>
                    <a:pt x="1166" y="1557"/>
                  </a:cubicBezTo>
                  <a:cubicBezTo>
                    <a:pt x="1366" y="1654"/>
                    <a:pt x="1595" y="1751"/>
                    <a:pt x="1841" y="1843"/>
                  </a:cubicBezTo>
                  <a:cubicBezTo>
                    <a:pt x="1947" y="1886"/>
                    <a:pt x="2060" y="1930"/>
                    <a:pt x="2180" y="1966"/>
                  </a:cubicBezTo>
                  <a:cubicBezTo>
                    <a:pt x="2220" y="1983"/>
                    <a:pt x="2263" y="1996"/>
                    <a:pt x="2306" y="2010"/>
                  </a:cubicBezTo>
                  <a:cubicBezTo>
                    <a:pt x="2579" y="2099"/>
                    <a:pt x="2871" y="2179"/>
                    <a:pt x="3180" y="2249"/>
                  </a:cubicBezTo>
                  <a:cubicBezTo>
                    <a:pt x="3223" y="2259"/>
                    <a:pt x="3267" y="2269"/>
                    <a:pt x="3310" y="2275"/>
                  </a:cubicBezTo>
                  <a:cubicBezTo>
                    <a:pt x="3533" y="2322"/>
                    <a:pt x="3758" y="2358"/>
                    <a:pt x="3991" y="2389"/>
                  </a:cubicBezTo>
                  <a:cubicBezTo>
                    <a:pt x="4077" y="2398"/>
                    <a:pt x="4164" y="2405"/>
                    <a:pt x="4251" y="2412"/>
                  </a:cubicBezTo>
                  <a:cubicBezTo>
                    <a:pt x="4294" y="2418"/>
                    <a:pt x="4340" y="2421"/>
                    <a:pt x="4384" y="2424"/>
                  </a:cubicBezTo>
                  <a:cubicBezTo>
                    <a:pt x="4555" y="2436"/>
                    <a:pt x="4731" y="2441"/>
                    <a:pt x="4908" y="2441"/>
                  </a:cubicBezTo>
                  <a:cubicBezTo>
                    <a:pt x="4989" y="2441"/>
                    <a:pt x="5070" y="2440"/>
                    <a:pt x="5151" y="2438"/>
                  </a:cubicBezTo>
                  <a:lnTo>
                    <a:pt x="5281" y="2435"/>
                  </a:lnTo>
                  <a:cubicBezTo>
                    <a:pt x="5417" y="2428"/>
                    <a:pt x="5560" y="2415"/>
                    <a:pt x="5700" y="2401"/>
                  </a:cubicBezTo>
                  <a:cubicBezTo>
                    <a:pt x="5949" y="2375"/>
                    <a:pt x="6182" y="2338"/>
                    <a:pt x="6404" y="2298"/>
                  </a:cubicBezTo>
                  <a:cubicBezTo>
                    <a:pt x="6447" y="2292"/>
                    <a:pt x="6493" y="2282"/>
                    <a:pt x="6533" y="2275"/>
                  </a:cubicBezTo>
                  <a:cubicBezTo>
                    <a:pt x="6856" y="2212"/>
                    <a:pt x="7148" y="2139"/>
                    <a:pt x="7415" y="2056"/>
                  </a:cubicBezTo>
                  <a:cubicBezTo>
                    <a:pt x="7461" y="2039"/>
                    <a:pt x="7504" y="2026"/>
                    <a:pt x="7547" y="2010"/>
                  </a:cubicBezTo>
                  <a:cubicBezTo>
                    <a:pt x="7800" y="1926"/>
                    <a:pt x="8026" y="1833"/>
                    <a:pt x="8232" y="1737"/>
                  </a:cubicBezTo>
                  <a:cubicBezTo>
                    <a:pt x="8279" y="1717"/>
                    <a:pt x="8322" y="1694"/>
                    <a:pt x="8365" y="1671"/>
                  </a:cubicBezTo>
                  <a:cubicBezTo>
                    <a:pt x="8704" y="1504"/>
                    <a:pt x="8976" y="1321"/>
                    <a:pt x="9196" y="1148"/>
                  </a:cubicBezTo>
                  <a:cubicBezTo>
                    <a:pt x="9236" y="1116"/>
                    <a:pt x="9276" y="1082"/>
                    <a:pt x="9312" y="1053"/>
                  </a:cubicBezTo>
                  <a:cubicBezTo>
                    <a:pt x="9524" y="866"/>
                    <a:pt x="9681" y="694"/>
                    <a:pt x="9791" y="547"/>
                  </a:cubicBezTo>
                  <a:cubicBezTo>
                    <a:pt x="9823" y="504"/>
                    <a:pt x="9854" y="464"/>
                    <a:pt x="9877" y="427"/>
                  </a:cubicBezTo>
                  <a:cubicBezTo>
                    <a:pt x="9977" y="278"/>
                    <a:pt x="10017" y="185"/>
                    <a:pt x="10017" y="185"/>
                  </a:cubicBezTo>
                  <a:cubicBezTo>
                    <a:pt x="10017" y="185"/>
                    <a:pt x="9867" y="1"/>
                    <a:pt x="9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41;p60"/>
            <p:cNvSpPr/>
            <p:nvPr/>
          </p:nvSpPr>
          <p:spPr>
            <a:xfrm>
              <a:off x="3234132" y="1965898"/>
              <a:ext cx="29650" cy="70847"/>
            </a:xfrm>
            <a:custGeom>
              <a:avLst/>
              <a:gdLst/>
              <a:ahLst/>
              <a:cxnLst/>
              <a:rect l="l" t="t" r="r" b="b"/>
              <a:pathLst>
                <a:path w="529" h="1264" extrusionOk="0">
                  <a:moveTo>
                    <a:pt x="140" y="1"/>
                  </a:moveTo>
                  <a:cubicBezTo>
                    <a:pt x="94" y="7"/>
                    <a:pt x="47" y="14"/>
                    <a:pt x="0" y="24"/>
                  </a:cubicBezTo>
                  <a:cubicBezTo>
                    <a:pt x="246" y="396"/>
                    <a:pt x="379" y="818"/>
                    <a:pt x="399" y="1263"/>
                  </a:cubicBezTo>
                  <a:cubicBezTo>
                    <a:pt x="442" y="1257"/>
                    <a:pt x="485" y="1250"/>
                    <a:pt x="528" y="1240"/>
                  </a:cubicBezTo>
                  <a:cubicBezTo>
                    <a:pt x="508" y="798"/>
                    <a:pt x="376" y="377"/>
                    <a:pt x="140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42;p60"/>
            <p:cNvSpPr/>
            <p:nvPr/>
          </p:nvSpPr>
          <p:spPr>
            <a:xfrm>
              <a:off x="3291864" y="1953623"/>
              <a:ext cx="29875" cy="69502"/>
            </a:xfrm>
            <a:custGeom>
              <a:avLst/>
              <a:gdLst/>
              <a:ahLst/>
              <a:cxnLst/>
              <a:rect l="l" t="t" r="r" b="b"/>
              <a:pathLst>
                <a:path w="533" h="1240" extrusionOk="0">
                  <a:moveTo>
                    <a:pt x="140" y="1"/>
                  </a:moveTo>
                  <a:cubicBezTo>
                    <a:pt x="93" y="13"/>
                    <a:pt x="47" y="27"/>
                    <a:pt x="1" y="37"/>
                  </a:cubicBezTo>
                  <a:cubicBezTo>
                    <a:pt x="273" y="379"/>
                    <a:pt x="406" y="795"/>
                    <a:pt x="380" y="1240"/>
                  </a:cubicBezTo>
                  <a:cubicBezTo>
                    <a:pt x="426" y="1226"/>
                    <a:pt x="469" y="1210"/>
                    <a:pt x="512" y="1194"/>
                  </a:cubicBezTo>
                  <a:cubicBezTo>
                    <a:pt x="532" y="761"/>
                    <a:pt x="400" y="343"/>
                    <a:pt x="140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43;p60"/>
            <p:cNvSpPr/>
            <p:nvPr/>
          </p:nvSpPr>
          <p:spPr>
            <a:xfrm>
              <a:off x="3330034" y="1942021"/>
              <a:ext cx="37497" cy="63224"/>
            </a:xfrm>
            <a:custGeom>
              <a:avLst/>
              <a:gdLst/>
              <a:ahLst/>
              <a:cxnLst/>
              <a:rect l="l" t="t" r="r" b="b"/>
              <a:pathLst>
                <a:path w="669" h="1128" extrusionOk="0">
                  <a:moveTo>
                    <a:pt x="147" y="1"/>
                  </a:moveTo>
                  <a:cubicBezTo>
                    <a:pt x="101" y="21"/>
                    <a:pt x="50" y="34"/>
                    <a:pt x="1" y="51"/>
                  </a:cubicBezTo>
                  <a:cubicBezTo>
                    <a:pt x="337" y="334"/>
                    <a:pt x="563" y="673"/>
                    <a:pt x="516" y="1128"/>
                  </a:cubicBezTo>
                  <a:cubicBezTo>
                    <a:pt x="559" y="1108"/>
                    <a:pt x="606" y="1088"/>
                    <a:pt x="649" y="1065"/>
                  </a:cubicBezTo>
                  <a:cubicBezTo>
                    <a:pt x="669" y="626"/>
                    <a:pt x="463" y="290"/>
                    <a:pt x="147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344;p60"/>
            <p:cNvSpPr/>
            <p:nvPr/>
          </p:nvSpPr>
          <p:spPr>
            <a:xfrm>
              <a:off x="3384403" y="1921058"/>
              <a:ext cx="35143" cy="51230"/>
            </a:xfrm>
            <a:custGeom>
              <a:avLst/>
              <a:gdLst/>
              <a:ahLst/>
              <a:cxnLst/>
              <a:rect l="l" t="t" r="r" b="b"/>
              <a:pathLst>
                <a:path w="627" h="914" extrusionOk="0">
                  <a:moveTo>
                    <a:pt x="128" y="0"/>
                  </a:moveTo>
                  <a:cubicBezTo>
                    <a:pt x="88" y="16"/>
                    <a:pt x="45" y="36"/>
                    <a:pt x="1" y="60"/>
                  </a:cubicBezTo>
                  <a:cubicBezTo>
                    <a:pt x="244" y="302"/>
                    <a:pt x="450" y="582"/>
                    <a:pt x="510" y="913"/>
                  </a:cubicBezTo>
                  <a:cubicBezTo>
                    <a:pt x="550" y="881"/>
                    <a:pt x="590" y="847"/>
                    <a:pt x="626" y="818"/>
                  </a:cubicBezTo>
                  <a:cubicBezTo>
                    <a:pt x="550" y="505"/>
                    <a:pt x="357" y="239"/>
                    <a:pt x="128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345;p60"/>
            <p:cNvSpPr/>
            <p:nvPr/>
          </p:nvSpPr>
          <p:spPr>
            <a:xfrm>
              <a:off x="3412597" y="1908334"/>
              <a:ext cx="38562" cy="30435"/>
            </a:xfrm>
            <a:custGeom>
              <a:avLst/>
              <a:gdLst/>
              <a:ahLst/>
              <a:cxnLst/>
              <a:rect l="l" t="t" r="r" b="b"/>
              <a:pathLst>
                <a:path w="688" h="543" extrusionOk="0">
                  <a:moveTo>
                    <a:pt x="226" y="1"/>
                  </a:moveTo>
                  <a:cubicBezTo>
                    <a:pt x="156" y="11"/>
                    <a:pt x="83" y="28"/>
                    <a:pt x="0" y="54"/>
                  </a:cubicBezTo>
                  <a:cubicBezTo>
                    <a:pt x="87" y="83"/>
                    <a:pt x="173" y="120"/>
                    <a:pt x="252" y="163"/>
                  </a:cubicBezTo>
                  <a:cubicBezTo>
                    <a:pt x="415" y="257"/>
                    <a:pt x="522" y="390"/>
                    <a:pt x="602" y="542"/>
                  </a:cubicBezTo>
                  <a:cubicBezTo>
                    <a:pt x="631" y="496"/>
                    <a:pt x="662" y="456"/>
                    <a:pt x="688" y="419"/>
                  </a:cubicBezTo>
                  <a:cubicBezTo>
                    <a:pt x="625" y="307"/>
                    <a:pt x="545" y="203"/>
                    <a:pt x="435" y="123"/>
                  </a:cubicBezTo>
                  <a:cubicBezTo>
                    <a:pt x="369" y="74"/>
                    <a:pt x="299" y="37"/>
                    <a:pt x="226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346;p60"/>
            <p:cNvSpPr/>
            <p:nvPr/>
          </p:nvSpPr>
          <p:spPr>
            <a:xfrm>
              <a:off x="3186265" y="1971111"/>
              <a:ext cx="11378" cy="73482"/>
            </a:xfrm>
            <a:custGeom>
              <a:avLst/>
              <a:gdLst/>
              <a:ahLst/>
              <a:cxnLst/>
              <a:rect l="l" t="t" r="r" b="b"/>
              <a:pathLst>
                <a:path w="203" h="1311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56" y="4"/>
                    <a:pt x="113" y="11"/>
                    <a:pt x="70" y="11"/>
                  </a:cubicBezTo>
                  <a:cubicBezTo>
                    <a:pt x="54" y="287"/>
                    <a:pt x="43" y="563"/>
                    <a:pt x="30" y="842"/>
                  </a:cubicBezTo>
                  <a:cubicBezTo>
                    <a:pt x="23" y="997"/>
                    <a:pt x="3" y="1154"/>
                    <a:pt x="0" y="1310"/>
                  </a:cubicBezTo>
                  <a:cubicBezTo>
                    <a:pt x="43" y="1310"/>
                    <a:pt x="86" y="1307"/>
                    <a:pt x="130" y="1307"/>
                  </a:cubicBezTo>
                  <a:cubicBezTo>
                    <a:pt x="130" y="1104"/>
                    <a:pt x="160" y="895"/>
                    <a:pt x="166" y="702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347;p60"/>
            <p:cNvSpPr/>
            <p:nvPr/>
          </p:nvSpPr>
          <p:spPr>
            <a:xfrm>
              <a:off x="3135764" y="1972960"/>
              <a:ext cx="20738" cy="70847"/>
            </a:xfrm>
            <a:custGeom>
              <a:avLst/>
              <a:gdLst/>
              <a:ahLst/>
              <a:cxnLst/>
              <a:rect l="l" t="t" r="r" b="b"/>
              <a:pathLst>
                <a:path w="370" h="1264" extrusionOk="0">
                  <a:moveTo>
                    <a:pt x="229" y="1"/>
                  </a:moveTo>
                  <a:cubicBezTo>
                    <a:pt x="97" y="410"/>
                    <a:pt x="21" y="825"/>
                    <a:pt x="1" y="1251"/>
                  </a:cubicBezTo>
                  <a:cubicBezTo>
                    <a:pt x="44" y="1257"/>
                    <a:pt x="90" y="1260"/>
                    <a:pt x="134" y="1263"/>
                  </a:cubicBezTo>
                  <a:cubicBezTo>
                    <a:pt x="154" y="832"/>
                    <a:pt x="229" y="413"/>
                    <a:pt x="369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348;p60"/>
            <p:cNvSpPr/>
            <p:nvPr/>
          </p:nvSpPr>
          <p:spPr>
            <a:xfrm>
              <a:off x="3075790" y="1970214"/>
              <a:ext cx="33966" cy="65242"/>
            </a:xfrm>
            <a:custGeom>
              <a:avLst/>
              <a:gdLst/>
              <a:ahLst/>
              <a:cxnLst/>
              <a:rect l="l" t="t" r="r" b="b"/>
              <a:pathLst>
                <a:path w="606" h="1164" extrusionOk="0">
                  <a:moveTo>
                    <a:pt x="442" y="0"/>
                  </a:moveTo>
                  <a:cubicBezTo>
                    <a:pt x="436" y="10"/>
                    <a:pt x="429" y="20"/>
                    <a:pt x="422" y="30"/>
                  </a:cubicBezTo>
                  <a:cubicBezTo>
                    <a:pt x="382" y="80"/>
                    <a:pt x="346" y="133"/>
                    <a:pt x="313" y="186"/>
                  </a:cubicBezTo>
                  <a:cubicBezTo>
                    <a:pt x="130" y="475"/>
                    <a:pt x="23" y="798"/>
                    <a:pt x="0" y="1137"/>
                  </a:cubicBezTo>
                  <a:cubicBezTo>
                    <a:pt x="43" y="1147"/>
                    <a:pt x="87" y="1157"/>
                    <a:pt x="130" y="1163"/>
                  </a:cubicBezTo>
                  <a:cubicBezTo>
                    <a:pt x="156" y="788"/>
                    <a:pt x="287" y="435"/>
                    <a:pt x="519" y="126"/>
                  </a:cubicBezTo>
                  <a:cubicBezTo>
                    <a:pt x="526" y="116"/>
                    <a:pt x="529" y="107"/>
                    <a:pt x="539" y="100"/>
                  </a:cubicBezTo>
                  <a:cubicBezTo>
                    <a:pt x="552" y="80"/>
                    <a:pt x="562" y="63"/>
                    <a:pt x="578" y="47"/>
                  </a:cubicBezTo>
                  <a:cubicBezTo>
                    <a:pt x="586" y="36"/>
                    <a:pt x="595" y="27"/>
                    <a:pt x="606" y="16"/>
                  </a:cubicBezTo>
                  <a:cubicBezTo>
                    <a:pt x="562" y="13"/>
                    <a:pt x="526" y="10"/>
                    <a:pt x="482" y="4"/>
                  </a:cubicBezTo>
                  <a:cubicBezTo>
                    <a:pt x="469" y="4"/>
                    <a:pt x="456" y="4"/>
                    <a:pt x="442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349;p60"/>
            <p:cNvSpPr/>
            <p:nvPr/>
          </p:nvSpPr>
          <p:spPr>
            <a:xfrm>
              <a:off x="3019683" y="1962143"/>
              <a:ext cx="38450" cy="58404"/>
            </a:xfrm>
            <a:custGeom>
              <a:avLst/>
              <a:gdLst/>
              <a:ahLst/>
              <a:cxnLst/>
              <a:rect l="l" t="t" r="r" b="b"/>
              <a:pathLst>
                <a:path w="686" h="1042" extrusionOk="0">
                  <a:moveTo>
                    <a:pt x="513" y="1"/>
                  </a:moveTo>
                  <a:cubicBezTo>
                    <a:pt x="510" y="1"/>
                    <a:pt x="506" y="5"/>
                    <a:pt x="506" y="8"/>
                  </a:cubicBezTo>
                  <a:cubicBezTo>
                    <a:pt x="274" y="194"/>
                    <a:pt x="137" y="456"/>
                    <a:pt x="58" y="739"/>
                  </a:cubicBezTo>
                  <a:cubicBezTo>
                    <a:pt x="34" y="826"/>
                    <a:pt x="15" y="912"/>
                    <a:pt x="1" y="998"/>
                  </a:cubicBezTo>
                  <a:cubicBezTo>
                    <a:pt x="41" y="1015"/>
                    <a:pt x="84" y="1028"/>
                    <a:pt x="127" y="1042"/>
                  </a:cubicBezTo>
                  <a:cubicBezTo>
                    <a:pt x="144" y="918"/>
                    <a:pt x="171" y="802"/>
                    <a:pt x="214" y="686"/>
                  </a:cubicBezTo>
                  <a:cubicBezTo>
                    <a:pt x="297" y="430"/>
                    <a:pt x="440" y="204"/>
                    <a:pt x="673" y="45"/>
                  </a:cubicBezTo>
                  <a:cubicBezTo>
                    <a:pt x="676" y="38"/>
                    <a:pt x="682" y="38"/>
                    <a:pt x="685" y="34"/>
                  </a:cubicBezTo>
                  <a:cubicBezTo>
                    <a:pt x="625" y="25"/>
                    <a:pt x="570" y="11"/>
                    <a:pt x="513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350;p60"/>
            <p:cNvSpPr/>
            <p:nvPr/>
          </p:nvSpPr>
          <p:spPr>
            <a:xfrm>
              <a:off x="2956010" y="1949531"/>
              <a:ext cx="56106" cy="45681"/>
            </a:xfrm>
            <a:custGeom>
              <a:avLst/>
              <a:gdLst/>
              <a:ahLst/>
              <a:cxnLst/>
              <a:rect l="l" t="t" r="r" b="b"/>
              <a:pathLst>
                <a:path w="1001" h="815" extrusionOk="0">
                  <a:moveTo>
                    <a:pt x="788" y="0"/>
                  </a:moveTo>
                  <a:cubicBezTo>
                    <a:pt x="449" y="153"/>
                    <a:pt x="173" y="416"/>
                    <a:pt x="0" y="758"/>
                  </a:cubicBezTo>
                  <a:cubicBezTo>
                    <a:pt x="40" y="775"/>
                    <a:pt x="80" y="795"/>
                    <a:pt x="123" y="814"/>
                  </a:cubicBezTo>
                  <a:cubicBezTo>
                    <a:pt x="306" y="449"/>
                    <a:pt x="619" y="186"/>
                    <a:pt x="1001" y="63"/>
                  </a:cubicBezTo>
                  <a:cubicBezTo>
                    <a:pt x="931" y="43"/>
                    <a:pt x="858" y="23"/>
                    <a:pt x="788" y="0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351;p60"/>
            <p:cNvSpPr/>
            <p:nvPr/>
          </p:nvSpPr>
          <p:spPr>
            <a:xfrm>
              <a:off x="2918344" y="1938489"/>
              <a:ext cx="58572" cy="36937"/>
            </a:xfrm>
            <a:custGeom>
              <a:avLst/>
              <a:gdLst/>
              <a:ahLst/>
              <a:cxnLst/>
              <a:rect l="l" t="t" r="r" b="b"/>
              <a:pathLst>
                <a:path w="1045" h="659" extrusionOk="0">
                  <a:moveTo>
                    <a:pt x="795" y="1"/>
                  </a:moveTo>
                  <a:cubicBezTo>
                    <a:pt x="732" y="28"/>
                    <a:pt x="672" y="54"/>
                    <a:pt x="616" y="88"/>
                  </a:cubicBezTo>
                  <a:lnTo>
                    <a:pt x="613" y="88"/>
                  </a:lnTo>
                  <a:cubicBezTo>
                    <a:pt x="380" y="211"/>
                    <a:pt x="174" y="380"/>
                    <a:pt x="1" y="590"/>
                  </a:cubicBezTo>
                  <a:cubicBezTo>
                    <a:pt x="37" y="613"/>
                    <a:pt x="77" y="636"/>
                    <a:pt x="117" y="659"/>
                  </a:cubicBezTo>
                  <a:cubicBezTo>
                    <a:pt x="360" y="367"/>
                    <a:pt x="683" y="160"/>
                    <a:pt x="1045" y="54"/>
                  </a:cubicBezTo>
                  <a:cubicBezTo>
                    <a:pt x="1011" y="44"/>
                    <a:pt x="975" y="31"/>
                    <a:pt x="938" y="18"/>
                  </a:cubicBezTo>
                  <a:cubicBezTo>
                    <a:pt x="938" y="18"/>
                    <a:pt x="885" y="8"/>
                    <a:pt x="795" y="1"/>
                  </a:cubicBezTo>
                  <a:close/>
                </a:path>
              </a:pathLst>
            </a:custGeom>
            <a:solidFill>
              <a:srgbClr val="C6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352;p60"/>
            <p:cNvSpPr/>
            <p:nvPr/>
          </p:nvSpPr>
          <p:spPr>
            <a:xfrm>
              <a:off x="3506986" y="1712718"/>
              <a:ext cx="1962" cy="280"/>
            </a:xfrm>
            <a:custGeom>
              <a:avLst/>
              <a:gdLst/>
              <a:ahLst/>
              <a:cxnLst/>
              <a:rect l="l" t="t" r="r" b="b"/>
              <a:pathLst>
                <a:path w="35" h="5" extrusionOk="0">
                  <a:moveTo>
                    <a:pt x="1" y="1"/>
                  </a:moveTo>
                  <a:cubicBezTo>
                    <a:pt x="21" y="4"/>
                    <a:pt x="31" y="4"/>
                    <a:pt x="34" y="4"/>
                  </a:cubicBezTo>
                  <a:cubicBezTo>
                    <a:pt x="3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353;p60"/>
            <p:cNvSpPr/>
            <p:nvPr/>
          </p:nvSpPr>
          <p:spPr>
            <a:xfrm>
              <a:off x="2533894" y="1944263"/>
              <a:ext cx="587404" cy="422561"/>
            </a:xfrm>
            <a:custGeom>
              <a:avLst/>
              <a:gdLst/>
              <a:ahLst/>
              <a:cxnLst/>
              <a:rect l="l" t="t" r="r" b="b"/>
              <a:pathLst>
                <a:path w="10480" h="7539" extrusionOk="0">
                  <a:moveTo>
                    <a:pt x="8040" y="1"/>
                  </a:moveTo>
                  <a:cubicBezTo>
                    <a:pt x="8116" y="28"/>
                    <a:pt x="8193" y="54"/>
                    <a:pt x="8266" y="77"/>
                  </a:cubicBezTo>
                  <a:cubicBezTo>
                    <a:pt x="8260" y="74"/>
                    <a:pt x="8252" y="74"/>
                    <a:pt x="8249" y="71"/>
                  </a:cubicBezTo>
                  <a:cubicBezTo>
                    <a:pt x="8180" y="48"/>
                    <a:pt x="8110" y="25"/>
                    <a:pt x="8040" y="1"/>
                  </a:cubicBezTo>
                  <a:close/>
                  <a:moveTo>
                    <a:pt x="5816" y="1154"/>
                  </a:moveTo>
                  <a:cubicBezTo>
                    <a:pt x="6162" y="1154"/>
                    <a:pt x="6159" y="1686"/>
                    <a:pt x="5816" y="1686"/>
                  </a:cubicBezTo>
                  <a:cubicBezTo>
                    <a:pt x="5474" y="1686"/>
                    <a:pt x="5478" y="1154"/>
                    <a:pt x="5816" y="1154"/>
                  </a:cubicBezTo>
                  <a:close/>
                  <a:moveTo>
                    <a:pt x="6485" y="247"/>
                  </a:moveTo>
                  <a:cubicBezTo>
                    <a:pt x="6275" y="313"/>
                    <a:pt x="6046" y="387"/>
                    <a:pt x="5803" y="470"/>
                  </a:cubicBezTo>
                  <a:cubicBezTo>
                    <a:pt x="6329" y="862"/>
                    <a:pt x="6870" y="1231"/>
                    <a:pt x="7452" y="1516"/>
                  </a:cubicBezTo>
                  <a:cubicBezTo>
                    <a:pt x="7830" y="1703"/>
                    <a:pt x="8226" y="1849"/>
                    <a:pt x="8648" y="1949"/>
                  </a:cubicBezTo>
                  <a:cubicBezTo>
                    <a:pt x="9203" y="2075"/>
                    <a:pt x="9781" y="2171"/>
                    <a:pt x="10360" y="2241"/>
                  </a:cubicBezTo>
                  <a:cubicBezTo>
                    <a:pt x="10429" y="2082"/>
                    <a:pt x="10466" y="1912"/>
                    <a:pt x="10479" y="1740"/>
                  </a:cubicBezTo>
                  <a:cubicBezTo>
                    <a:pt x="10246" y="1709"/>
                    <a:pt x="10021" y="1673"/>
                    <a:pt x="9798" y="1626"/>
                  </a:cubicBezTo>
                  <a:cubicBezTo>
                    <a:pt x="9755" y="1620"/>
                    <a:pt x="9711" y="1610"/>
                    <a:pt x="9668" y="1600"/>
                  </a:cubicBezTo>
                  <a:cubicBezTo>
                    <a:pt x="9359" y="1530"/>
                    <a:pt x="9067" y="1450"/>
                    <a:pt x="8794" y="1361"/>
                  </a:cubicBezTo>
                  <a:cubicBezTo>
                    <a:pt x="8751" y="1347"/>
                    <a:pt x="8708" y="1334"/>
                    <a:pt x="8668" y="1317"/>
                  </a:cubicBezTo>
                  <a:cubicBezTo>
                    <a:pt x="8548" y="1281"/>
                    <a:pt x="8435" y="1237"/>
                    <a:pt x="8329" y="1194"/>
                  </a:cubicBezTo>
                  <a:cubicBezTo>
                    <a:pt x="8083" y="1102"/>
                    <a:pt x="7854" y="1005"/>
                    <a:pt x="7654" y="908"/>
                  </a:cubicBezTo>
                  <a:cubicBezTo>
                    <a:pt x="7611" y="889"/>
                    <a:pt x="7571" y="869"/>
                    <a:pt x="7531" y="852"/>
                  </a:cubicBezTo>
                  <a:cubicBezTo>
                    <a:pt x="7318" y="746"/>
                    <a:pt x="7129" y="646"/>
                    <a:pt x="6976" y="556"/>
                  </a:cubicBezTo>
                  <a:cubicBezTo>
                    <a:pt x="6936" y="533"/>
                    <a:pt x="6896" y="510"/>
                    <a:pt x="6860" y="487"/>
                  </a:cubicBezTo>
                  <a:cubicBezTo>
                    <a:pt x="6637" y="353"/>
                    <a:pt x="6505" y="264"/>
                    <a:pt x="6488" y="247"/>
                  </a:cubicBezTo>
                  <a:close/>
                  <a:moveTo>
                    <a:pt x="3749" y="1809"/>
                  </a:moveTo>
                  <a:cubicBezTo>
                    <a:pt x="3766" y="1809"/>
                    <a:pt x="3783" y="1815"/>
                    <a:pt x="3796" y="1829"/>
                  </a:cubicBezTo>
                  <a:cubicBezTo>
                    <a:pt x="3876" y="1909"/>
                    <a:pt x="3945" y="1999"/>
                    <a:pt x="4008" y="2095"/>
                  </a:cubicBezTo>
                  <a:cubicBezTo>
                    <a:pt x="4025" y="2059"/>
                    <a:pt x="4042" y="2022"/>
                    <a:pt x="4062" y="1995"/>
                  </a:cubicBezTo>
                  <a:cubicBezTo>
                    <a:pt x="4105" y="1939"/>
                    <a:pt x="4155" y="1902"/>
                    <a:pt x="4221" y="1879"/>
                  </a:cubicBezTo>
                  <a:cubicBezTo>
                    <a:pt x="4228" y="1879"/>
                    <a:pt x="4235" y="1875"/>
                    <a:pt x="4238" y="1875"/>
                  </a:cubicBezTo>
                  <a:cubicBezTo>
                    <a:pt x="4268" y="1875"/>
                    <a:pt x="4295" y="1899"/>
                    <a:pt x="4304" y="1925"/>
                  </a:cubicBezTo>
                  <a:cubicBezTo>
                    <a:pt x="4341" y="2062"/>
                    <a:pt x="4295" y="2185"/>
                    <a:pt x="4212" y="2294"/>
                  </a:cubicBezTo>
                  <a:cubicBezTo>
                    <a:pt x="4158" y="2364"/>
                    <a:pt x="4085" y="2444"/>
                    <a:pt x="3996" y="2444"/>
                  </a:cubicBezTo>
                  <a:cubicBezTo>
                    <a:pt x="3976" y="2444"/>
                    <a:pt x="3956" y="2441"/>
                    <a:pt x="3936" y="2434"/>
                  </a:cubicBezTo>
                  <a:cubicBezTo>
                    <a:pt x="3786" y="2378"/>
                    <a:pt x="3677" y="2234"/>
                    <a:pt x="3653" y="2082"/>
                  </a:cubicBezTo>
                  <a:cubicBezTo>
                    <a:pt x="3649" y="2075"/>
                    <a:pt x="3649" y="2071"/>
                    <a:pt x="3646" y="2065"/>
                  </a:cubicBezTo>
                  <a:cubicBezTo>
                    <a:pt x="3637" y="2045"/>
                    <a:pt x="3640" y="2025"/>
                    <a:pt x="3646" y="2008"/>
                  </a:cubicBezTo>
                  <a:cubicBezTo>
                    <a:pt x="3649" y="1952"/>
                    <a:pt x="3663" y="1895"/>
                    <a:pt x="3689" y="1842"/>
                  </a:cubicBezTo>
                  <a:cubicBezTo>
                    <a:pt x="3703" y="1819"/>
                    <a:pt x="3726" y="1809"/>
                    <a:pt x="3749" y="1809"/>
                  </a:cubicBezTo>
                  <a:close/>
                  <a:moveTo>
                    <a:pt x="7216" y="1975"/>
                  </a:moveTo>
                  <a:cubicBezTo>
                    <a:pt x="7558" y="1975"/>
                    <a:pt x="7558" y="2507"/>
                    <a:pt x="7216" y="2507"/>
                  </a:cubicBezTo>
                  <a:cubicBezTo>
                    <a:pt x="6873" y="2507"/>
                    <a:pt x="6873" y="1975"/>
                    <a:pt x="7216" y="1975"/>
                  </a:cubicBezTo>
                  <a:close/>
                  <a:moveTo>
                    <a:pt x="8944" y="2484"/>
                  </a:moveTo>
                  <a:cubicBezTo>
                    <a:pt x="9286" y="2484"/>
                    <a:pt x="9286" y="3016"/>
                    <a:pt x="8944" y="3016"/>
                  </a:cubicBezTo>
                  <a:cubicBezTo>
                    <a:pt x="8602" y="3016"/>
                    <a:pt x="8602" y="2484"/>
                    <a:pt x="8944" y="2484"/>
                  </a:cubicBezTo>
                  <a:close/>
                  <a:moveTo>
                    <a:pt x="2822" y="2733"/>
                  </a:moveTo>
                  <a:cubicBezTo>
                    <a:pt x="2872" y="2733"/>
                    <a:pt x="2916" y="2800"/>
                    <a:pt x="2872" y="2846"/>
                  </a:cubicBezTo>
                  <a:cubicBezTo>
                    <a:pt x="2799" y="2926"/>
                    <a:pt x="2723" y="3005"/>
                    <a:pt x="2649" y="3085"/>
                  </a:cubicBezTo>
                  <a:cubicBezTo>
                    <a:pt x="2636" y="3099"/>
                    <a:pt x="2623" y="3105"/>
                    <a:pt x="2606" y="3105"/>
                  </a:cubicBezTo>
                  <a:cubicBezTo>
                    <a:pt x="2557" y="3105"/>
                    <a:pt x="2513" y="3039"/>
                    <a:pt x="2557" y="2989"/>
                  </a:cubicBezTo>
                  <a:cubicBezTo>
                    <a:pt x="2629" y="2909"/>
                    <a:pt x="2703" y="2832"/>
                    <a:pt x="2776" y="2753"/>
                  </a:cubicBezTo>
                  <a:cubicBezTo>
                    <a:pt x="2789" y="2737"/>
                    <a:pt x="2806" y="2733"/>
                    <a:pt x="2822" y="2733"/>
                  </a:cubicBezTo>
                  <a:close/>
                  <a:moveTo>
                    <a:pt x="3028" y="3019"/>
                  </a:moveTo>
                  <a:cubicBezTo>
                    <a:pt x="3078" y="3019"/>
                    <a:pt x="3121" y="3085"/>
                    <a:pt x="3078" y="3131"/>
                  </a:cubicBezTo>
                  <a:cubicBezTo>
                    <a:pt x="2971" y="3242"/>
                    <a:pt x="2865" y="3351"/>
                    <a:pt x="2759" y="3461"/>
                  </a:cubicBezTo>
                  <a:cubicBezTo>
                    <a:pt x="2746" y="3478"/>
                    <a:pt x="2729" y="3481"/>
                    <a:pt x="2716" y="3481"/>
                  </a:cubicBezTo>
                  <a:cubicBezTo>
                    <a:pt x="2666" y="3481"/>
                    <a:pt x="2620" y="3415"/>
                    <a:pt x="2666" y="3368"/>
                  </a:cubicBezTo>
                  <a:cubicBezTo>
                    <a:pt x="2772" y="3258"/>
                    <a:pt x="2876" y="3148"/>
                    <a:pt x="2982" y="3039"/>
                  </a:cubicBezTo>
                  <a:cubicBezTo>
                    <a:pt x="2995" y="3025"/>
                    <a:pt x="3011" y="3019"/>
                    <a:pt x="3028" y="3019"/>
                  </a:cubicBezTo>
                  <a:close/>
                  <a:moveTo>
                    <a:pt x="5654" y="523"/>
                  </a:moveTo>
                  <a:cubicBezTo>
                    <a:pt x="5261" y="663"/>
                    <a:pt x="4836" y="829"/>
                    <a:pt x="4398" y="1025"/>
                  </a:cubicBezTo>
                  <a:cubicBezTo>
                    <a:pt x="4870" y="1424"/>
                    <a:pt x="5358" y="1809"/>
                    <a:pt x="5867" y="2162"/>
                  </a:cubicBezTo>
                  <a:cubicBezTo>
                    <a:pt x="6341" y="2490"/>
                    <a:pt x="6840" y="2792"/>
                    <a:pt x="7372" y="3039"/>
                  </a:cubicBezTo>
                  <a:cubicBezTo>
                    <a:pt x="7910" y="3291"/>
                    <a:pt x="8472" y="3464"/>
                    <a:pt x="9044" y="3574"/>
                  </a:cubicBezTo>
                  <a:cubicBezTo>
                    <a:pt x="9439" y="3208"/>
                    <a:pt x="9938" y="2942"/>
                    <a:pt x="10230" y="2490"/>
                  </a:cubicBezTo>
                  <a:cubicBezTo>
                    <a:pt x="10260" y="2450"/>
                    <a:pt x="10283" y="2407"/>
                    <a:pt x="10306" y="2364"/>
                  </a:cubicBezTo>
                  <a:cubicBezTo>
                    <a:pt x="9835" y="2301"/>
                    <a:pt x="9366" y="2221"/>
                    <a:pt x="8907" y="2134"/>
                  </a:cubicBezTo>
                  <a:cubicBezTo>
                    <a:pt x="8326" y="2025"/>
                    <a:pt x="7797" y="1829"/>
                    <a:pt x="7298" y="1576"/>
                  </a:cubicBezTo>
                  <a:cubicBezTo>
                    <a:pt x="6724" y="1287"/>
                    <a:pt x="6186" y="922"/>
                    <a:pt x="5654" y="523"/>
                  </a:cubicBezTo>
                  <a:close/>
                  <a:moveTo>
                    <a:pt x="1503" y="3435"/>
                  </a:moveTo>
                  <a:cubicBezTo>
                    <a:pt x="1549" y="3435"/>
                    <a:pt x="1596" y="3484"/>
                    <a:pt x="1563" y="3530"/>
                  </a:cubicBezTo>
                  <a:cubicBezTo>
                    <a:pt x="1473" y="3663"/>
                    <a:pt x="1370" y="3783"/>
                    <a:pt x="1253" y="3893"/>
                  </a:cubicBezTo>
                  <a:cubicBezTo>
                    <a:pt x="1237" y="3906"/>
                    <a:pt x="1224" y="3913"/>
                    <a:pt x="1207" y="3913"/>
                  </a:cubicBezTo>
                  <a:cubicBezTo>
                    <a:pt x="1157" y="3913"/>
                    <a:pt x="1111" y="3843"/>
                    <a:pt x="1157" y="3800"/>
                  </a:cubicBezTo>
                  <a:cubicBezTo>
                    <a:pt x="1267" y="3697"/>
                    <a:pt x="1363" y="3587"/>
                    <a:pt x="1446" y="3464"/>
                  </a:cubicBezTo>
                  <a:cubicBezTo>
                    <a:pt x="1463" y="3444"/>
                    <a:pt x="1483" y="3435"/>
                    <a:pt x="1503" y="3435"/>
                  </a:cubicBezTo>
                  <a:close/>
                  <a:moveTo>
                    <a:pt x="6594" y="3478"/>
                  </a:moveTo>
                  <a:cubicBezTo>
                    <a:pt x="6611" y="3478"/>
                    <a:pt x="6628" y="3481"/>
                    <a:pt x="6640" y="3494"/>
                  </a:cubicBezTo>
                  <a:cubicBezTo>
                    <a:pt x="6734" y="3577"/>
                    <a:pt x="6787" y="3694"/>
                    <a:pt x="6787" y="3817"/>
                  </a:cubicBezTo>
                  <a:cubicBezTo>
                    <a:pt x="6787" y="3906"/>
                    <a:pt x="6764" y="4046"/>
                    <a:pt x="6654" y="4053"/>
                  </a:cubicBezTo>
                  <a:lnTo>
                    <a:pt x="6637" y="4053"/>
                  </a:lnTo>
                  <a:cubicBezTo>
                    <a:pt x="6518" y="4053"/>
                    <a:pt x="6368" y="3959"/>
                    <a:pt x="6278" y="3893"/>
                  </a:cubicBezTo>
                  <a:cubicBezTo>
                    <a:pt x="6182" y="3823"/>
                    <a:pt x="6066" y="3726"/>
                    <a:pt x="6073" y="3597"/>
                  </a:cubicBezTo>
                  <a:cubicBezTo>
                    <a:pt x="6073" y="3561"/>
                    <a:pt x="6106" y="3530"/>
                    <a:pt x="6139" y="3530"/>
                  </a:cubicBezTo>
                  <a:cubicBezTo>
                    <a:pt x="6149" y="3530"/>
                    <a:pt x="6162" y="3534"/>
                    <a:pt x="6172" y="3541"/>
                  </a:cubicBezTo>
                  <a:cubicBezTo>
                    <a:pt x="6289" y="3614"/>
                    <a:pt x="6408" y="3683"/>
                    <a:pt x="6525" y="3757"/>
                  </a:cubicBezTo>
                  <a:cubicBezTo>
                    <a:pt x="6518" y="3687"/>
                    <a:pt x="6518" y="3614"/>
                    <a:pt x="6528" y="3541"/>
                  </a:cubicBezTo>
                  <a:cubicBezTo>
                    <a:pt x="6531" y="3504"/>
                    <a:pt x="6561" y="3478"/>
                    <a:pt x="6594" y="3478"/>
                  </a:cubicBezTo>
                  <a:close/>
                  <a:moveTo>
                    <a:pt x="3557" y="3398"/>
                  </a:moveTo>
                  <a:cubicBezTo>
                    <a:pt x="3566" y="3398"/>
                    <a:pt x="3577" y="3398"/>
                    <a:pt x="3590" y="3401"/>
                  </a:cubicBezTo>
                  <a:cubicBezTo>
                    <a:pt x="3706" y="3441"/>
                    <a:pt x="3683" y="3604"/>
                    <a:pt x="3646" y="3734"/>
                  </a:cubicBezTo>
                  <a:cubicBezTo>
                    <a:pt x="3680" y="3710"/>
                    <a:pt x="3709" y="3683"/>
                    <a:pt x="3743" y="3660"/>
                  </a:cubicBezTo>
                  <a:cubicBezTo>
                    <a:pt x="3789" y="3630"/>
                    <a:pt x="3842" y="3580"/>
                    <a:pt x="3896" y="3580"/>
                  </a:cubicBezTo>
                  <a:cubicBezTo>
                    <a:pt x="3916" y="3580"/>
                    <a:pt x="3936" y="3587"/>
                    <a:pt x="3952" y="3600"/>
                  </a:cubicBezTo>
                  <a:cubicBezTo>
                    <a:pt x="3982" y="3624"/>
                    <a:pt x="3996" y="3657"/>
                    <a:pt x="3976" y="3694"/>
                  </a:cubicBezTo>
                  <a:cubicBezTo>
                    <a:pt x="3893" y="3856"/>
                    <a:pt x="3749" y="4006"/>
                    <a:pt x="3570" y="4073"/>
                  </a:cubicBezTo>
                  <a:cubicBezTo>
                    <a:pt x="3543" y="4079"/>
                    <a:pt x="3520" y="4085"/>
                    <a:pt x="3500" y="4085"/>
                  </a:cubicBezTo>
                  <a:cubicBezTo>
                    <a:pt x="3384" y="4085"/>
                    <a:pt x="3338" y="3959"/>
                    <a:pt x="3350" y="3837"/>
                  </a:cubicBezTo>
                  <a:cubicBezTo>
                    <a:pt x="3364" y="3743"/>
                    <a:pt x="3410" y="3398"/>
                    <a:pt x="3557" y="3398"/>
                  </a:cubicBezTo>
                  <a:close/>
                  <a:moveTo>
                    <a:pt x="1416" y="3919"/>
                  </a:moveTo>
                  <a:cubicBezTo>
                    <a:pt x="1473" y="3919"/>
                    <a:pt x="1520" y="3986"/>
                    <a:pt x="1470" y="4029"/>
                  </a:cubicBezTo>
                  <a:cubicBezTo>
                    <a:pt x="1433" y="4059"/>
                    <a:pt x="1413" y="4085"/>
                    <a:pt x="1400" y="4132"/>
                  </a:cubicBezTo>
                  <a:cubicBezTo>
                    <a:pt x="1393" y="4165"/>
                    <a:pt x="1367" y="4179"/>
                    <a:pt x="1340" y="4179"/>
                  </a:cubicBezTo>
                  <a:cubicBezTo>
                    <a:pt x="1304" y="4179"/>
                    <a:pt x="1261" y="4148"/>
                    <a:pt x="1273" y="4099"/>
                  </a:cubicBezTo>
                  <a:cubicBezTo>
                    <a:pt x="1290" y="4033"/>
                    <a:pt x="1320" y="3979"/>
                    <a:pt x="1373" y="3936"/>
                  </a:cubicBezTo>
                  <a:cubicBezTo>
                    <a:pt x="1390" y="3923"/>
                    <a:pt x="1403" y="3919"/>
                    <a:pt x="1416" y="3919"/>
                  </a:cubicBezTo>
                  <a:close/>
                  <a:moveTo>
                    <a:pt x="8395" y="3996"/>
                  </a:moveTo>
                  <a:cubicBezTo>
                    <a:pt x="8422" y="3996"/>
                    <a:pt x="8445" y="4013"/>
                    <a:pt x="8452" y="4046"/>
                  </a:cubicBezTo>
                  <a:cubicBezTo>
                    <a:pt x="8462" y="4089"/>
                    <a:pt x="8472" y="4136"/>
                    <a:pt x="8482" y="4179"/>
                  </a:cubicBezTo>
                  <a:cubicBezTo>
                    <a:pt x="8492" y="4228"/>
                    <a:pt x="8449" y="4262"/>
                    <a:pt x="8412" y="4262"/>
                  </a:cubicBezTo>
                  <a:cubicBezTo>
                    <a:pt x="8386" y="4262"/>
                    <a:pt x="8359" y="4248"/>
                    <a:pt x="8352" y="4215"/>
                  </a:cubicBezTo>
                  <a:cubicBezTo>
                    <a:pt x="8343" y="4168"/>
                    <a:pt x="8335" y="4125"/>
                    <a:pt x="8326" y="4079"/>
                  </a:cubicBezTo>
                  <a:cubicBezTo>
                    <a:pt x="8315" y="4029"/>
                    <a:pt x="8355" y="3996"/>
                    <a:pt x="8395" y="3996"/>
                  </a:cubicBezTo>
                  <a:close/>
                  <a:moveTo>
                    <a:pt x="8067" y="4212"/>
                  </a:moveTo>
                  <a:cubicBezTo>
                    <a:pt x="8100" y="4212"/>
                    <a:pt x="8133" y="4235"/>
                    <a:pt x="8136" y="4278"/>
                  </a:cubicBezTo>
                  <a:cubicBezTo>
                    <a:pt x="8140" y="4415"/>
                    <a:pt x="8183" y="4538"/>
                    <a:pt x="8263" y="4647"/>
                  </a:cubicBezTo>
                  <a:cubicBezTo>
                    <a:pt x="8299" y="4697"/>
                    <a:pt x="8252" y="4743"/>
                    <a:pt x="8203" y="4743"/>
                  </a:cubicBezTo>
                  <a:cubicBezTo>
                    <a:pt x="8183" y="4743"/>
                    <a:pt x="8163" y="4734"/>
                    <a:pt x="8150" y="4714"/>
                  </a:cubicBezTo>
                  <a:cubicBezTo>
                    <a:pt x="8056" y="4584"/>
                    <a:pt x="8007" y="4435"/>
                    <a:pt x="8004" y="4278"/>
                  </a:cubicBezTo>
                  <a:cubicBezTo>
                    <a:pt x="8000" y="4235"/>
                    <a:pt x="8033" y="4212"/>
                    <a:pt x="8067" y="4212"/>
                  </a:cubicBezTo>
                  <a:close/>
                  <a:moveTo>
                    <a:pt x="6226" y="5099"/>
                  </a:moveTo>
                  <a:cubicBezTo>
                    <a:pt x="6246" y="5099"/>
                    <a:pt x="6266" y="5110"/>
                    <a:pt x="6278" y="5133"/>
                  </a:cubicBezTo>
                  <a:cubicBezTo>
                    <a:pt x="6338" y="5239"/>
                    <a:pt x="6388" y="5352"/>
                    <a:pt x="6435" y="5461"/>
                  </a:cubicBezTo>
                  <a:cubicBezTo>
                    <a:pt x="6501" y="5375"/>
                    <a:pt x="6571" y="5295"/>
                    <a:pt x="6654" y="5222"/>
                  </a:cubicBezTo>
                  <a:cubicBezTo>
                    <a:pt x="6668" y="5209"/>
                    <a:pt x="6684" y="5202"/>
                    <a:pt x="6700" y="5202"/>
                  </a:cubicBezTo>
                  <a:cubicBezTo>
                    <a:pt x="6727" y="5202"/>
                    <a:pt x="6754" y="5222"/>
                    <a:pt x="6764" y="5252"/>
                  </a:cubicBezTo>
                  <a:cubicBezTo>
                    <a:pt x="6860" y="5492"/>
                    <a:pt x="6644" y="5751"/>
                    <a:pt x="6401" y="5784"/>
                  </a:cubicBezTo>
                  <a:cubicBezTo>
                    <a:pt x="6392" y="5787"/>
                    <a:pt x="6378" y="5787"/>
                    <a:pt x="6368" y="5787"/>
                  </a:cubicBezTo>
                  <a:cubicBezTo>
                    <a:pt x="6119" y="5787"/>
                    <a:pt x="6139" y="5329"/>
                    <a:pt x="6152" y="5165"/>
                  </a:cubicBezTo>
                  <a:cubicBezTo>
                    <a:pt x="6155" y="5129"/>
                    <a:pt x="6192" y="5099"/>
                    <a:pt x="6226" y="5099"/>
                  </a:cubicBezTo>
                  <a:close/>
                  <a:moveTo>
                    <a:pt x="5095" y="5398"/>
                  </a:moveTo>
                  <a:cubicBezTo>
                    <a:pt x="5122" y="5398"/>
                    <a:pt x="5152" y="5415"/>
                    <a:pt x="5162" y="5445"/>
                  </a:cubicBezTo>
                  <a:cubicBezTo>
                    <a:pt x="5232" y="5611"/>
                    <a:pt x="5361" y="6090"/>
                    <a:pt x="5112" y="6186"/>
                  </a:cubicBezTo>
                  <a:cubicBezTo>
                    <a:pt x="5095" y="6189"/>
                    <a:pt x="5079" y="6193"/>
                    <a:pt x="5062" y="6193"/>
                  </a:cubicBezTo>
                  <a:cubicBezTo>
                    <a:pt x="4969" y="6193"/>
                    <a:pt x="4886" y="6099"/>
                    <a:pt x="4830" y="6033"/>
                  </a:cubicBezTo>
                  <a:cubicBezTo>
                    <a:pt x="4723" y="5920"/>
                    <a:pt x="4643" y="5791"/>
                    <a:pt x="4577" y="5651"/>
                  </a:cubicBezTo>
                  <a:cubicBezTo>
                    <a:pt x="4557" y="5604"/>
                    <a:pt x="4591" y="5548"/>
                    <a:pt x="4634" y="5548"/>
                  </a:cubicBezTo>
                  <a:cubicBezTo>
                    <a:pt x="4646" y="5548"/>
                    <a:pt x="4657" y="5551"/>
                    <a:pt x="4670" y="5561"/>
                  </a:cubicBezTo>
                  <a:cubicBezTo>
                    <a:pt x="4766" y="5621"/>
                    <a:pt x="4850" y="5694"/>
                    <a:pt x="4926" y="5774"/>
                  </a:cubicBezTo>
                  <a:cubicBezTo>
                    <a:pt x="4936" y="5771"/>
                    <a:pt x="4942" y="5768"/>
                    <a:pt x="4953" y="5768"/>
                  </a:cubicBezTo>
                  <a:cubicBezTo>
                    <a:pt x="4956" y="5768"/>
                    <a:pt x="4959" y="5771"/>
                    <a:pt x="4962" y="5771"/>
                  </a:cubicBezTo>
                  <a:cubicBezTo>
                    <a:pt x="4959" y="5651"/>
                    <a:pt x="4976" y="5538"/>
                    <a:pt x="5042" y="5429"/>
                  </a:cubicBezTo>
                  <a:cubicBezTo>
                    <a:pt x="5056" y="5409"/>
                    <a:pt x="5076" y="5398"/>
                    <a:pt x="5095" y="5398"/>
                  </a:cubicBezTo>
                  <a:close/>
                  <a:moveTo>
                    <a:pt x="1759" y="2593"/>
                  </a:moveTo>
                  <a:cubicBezTo>
                    <a:pt x="1470" y="2820"/>
                    <a:pt x="1197" y="3062"/>
                    <a:pt x="938" y="3324"/>
                  </a:cubicBezTo>
                  <a:cubicBezTo>
                    <a:pt x="1051" y="3766"/>
                    <a:pt x="1210" y="4195"/>
                    <a:pt x="1413" y="4601"/>
                  </a:cubicBezTo>
                  <a:cubicBezTo>
                    <a:pt x="1732" y="5242"/>
                    <a:pt x="2154" y="5823"/>
                    <a:pt x="2679" y="6335"/>
                  </a:cubicBezTo>
                  <a:lnTo>
                    <a:pt x="3470" y="6000"/>
                  </a:lnTo>
                  <a:cubicBezTo>
                    <a:pt x="3068" y="5342"/>
                    <a:pt x="2597" y="4714"/>
                    <a:pt x="2247" y="4039"/>
                  </a:cubicBezTo>
                  <a:cubicBezTo>
                    <a:pt x="2008" y="3584"/>
                    <a:pt x="1828" y="3108"/>
                    <a:pt x="1759" y="2593"/>
                  </a:cubicBezTo>
                  <a:close/>
                  <a:moveTo>
                    <a:pt x="831" y="3435"/>
                  </a:moveTo>
                  <a:cubicBezTo>
                    <a:pt x="523" y="3754"/>
                    <a:pt x="244" y="4102"/>
                    <a:pt x="0" y="4478"/>
                  </a:cubicBezTo>
                  <a:cubicBezTo>
                    <a:pt x="7" y="4558"/>
                    <a:pt x="20" y="4634"/>
                    <a:pt x="37" y="4711"/>
                  </a:cubicBezTo>
                  <a:cubicBezTo>
                    <a:pt x="44" y="4754"/>
                    <a:pt x="54" y="4800"/>
                    <a:pt x="64" y="4843"/>
                  </a:cubicBezTo>
                  <a:cubicBezTo>
                    <a:pt x="90" y="4940"/>
                    <a:pt x="120" y="5036"/>
                    <a:pt x="153" y="5129"/>
                  </a:cubicBezTo>
                  <a:cubicBezTo>
                    <a:pt x="170" y="5173"/>
                    <a:pt x="187" y="5212"/>
                    <a:pt x="204" y="5252"/>
                  </a:cubicBezTo>
                  <a:cubicBezTo>
                    <a:pt x="233" y="5332"/>
                    <a:pt x="273" y="5412"/>
                    <a:pt x="313" y="5488"/>
                  </a:cubicBezTo>
                  <a:cubicBezTo>
                    <a:pt x="323" y="5512"/>
                    <a:pt x="336" y="5538"/>
                    <a:pt x="350" y="5561"/>
                  </a:cubicBezTo>
                  <a:cubicBezTo>
                    <a:pt x="370" y="5601"/>
                    <a:pt x="393" y="5641"/>
                    <a:pt x="413" y="5677"/>
                  </a:cubicBezTo>
                  <a:cubicBezTo>
                    <a:pt x="463" y="5760"/>
                    <a:pt x="516" y="5840"/>
                    <a:pt x="566" y="5917"/>
                  </a:cubicBezTo>
                  <a:cubicBezTo>
                    <a:pt x="592" y="5953"/>
                    <a:pt x="618" y="5990"/>
                    <a:pt x="646" y="6023"/>
                  </a:cubicBezTo>
                  <a:cubicBezTo>
                    <a:pt x="718" y="6126"/>
                    <a:pt x="792" y="6219"/>
                    <a:pt x="865" y="6302"/>
                  </a:cubicBezTo>
                  <a:cubicBezTo>
                    <a:pt x="894" y="6339"/>
                    <a:pt x="925" y="6372"/>
                    <a:pt x="954" y="6406"/>
                  </a:cubicBezTo>
                  <a:cubicBezTo>
                    <a:pt x="1061" y="6525"/>
                    <a:pt x="1164" y="6625"/>
                    <a:pt x="1244" y="6698"/>
                  </a:cubicBezTo>
                  <a:cubicBezTo>
                    <a:pt x="1284" y="6737"/>
                    <a:pt x="1320" y="6768"/>
                    <a:pt x="1347" y="6794"/>
                  </a:cubicBezTo>
                  <a:cubicBezTo>
                    <a:pt x="1400" y="6837"/>
                    <a:pt x="1430" y="6860"/>
                    <a:pt x="1430" y="6860"/>
                  </a:cubicBezTo>
                  <a:lnTo>
                    <a:pt x="2546" y="6392"/>
                  </a:lnTo>
                  <a:cubicBezTo>
                    <a:pt x="2034" y="5887"/>
                    <a:pt x="1615" y="5312"/>
                    <a:pt x="1300" y="4684"/>
                  </a:cubicBezTo>
                  <a:cubicBezTo>
                    <a:pt x="1104" y="4288"/>
                    <a:pt x="945" y="3869"/>
                    <a:pt x="831" y="3435"/>
                  </a:cubicBezTo>
                  <a:close/>
                  <a:moveTo>
                    <a:pt x="4261" y="1088"/>
                  </a:moveTo>
                  <a:cubicBezTo>
                    <a:pt x="3470" y="1450"/>
                    <a:pt x="2640" y="1915"/>
                    <a:pt x="1879" y="2497"/>
                  </a:cubicBezTo>
                  <a:cubicBezTo>
                    <a:pt x="1935" y="3022"/>
                    <a:pt x="2118" y="3507"/>
                    <a:pt x="2353" y="3969"/>
                  </a:cubicBezTo>
                  <a:cubicBezTo>
                    <a:pt x="2706" y="4651"/>
                    <a:pt x="3188" y="5289"/>
                    <a:pt x="3594" y="5947"/>
                  </a:cubicBezTo>
                  <a:lnTo>
                    <a:pt x="3769" y="5874"/>
                  </a:lnTo>
                  <a:cubicBezTo>
                    <a:pt x="3743" y="5860"/>
                    <a:pt x="3723" y="5834"/>
                    <a:pt x="3740" y="5800"/>
                  </a:cubicBezTo>
                  <a:cubicBezTo>
                    <a:pt x="3826" y="5581"/>
                    <a:pt x="3945" y="5382"/>
                    <a:pt x="4098" y="5202"/>
                  </a:cubicBezTo>
                  <a:cubicBezTo>
                    <a:pt x="4112" y="5189"/>
                    <a:pt x="4128" y="5182"/>
                    <a:pt x="4142" y="5182"/>
                  </a:cubicBezTo>
                  <a:cubicBezTo>
                    <a:pt x="4188" y="5182"/>
                    <a:pt x="4235" y="5249"/>
                    <a:pt x="4192" y="5299"/>
                  </a:cubicBezTo>
                  <a:cubicBezTo>
                    <a:pt x="4088" y="5421"/>
                    <a:pt x="3999" y="5555"/>
                    <a:pt x="3925" y="5701"/>
                  </a:cubicBezTo>
                  <a:cubicBezTo>
                    <a:pt x="4039" y="5608"/>
                    <a:pt x="4165" y="5528"/>
                    <a:pt x="4295" y="5458"/>
                  </a:cubicBezTo>
                  <a:cubicBezTo>
                    <a:pt x="4304" y="5452"/>
                    <a:pt x="4318" y="5452"/>
                    <a:pt x="4327" y="5452"/>
                  </a:cubicBezTo>
                  <a:cubicBezTo>
                    <a:pt x="4387" y="5452"/>
                    <a:pt x="4427" y="5541"/>
                    <a:pt x="4361" y="5575"/>
                  </a:cubicBezTo>
                  <a:cubicBezTo>
                    <a:pt x="4188" y="5664"/>
                    <a:pt x="4032" y="5777"/>
                    <a:pt x="3889" y="5910"/>
                  </a:cubicBezTo>
                  <a:cubicBezTo>
                    <a:pt x="3876" y="5923"/>
                    <a:pt x="3859" y="5930"/>
                    <a:pt x="3846" y="5930"/>
                  </a:cubicBezTo>
                  <a:cubicBezTo>
                    <a:pt x="3833" y="5930"/>
                    <a:pt x="3819" y="5927"/>
                    <a:pt x="3813" y="5920"/>
                  </a:cubicBezTo>
                  <a:cubicBezTo>
                    <a:pt x="3776" y="6110"/>
                    <a:pt x="3686" y="6671"/>
                    <a:pt x="3686" y="7193"/>
                  </a:cubicBezTo>
                  <a:cubicBezTo>
                    <a:pt x="3686" y="7313"/>
                    <a:pt x="3689" y="7429"/>
                    <a:pt x="3700" y="7538"/>
                  </a:cubicBezTo>
                  <a:cubicBezTo>
                    <a:pt x="3819" y="7498"/>
                    <a:pt x="3936" y="7462"/>
                    <a:pt x="4052" y="7423"/>
                  </a:cubicBezTo>
                  <a:cubicBezTo>
                    <a:pt x="4095" y="7409"/>
                    <a:pt x="4138" y="7395"/>
                    <a:pt x="4185" y="7383"/>
                  </a:cubicBezTo>
                  <a:cubicBezTo>
                    <a:pt x="4374" y="7323"/>
                    <a:pt x="4563" y="7263"/>
                    <a:pt x="4750" y="7210"/>
                  </a:cubicBezTo>
                  <a:cubicBezTo>
                    <a:pt x="4790" y="7196"/>
                    <a:pt x="4833" y="7183"/>
                    <a:pt x="4876" y="7170"/>
                  </a:cubicBezTo>
                  <a:cubicBezTo>
                    <a:pt x="5245" y="7060"/>
                    <a:pt x="5604" y="6960"/>
                    <a:pt x="5956" y="6871"/>
                  </a:cubicBezTo>
                  <a:cubicBezTo>
                    <a:pt x="5999" y="6857"/>
                    <a:pt x="6039" y="6848"/>
                    <a:pt x="6082" y="6834"/>
                  </a:cubicBezTo>
                  <a:cubicBezTo>
                    <a:pt x="6321" y="6774"/>
                    <a:pt x="6554" y="6718"/>
                    <a:pt x="6784" y="6661"/>
                  </a:cubicBezTo>
                  <a:cubicBezTo>
                    <a:pt x="6830" y="6651"/>
                    <a:pt x="6870" y="6641"/>
                    <a:pt x="6913" y="6631"/>
                  </a:cubicBezTo>
                  <a:cubicBezTo>
                    <a:pt x="7369" y="6525"/>
                    <a:pt x="7811" y="6432"/>
                    <a:pt x="8240" y="6352"/>
                  </a:cubicBezTo>
                  <a:cubicBezTo>
                    <a:pt x="8283" y="6346"/>
                    <a:pt x="8326" y="6335"/>
                    <a:pt x="8372" y="6329"/>
                  </a:cubicBezTo>
                  <a:cubicBezTo>
                    <a:pt x="8559" y="6296"/>
                    <a:pt x="8741" y="6262"/>
                    <a:pt x="8921" y="6233"/>
                  </a:cubicBezTo>
                  <a:cubicBezTo>
                    <a:pt x="8685" y="6063"/>
                    <a:pt x="8459" y="5880"/>
                    <a:pt x="8362" y="5611"/>
                  </a:cubicBezTo>
                  <a:cubicBezTo>
                    <a:pt x="8312" y="5478"/>
                    <a:pt x="8303" y="5332"/>
                    <a:pt x="8306" y="5192"/>
                  </a:cubicBezTo>
                  <a:cubicBezTo>
                    <a:pt x="8315" y="4644"/>
                    <a:pt x="8535" y="4105"/>
                    <a:pt x="8907" y="3707"/>
                  </a:cubicBezTo>
                  <a:cubicBezTo>
                    <a:pt x="8914" y="3700"/>
                    <a:pt x="8918" y="3697"/>
                    <a:pt x="8924" y="3690"/>
                  </a:cubicBezTo>
                  <a:cubicBezTo>
                    <a:pt x="8415" y="3584"/>
                    <a:pt x="7917" y="3435"/>
                    <a:pt x="7432" y="3218"/>
                  </a:cubicBezTo>
                  <a:cubicBezTo>
                    <a:pt x="6830" y="2946"/>
                    <a:pt x="6262" y="2603"/>
                    <a:pt x="5720" y="2225"/>
                  </a:cubicBezTo>
                  <a:cubicBezTo>
                    <a:pt x="5215" y="1869"/>
                    <a:pt x="4733" y="1484"/>
                    <a:pt x="4261" y="10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354;p60"/>
            <p:cNvSpPr/>
            <p:nvPr/>
          </p:nvSpPr>
          <p:spPr>
            <a:xfrm>
              <a:off x="2580472" y="2130574"/>
              <a:ext cx="103636" cy="172017"/>
            </a:xfrm>
            <a:custGeom>
              <a:avLst/>
              <a:gdLst/>
              <a:ahLst/>
              <a:cxnLst/>
              <a:rect l="l" t="t" r="r" b="b"/>
              <a:pathLst>
                <a:path w="1849" h="3069" extrusionOk="0">
                  <a:moveTo>
                    <a:pt x="107" y="0"/>
                  </a:moveTo>
                  <a:cubicBezTo>
                    <a:pt x="71" y="34"/>
                    <a:pt x="34" y="71"/>
                    <a:pt x="0" y="111"/>
                  </a:cubicBezTo>
                  <a:cubicBezTo>
                    <a:pt x="114" y="545"/>
                    <a:pt x="273" y="964"/>
                    <a:pt x="469" y="1360"/>
                  </a:cubicBezTo>
                  <a:cubicBezTo>
                    <a:pt x="784" y="1988"/>
                    <a:pt x="1203" y="2563"/>
                    <a:pt x="1715" y="3068"/>
                  </a:cubicBezTo>
                  <a:lnTo>
                    <a:pt x="1848" y="3011"/>
                  </a:lnTo>
                  <a:cubicBezTo>
                    <a:pt x="1323" y="2499"/>
                    <a:pt x="901" y="1918"/>
                    <a:pt x="582" y="1277"/>
                  </a:cubicBezTo>
                  <a:cubicBezTo>
                    <a:pt x="379" y="871"/>
                    <a:pt x="220" y="442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355;p60"/>
            <p:cNvSpPr/>
            <p:nvPr/>
          </p:nvSpPr>
          <p:spPr>
            <a:xfrm>
              <a:off x="2632487" y="2084221"/>
              <a:ext cx="102852" cy="196343"/>
            </a:xfrm>
            <a:custGeom>
              <a:avLst/>
              <a:gdLst/>
              <a:ahLst/>
              <a:cxnLst/>
              <a:rect l="l" t="t" r="r" b="b"/>
              <a:pathLst>
                <a:path w="1835" h="3503" extrusionOk="0">
                  <a:moveTo>
                    <a:pt x="120" y="0"/>
                  </a:moveTo>
                  <a:cubicBezTo>
                    <a:pt x="80" y="33"/>
                    <a:pt x="40" y="63"/>
                    <a:pt x="0" y="96"/>
                  </a:cubicBezTo>
                  <a:cubicBezTo>
                    <a:pt x="69" y="611"/>
                    <a:pt x="249" y="1087"/>
                    <a:pt x="488" y="1542"/>
                  </a:cubicBezTo>
                  <a:cubicBezTo>
                    <a:pt x="838" y="2217"/>
                    <a:pt x="1309" y="2845"/>
                    <a:pt x="1711" y="3503"/>
                  </a:cubicBezTo>
                  <a:lnTo>
                    <a:pt x="1835" y="3450"/>
                  </a:lnTo>
                  <a:cubicBezTo>
                    <a:pt x="1429" y="2792"/>
                    <a:pt x="947" y="2154"/>
                    <a:pt x="594" y="1472"/>
                  </a:cubicBezTo>
                  <a:cubicBezTo>
                    <a:pt x="359" y="1010"/>
                    <a:pt x="176" y="525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356;p60"/>
            <p:cNvSpPr/>
            <p:nvPr/>
          </p:nvSpPr>
          <p:spPr>
            <a:xfrm>
              <a:off x="2850747" y="1970550"/>
              <a:ext cx="263827" cy="106271"/>
            </a:xfrm>
            <a:custGeom>
              <a:avLst/>
              <a:gdLst/>
              <a:ahLst/>
              <a:cxnLst/>
              <a:rect l="l" t="t" r="r" b="b"/>
              <a:pathLst>
                <a:path w="4707" h="1896" extrusionOk="0">
                  <a:moveTo>
                    <a:pt x="150" y="1"/>
                  </a:moveTo>
                  <a:cubicBezTo>
                    <a:pt x="104" y="18"/>
                    <a:pt x="54" y="34"/>
                    <a:pt x="1" y="54"/>
                  </a:cubicBezTo>
                  <a:cubicBezTo>
                    <a:pt x="533" y="453"/>
                    <a:pt x="1071" y="818"/>
                    <a:pt x="1645" y="1107"/>
                  </a:cubicBezTo>
                  <a:cubicBezTo>
                    <a:pt x="2144" y="1360"/>
                    <a:pt x="2673" y="1556"/>
                    <a:pt x="3254" y="1665"/>
                  </a:cubicBezTo>
                  <a:cubicBezTo>
                    <a:pt x="3713" y="1752"/>
                    <a:pt x="4182" y="1832"/>
                    <a:pt x="4653" y="1895"/>
                  </a:cubicBezTo>
                  <a:cubicBezTo>
                    <a:pt x="4673" y="1852"/>
                    <a:pt x="4693" y="1812"/>
                    <a:pt x="4707" y="1772"/>
                  </a:cubicBezTo>
                  <a:cubicBezTo>
                    <a:pt x="4128" y="1702"/>
                    <a:pt x="3550" y="1606"/>
                    <a:pt x="2995" y="1480"/>
                  </a:cubicBezTo>
                  <a:cubicBezTo>
                    <a:pt x="2573" y="1380"/>
                    <a:pt x="2177" y="1234"/>
                    <a:pt x="1799" y="1047"/>
                  </a:cubicBezTo>
                  <a:cubicBezTo>
                    <a:pt x="1217" y="762"/>
                    <a:pt x="676" y="393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357;p60"/>
            <p:cNvSpPr/>
            <p:nvPr/>
          </p:nvSpPr>
          <p:spPr>
            <a:xfrm>
              <a:off x="2772725" y="2001658"/>
              <a:ext cx="268087" cy="149429"/>
            </a:xfrm>
            <a:custGeom>
              <a:avLst/>
              <a:gdLst/>
              <a:ahLst/>
              <a:cxnLst/>
              <a:rect l="l" t="t" r="r" b="b"/>
              <a:pathLst>
                <a:path w="4783" h="2666" extrusionOk="0">
                  <a:moveTo>
                    <a:pt x="137" y="1"/>
                  </a:moveTo>
                  <a:cubicBezTo>
                    <a:pt x="90" y="21"/>
                    <a:pt x="46" y="41"/>
                    <a:pt x="0" y="64"/>
                  </a:cubicBezTo>
                  <a:cubicBezTo>
                    <a:pt x="472" y="460"/>
                    <a:pt x="954" y="845"/>
                    <a:pt x="1459" y="1201"/>
                  </a:cubicBezTo>
                  <a:cubicBezTo>
                    <a:pt x="2001" y="1579"/>
                    <a:pt x="2569" y="1922"/>
                    <a:pt x="3171" y="2194"/>
                  </a:cubicBezTo>
                  <a:cubicBezTo>
                    <a:pt x="3656" y="2411"/>
                    <a:pt x="4154" y="2560"/>
                    <a:pt x="4663" y="2666"/>
                  </a:cubicBezTo>
                  <a:cubicBezTo>
                    <a:pt x="4700" y="2626"/>
                    <a:pt x="4740" y="2586"/>
                    <a:pt x="4783" y="2550"/>
                  </a:cubicBezTo>
                  <a:cubicBezTo>
                    <a:pt x="4211" y="2440"/>
                    <a:pt x="3649" y="2267"/>
                    <a:pt x="3111" y="2015"/>
                  </a:cubicBezTo>
                  <a:cubicBezTo>
                    <a:pt x="2579" y="1768"/>
                    <a:pt x="2080" y="1466"/>
                    <a:pt x="1606" y="1138"/>
                  </a:cubicBezTo>
                  <a:cubicBezTo>
                    <a:pt x="1097" y="785"/>
                    <a:pt x="609" y="400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358;p60"/>
            <p:cNvSpPr/>
            <p:nvPr/>
          </p:nvSpPr>
          <p:spPr>
            <a:xfrm>
              <a:off x="2876811" y="2230064"/>
              <a:ext cx="41589" cy="38618"/>
            </a:xfrm>
            <a:custGeom>
              <a:avLst/>
              <a:gdLst/>
              <a:ahLst/>
              <a:cxnLst/>
              <a:rect l="l" t="t" r="r" b="b"/>
              <a:pathLst>
                <a:path w="742" h="689" extrusionOk="0">
                  <a:moveTo>
                    <a:pt x="108" y="0"/>
                  </a:moveTo>
                  <a:cubicBezTo>
                    <a:pt x="74" y="0"/>
                    <a:pt x="37" y="30"/>
                    <a:pt x="34" y="66"/>
                  </a:cubicBezTo>
                  <a:cubicBezTo>
                    <a:pt x="21" y="230"/>
                    <a:pt x="1" y="688"/>
                    <a:pt x="250" y="688"/>
                  </a:cubicBezTo>
                  <a:cubicBezTo>
                    <a:pt x="260" y="688"/>
                    <a:pt x="274" y="688"/>
                    <a:pt x="283" y="685"/>
                  </a:cubicBezTo>
                  <a:cubicBezTo>
                    <a:pt x="526" y="652"/>
                    <a:pt x="742" y="393"/>
                    <a:pt x="646" y="153"/>
                  </a:cubicBezTo>
                  <a:cubicBezTo>
                    <a:pt x="636" y="123"/>
                    <a:pt x="609" y="103"/>
                    <a:pt x="582" y="103"/>
                  </a:cubicBezTo>
                  <a:cubicBezTo>
                    <a:pt x="566" y="103"/>
                    <a:pt x="550" y="110"/>
                    <a:pt x="536" y="123"/>
                  </a:cubicBezTo>
                  <a:cubicBezTo>
                    <a:pt x="453" y="196"/>
                    <a:pt x="383" y="276"/>
                    <a:pt x="317" y="362"/>
                  </a:cubicBezTo>
                  <a:cubicBezTo>
                    <a:pt x="270" y="253"/>
                    <a:pt x="220" y="140"/>
                    <a:pt x="160" y="34"/>
                  </a:cubicBezTo>
                  <a:cubicBezTo>
                    <a:pt x="148" y="11"/>
                    <a:pt x="128" y="0"/>
                    <a:pt x="108" y="0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359;p60"/>
            <p:cNvSpPr/>
            <p:nvPr/>
          </p:nvSpPr>
          <p:spPr>
            <a:xfrm>
              <a:off x="2873896" y="2139150"/>
              <a:ext cx="40468" cy="32285"/>
            </a:xfrm>
            <a:custGeom>
              <a:avLst/>
              <a:gdLst/>
              <a:ahLst/>
              <a:cxnLst/>
              <a:rect l="l" t="t" r="r" b="b"/>
              <a:pathLst>
                <a:path w="722" h="576" extrusionOk="0">
                  <a:moveTo>
                    <a:pt x="528" y="1"/>
                  </a:moveTo>
                  <a:cubicBezTo>
                    <a:pt x="495" y="1"/>
                    <a:pt x="465" y="27"/>
                    <a:pt x="462" y="64"/>
                  </a:cubicBezTo>
                  <a:cubicBezTo>
                    <a:pt x="452" y="137"/>
                    <a:pt x="452" y="210"/>
                    <a:pt x="459" y="280"/>
                  </a:cubicBezTo>
                  <a:cubicBezTo>
                    <a:pt x="342" y="206"/>
                    <a:pt x="223" y="137"/>
                    <a:pt x="106" y="64"/>
                  </a:cubicBezTo>
                  <a:cubicBezTo>
                    <a:pt x="96" y="57"/>
                    <a:pt x="83" y="53"/>
                    <a:pt x="73" y="53"/>
                  </a:cubicBezTo>
                  <a:cubicBezTo>
                    <a:pt x="40" y="53"/>
                    <a:pt x="7" y="84"/>
                    <a:pt x="7" y="120"/>
                  </a:cubicBezTo>
                  <a:cubicBezTo>
                    <a:pt x="0" y="249"/>
                    <a:pt x="116" y="346"/>
                    <a:pt x="212" y="416"/>
                  </a:cubicBezTo>
                  <a:cubicBezTo>
                    <a:pt x="302" y="482"/>
                    <a:pt x="452" y="576"/>
                    <a:pt x="571" y="576"/>
                  </a:cubicBezTo>
                  <a:lnTo>
                    <a:pt x="588" y="576"/>
                  </a:lnTo>
                  <a:cubicBezTo>
                    <a:pt x="698" y="569"/>
                    <a:pt x="721" y="429"/>
                    <a:pt x="721" y="340"/>
                  </a:cubicBezTo>
                  <a:cubicBezTo>
                    <a:pt x="721" y="217"/>
                    <a:pt x="668" y="100"/>
                    <a:pt x="574" y="17"/>
                  </a:cubicBezTo>
                  <a:cubicBezTo>
                    <a:pt x="562" y="4"/>
                    <a:pt x="545" y="1"/>
                    <a:pt x="528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360;p60"/>
            <p:cNvSpPr/>
            <p:nvPr/>
          </p:nvSpPr>
          <p:spPr>
            <a:xfrm>
              <a:off x="2720934" y="2134666"/>
              <a:ext cx="36937" cy="38618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220" y="1"/>
                  </a:moveTo>
                  <a:cubicBezTo>
                    <a:pt x="73" y="1"/>
                    <a:pt x="27" y="346"/>
                    <a:pt x="13" y="440"/>
                  </a:cubicBezTo>
                  <a:cubicBezTo>
                    <a:pt x="1" y="562"/>
                    <a:pt x="47" y="688"/>
                    <a:pt x="163" y="688"/>
                  </a:cubicBezTo>
                  <a:cubicBezTo>
                    <a:pt x="183" y="688"/>
                    <a:pt x="206" y="682"/>
                    <a:pt x="233" y="676"/>
                  </a:cubicBezTo>
                  <a:cubicBezTo>
                    <a:pt x="412" y="609"/>
                    <a:pt x="556" y="459"/>
                    <a:pt x="639" y="297"/>
                  </a:cubicBezTo>
                  <a:cubicBezTo>
                    <a:pt x="659" y="260"/>
                    <a:pt x="645" y="227"/>
                    <a:pt x="615" y="203"/>
                  </a:cubicBezTo>
                  <a:cubicBezTo>
                    <a:pt x="599" y="190"/>
                    <a:pt x="579" y="183"/>
                    <a:pt x="559" y="183"/>
                  </a:cubicBezTo>
                  <a:cubicBezTo>
                    <a:pt x="505" y="183"/>
                    <a:pt x="452" y="233"/>
                    <a:pt x="406" y="263"/>
                  </a:cubicBezTo>
                  <a:cubicBezTo>
                    <a:pt x="372" y="286"/>
                    <a:pt x="343" y="313"/>
                    <a:pt x="309" y="337"/>
                  </a:cubicBezTo>
                  <a:cubicBezTo>
                    <a:pt x="346" y="207"/>
                    <a:pt x="369" y="44"/>
                    <a:pt x="253" y="4"/>
                  </a:cubicBezTo>
                  <a:cubicBezTo>
                    <a:pt x="240" y="1"/>
                    <a:pt x="229" y="1"/>
                    <a:pt x="220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361;p60"/>
            <p:cNvSpPr/>
            <p:nvPr/>
          </p:nvSpPr>
          <p:spPr>
            <a:xfrm>
              <a:off x="2737693" y="2045602"/>
              <a:ext cx="39515" cy="35648"/>
            </a:xfrm>
            <a:custGeom>
              <a:avLst/>
              <a:gdLst/>
              <a:ahLst/>
              <a:cxnLst/>
              <a:rect l="l" t="t" r="r" b="b"/>
              <a:pathLst>
                <a:path w="705" h="636" extrusionOk="0">
                  <a:moveTo>
                    <a:pt x="113" y="1"/>
                  </a:moveTo>
                  <a:cubicBezTo>
                    <a:pt x="90" y="1"/>
                    <a:pt x="67" y="11"/>
                    <a:pt x="53" y="34"/>
                  </a:cubicBezTo>
                  <a:cubicBezTo>
                    <a:pt x="27" y="87"/>
                    <a:pt x="13" y="144"/>
                    <a:pt x="10" y="200"/>
                  </a:cubicBezTo>
                  <a:cubicBezTo>
                    <a:pt x="4" y="217"/>
                    <a:pt x="1" y="237"/>
                    <a:pt x="10" y="257"/>
                  </a:cubicBezTo>
                  <a:cubicBezTo>
                    <a:pt x="13" y="263"/>
                    <a:pt x="13" y="267"/>
                    <a:pt x="17" y="274"/>
                  </a:cubicBezTo>
                  <a:cubicBezTo>
                    <a:pt x="41" y="426"/>
                    <a:pt x="150" y="570"/>
                    <a:pt x="300" y="626"/>
                  </a:cubicBezTo>
                  <a:cubicBezTo>
                    <a:pt x="320" y="633"/>
                    <a:pt x="340" y="636"/>
                    <a:pt x="360" y="636"/>
                  </a:cubicBezTo>
                  <a:cubicBezTo>
                    <a:pt x="449" y="636"/>
                    <a:pt x="522" y="556"/>
                    <a:pt x="576" y="486"/>
                  </a:cubicBezTo>
                  <a:cubicBezTo>
                    <a:pt x="659" y="377"/>
                    <a:pt x="705" y="254"/>
                    <a:pt x="668" y="117"/>
                  </a:cubicBezTo>
                  <a:cubicBezTo>
                    <a:pt x="659" y="91"/>
                    <a:pt x="632" y="67"/>
                    <a:pt x="602" y="67"/>
                  </a:cubicBezTo>
                  <a:cubicBezTo>
                    <a:pt x="599" y="67"/>
                    <a:pt x="592" y="71"/>
                    <a:pt x="585" y="71"/>
                  </a:cubicBezTo>
                  <a:cubicBezTo>
                    <a:pt x="519" y="94"/>
                    <a:pt x="469" y="131"/>
                    <a:pt x="426" y="187"/>
                  </a:cubicBezTo>
                  <a:cubicBezTo>
                    <a:pt x="406" y="214"/>
                    <a:pt x="389" y="251"/>
                    <a:pt x="372" y="287"/>
                  </a:cubicBezTo>
                  <a:cubicBezTo>
                    <a:pt x="309" y="191"/>
                    <a:pt x="240" y="101"/>
                    <a:pt x="160" y="21"/>
                  </a:cubicBezTo>
                  <a:cubicBezTo>
                    <a:pt x="147" y="7"/>
                    <a:pt x="130" y="1"/>
                    <a:pt x="113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362;p60"/>
            <p:cNvSpPr/>
            <p:nvPr/>
          </p:nvSpPr>
          <p:spPr>
            <a:xfrm>
              <a:off x="2789316" y="2246823"/>
              <a:ext cx="45120" cy="44560"/>
            </a:xfrm>
            <a:custGeom>
              <a:avLst/>
              <a:gdLst/>
              <a:ahLst/>
              <a:cxnLst/>
              <a:rect l="l" t="t" r="r" b="b"/>
              <a:pathLst>
                <a:path w="805" h="795" extrusionOk="0">
                  <a:moveTo>
                    <a:pt x="538" y="0"/>
                  </a:moveTo>
                  <a:cubicBezTo>
                    <a:pt x="519" y="0"/>
                    <a:pt x="499" y="11"/>
                    <a:pt x="485" y="31"/>
                  </a:cubicBezTo>
                  <a:cubicBezTo>
                    <a:pt x="419" y="140"/>
                    <a:pt x="402" y="253"/>
                    <a:pt x="405" y="373"/>
                  </a:cubicBezTo>
                  <a:cubicBezTo>
                    <a:pt x="402" y="373"/>
                    <a:pt x="399" y="370"/>
                    <a:pt x="396" y="370"/>
                  </a:cubicBezTo>
                  <a:cubicBezTo>
                    <a:pt x="385" y="370"/>
                    <a:pt x="379" y="373"/>
                    <a:pt x="369" y="376"/>
                  </a:cubicBezTo>
                  <a:cubicBezTo>
                    <a:pt x="293" y="296"/>
                    <a:pt x="209" y="223"/>
                    <a:pt x="113" y="163"/>
                  </a:cubicBezTo>
                  <a:cubicBezTo>
                    <a:pt x="100" y="153"/>
                    <a:pt x="89" y="150"/>
                    <a:pt x="77" y="150"/>
                  </a:cubicBezTo>
                  <a:cubicBezTo>
                    <a:pt x="34" y="150"/>
                    <a:pt x="0" y="206"/>
                    <a:pt x="20" y="253"/>
                  </a:cubicBezTo>
                  <a:cubicBezTo>
                    <a:pt x="86" y="393"/>
                    <a:pt x="166" y="522"/>
                    <a:pt x="273" y="635"/>
                  </a:cubicBezTo>
                  <a:cubicBezTo>
                    <a:pt x="329" y="701"/>
                    <a:pt x="412" y="795"/>
                    <a:pt x="505" y="795"/>
                  </a:cubicBezTo>
                  <a:cubicBezTo>
                    <a:pt x="522" y="795"/>
                    <a:pt x="538" y="791"/>
                    <a:pt x="555" y="788"/>
                  </a:cubicBezTo>
                  <a:cubicBezTo>
                    <a:pt x="804" y="692"/>
                    <a:pt x="675" y="213"/>
                    <a:pt x="605" y="47"/>
                  </a:cubicBezTo>
                  <a:cubicBezTo>
                    <a:pt x="595" y="17"/>
                    <a:pt x="565" y="0"/>
                    <a:pt x="538" y="0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363;p60"/>
            <p:cNvSpPr/>
            <p:nvPr/>
          </p:nvSpPr>
          <p:spPr>
            <a:xfrm>
              <a:off x="3015984" y="2083436"/>
              <a:ext cx="38450" cy="29875"/>
            </a:xfrm>
            <a:custGeom>
              <a:avLst/>
              <a:gdLst/>
              <a:ahLst/>
              <a:cxnLst/>
              <a:rect l="l" t="t" r="r" b="b"/>
              <a:pathLst>
                <a:path w="686" h="533" extrusionOk="0">
                  <a:moveTo>
                    <a:pt x="343" y="1"/>
                  </a:moveTo>
                  <a:cubicBezTo>
                    <a:pt x="1" y="1"/>
                    <a:pt x="1" y="533"/>
                    <a:pt x="343" y="533"/>
                  </a:cubicBezTo>
                  <a:cubicBezTo>
                    <a:pt x="685" y="533"/>
                    <a:pt x="685" y="1"/>
                    <a:pt x="343" y="1"/>
                  </a:cubicBezTo>
                  <a:close/>
                </a:path>
              </a:pathLst>
            </a:custGeom>
            <a:solidFill>
              <a:srgbClr val="F4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364;p60"/>
            <p:cNvSpPr/>
            <p:nvPr/>
          </p:nvSpPr>
          <p:spPr>
            <a:xfrm>
              <a:off x="2919129" y="2054906"/>
              <a:ext cx="38394" cy="29875"/>
            </a:xfrm>
            <a:custGeom>
              <a:avLst/>
              <a:gdLst/>
              <a:ahLst/>
              <a:cxnLst/>
              <a:rect l="l" t="t" r="r" b="b"/>
              <a:pathLst>
                <a:path w="685" h="533" extrusionOk="0">
                  <a:moveTo>
                    <a:pt x="343" y="1"/>
                  </a:moveTo>
                  <a:cubicBezTo>
                    <a:pt x="0" y="1"/>
                    <a:pt x="0" y="533"/>
                    <a:pt x="343" y="533"/>
                  </a:cubicBezTo>
                  <a:cubicBezTo>
                    <a:pt x="685" y="533"/>
                    <a:pt x="685" y="1"/>
                    <a:pt x="343" y="1"/>
                  </a:cubicBezTo>
                  <a:close/>
                </a:path>
              </a:pathLst>
            </a:custGeom>
            <a:solidFill>
              <a:srgbClr val="F4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365;p60"/>
            <p:cNvSpPr/>
            <p:nvPr/>
          </p:nvSpPr>
          <p:spPr>
            <a:xfrm>
              <a:off x="2840714" y="2008945"/>
              <a:ext cx="38562" cy="29875"/>
            </a:xfrm>
            <a:custGeom>
              <a:avLst/>
              <a:gdLst/>
              <a:ahLst/>
              <a:cxnLst/>
              <a:rect l="l" t="t" r="r" b="b"/>
              <a:pathLst>
                <a:path w="688" h="533" extrusionOk="0">
                  <a:moveTo>
                    <a:pt x="342" y="0"/>
                  </a:moveTo>
                  <a:cubicBezTo>
                    <a:pt x="4" y="0"/>
                    <a:pt x="0" y="532"/>
                    <a:pt x="342" y="532"/>
                  </a:cubicBezTo>
                  <a:cubicBezTo>
                    <a:pt x="685" y="532"/>
                    <a:pt x="688" y="0"/>
                    <a:pt x="342" y="0"/>
                  </a:cubicBezTo>
                  <a:close/>
                </a:path>
              </a:pathLst>
            </a:custGeom>
            <a:solidFill>
              <a:srgbClr val="F4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366;p60"/>
            <p:cNvSpPr/>
            <p:nvPr/>
          </p:nvSpPr>
          <p:spPr>
            <a:xfrm>
              <a:off x="2742514" y="2234716"/>
              <a:ext cx="28754" cy="38787"/>
            </a:xfrm>
            <a:custGeom>
              <a:avLst/>
              <a:gdLst/>
              <a:ahLst/>
              <a:cxnLst/>
              <a:rect l="l" t="t" r="r" b="b"/>
              <a:pathLst>
                <a:path w="513" h="692" extrusionOk="0">
                  <a:moveTo>
                    <a:pt x="420" y="0"/>
                  </a:moveTo>
                  <a:cubicBezTo>
                    <a:pt x="406" y="0"/>
                    <a:pt x="390" y="7"/>
                    <a:pt x="376" y="20"/>
                  </a:cubicBezTo>
                  <a:cubicBezTo>
                    <a:pt x="223" y="200"/>
                    <a:pt x="104" y="399"/>
                    <a:pt x="18" y="618"/>
                  </a:cubicBezTo>
                  <a:cubicBezTo>
                    <a:pt x="1" y="652"/>
                    <a:pt x="21" y="678"/>
                    <a:pt x="47" y="692"/>
                  </a:cubicBezTo>
                  <a:lnTo>
                    <a:pt x="57" y="692"/>
                  </a:lnTo>
                  <a:cubicBezTo>
                    <a:pt x="54" y="692"/>
                    <a:pt x="54" y="688"/>
                    <a:pt x="54" y="688"/>
                  </a:cubicBezTo>
                  <a:cubicBezTo>
                    <a:pt x="51" y="672"/>
                    <a:pt x="54" y="652"/>
                    <a:pt x="74" y="635"/>
                  </a:cubicBezTo>
                  <a:cubicBezTo>
                    <a:pt x="117" y="595"/>
                    <a:pt x="157" y="555"/>
                    <a:pt x="203" y="519"/>
                  </a:cubicBezTo>
                  <a:cubicBezTo>
                    <a:pt x="277" y="373"/>
                    <a:pt x="366" y="239"/>
                    <a:pt x="470" y="117"/>
                  </a:cubicBezTo>
                  <a:cubicBezTo>
                    <a:pt x="513" y="67"/>
                    <a:pt x="466" y="0"/>
                    <a:pt x="420" y="0"/>
                  </a:cubicBezTo>
                  <a:close/>
                </a:path>
              </a:pathLst>
            </a:custGeom>
            <a:solidFill>
              <a:srgbClr val="5D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367;p60"/>
            <p:cNvSpPr/>
            <p:nvPr/>
          </p:nvSpPr>
          <p:spPr>
            <a:xfrm>
              <a:off x="2745372" y="2249793"/>
              <a:ext cx="36713" cy="26904"/>
            </a:xfrm>
            <a:custGeom>
              <a:avLst/>
              <a:gdLst/>
              <a:ahLst/>
              <a:cxnLst/>
              <a:rect l="l" t="t" r="r" b="b"/>
              <a:pathLst>
                <a:path w="655" h="480" extrusionOk="0">
                  <a:moveTo>
                    <a:pt x="554" y="1"/>
                  </a:moveTo>
                  <a:cubicBezTo>
                    <a:pt x="545" y="1"/>
                    <a:pt x="531" y="1"/>
                    <a:pt x="522" y="7"/>
                  </a:cubicBezTo>
                  <a:cubicBezTo>
                    <a:pt x="392" y="77"/>
                    <a:pt x="266" y="157"/>
                    <a:pt x="152" y="250"/>
                  </a:cubicBezTo>
                  <a:cubicBezTo>
                    <a:pt x="106" y="286"/>
                    <a:pt x="66" y="326"/>
                    <a:pt x="23" y="366"/>
                  </a:cubicBezTo>
                  <a:cubicBezTo>
                    <a:pt x="3" y="383"/>
                    <a:pt x="0" y="403"/>
                    <a:pt x="3" y="419"/>
                  </a:cubicBezTo>
                  <a:cubicBezTo>
                    <a:pt x="3" y="419"/>
                    <a:pt x="3" y="423"/>
                    <a:pt x="6" y="423"/>
                  </a:cubicBezTo>
                  <a:cubicBezTo>
                    <a:pt x="6" y="443"/>
                    <a:pt x="20" y="459"/>
                    <a:pt x="40" y="469"/>
                  </a:cubicBezTo>
                  <a:cubicBezTo>
                    <a:pt x="46" y="476"/>
                    <a:pt x="60" y="479"/>
                    <a:pt x="73" y="479"/>
                  </a:cubicBezTo>
                  <a:cubicBezTo>
                    <a:pt x="86" y="479"/>
                    <a:pt x="103" y="472"/>
                    <a:pt x="116" y="459"/>
                  </a:cubicBezTo>
                  <a:cubicBezTo>
                    <a:pt x="259" y="326"/>
                    <a:pt x="415" y="213"/>
                    <a:pt x="588" y="124"/>
                  </a:cubicBezTo>
                  <a:cubicBezTo>
                    <a:pt x="654" y="90"/>
                    <a:pt x="614" y="1"/>
                    <a:pt x="554" y="1"/>
                  </a:cubicBezTo>
                  <a:close/>
                </a:path>
              </a:pathLst>
            </a:custGeom>
            <a:solidFill>
              <a:srgbClr val="5D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368;p60"/>
            <p:cNvSpPr/>
            <p:nvPr/>
          </p:nvSpPr>
          <p:spPr>
            <a:xfrm>
              <a:off x="2982297" y="2180347"/>
              <a:ext cx="16815" cy="29819"/>
            </a:xfrm>
            <a:custGeom>
              <a:avLst/>
              <a:gdLst/>
              <a:ahLst/>
              <a:cxnLst/>
              <a:rect l="l" t="t" r="r" b="b"/>
              <a:pathLst>
                <a:path w="300" h="532" extrusionOk="0">
                  <a:moveTo>
                    <a:pt x="67" y="0"/>
                  </a:moveTo>
                  <a:cubicBezTo>
                    <a:pt x="33" y="0"/>
                    <a:pt x="0" y="23"/>
                    <a:pt x="4" y="66"/>
                  </a:cubicBezTo>
                  <a:cubicBezTo>
                    <a:pt x="7" y="223"/>
                    <a:pt x="56" y="372"/>
                    <a:pt x="150" y="502"/>
                  </a:cubicBezTo>
                  <a:cubicBezTo>
                    <a:pt x="163" y="522"/>
                    <a:pt x="183" y="531"/>
                    <a:pt x="203" y="531"/>
                  </a:cubicBezTo>
                  <a:cubicBezTo>
                    <a:pt x="252" y="531"/>
                    <a:pt x="299" y="485"/>
                    <a:pt x="263" y="435"/>
                  </a:cubicBezTo>
                  <a:cubicBezTo>
                    <a:pt x="183" y="326"/>
                    <a:pt x="140" y="203"/>
                    <a:pt x="136" y="66"/>
                  </a:cubicBezTo>
                  <a:cubicBezTo>
                    <a:pt x="133" y="23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5D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369;p60"/>
            <p:cNvSpPr/>
            <p:nvPr/>
          </p:nvSpPr>
          <p:spPr>
            <a:xfrm>
              <a:off x="2999953" y="2168240"/>
              <a:ext cx="9921" cy="14909"/>
            </a:xfrm>
            <a:custGeom>
              <a:avLst/>
              <a:gdLst/>
              <a:ahLst/>
              <a:cxnLst/>
              <a:rect l="l" t="t" r="r" b="b"/>
              <a:pathLst>
                <a:path w="177" h="266" extrusionOk="0">
                  <a:moveTo>
                    <a:pt x="80" y="0"/>
                  </a:moveTo>
                  <a:cubicBezTo>
                    <a:pt x="40" y="0"/>
                    <a:pt x="0" y="33"/>
                    <a:pt x="11" y="83"/>
                  </a:cubicBezTo>
                  <a:cubicBezTo>
                    <a:pt x="20" y="129"/>
                    <a:pt x="28" y="172"/>
                    <a:pt x="37" y="219"/>
                  </a:cubicBezTo>
                  <a:cubicBezTo>
                    <a:pt x="44" y="252"/>
                    <a:pt x="71" y="266"/>
                    <a:pt x="97" y="266"/>
                  </a:cubicBezTo>
                  <a:cubicBezTo>
                    <a:pt x="134" y="266"/>
                    <a:pt x="177" y="232"/>
                    <a:pt x="167" y="183"/>
                  </a:cubicBezTo>
                  <a:cubicBezTo>
                    <a:pt x="157" y="140"/>
                    <a:pt x="147" y="93"/>
                    <a:pt x="137" y="50"/>
                  </a:cubicBezTo>
                  <a:cubicBezTo>
                    <a:pt x="130" y="17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5D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370;p60"/>
            <p:cNvSpPr/>
            <p:nvPr/>
          </p:nvSpPr>
          <p:spPr>
            <a:xfrm>
              <a:off x="2596110" y="2136740"/>
              <a:ext cx="27240" cy="26904"/>
            </a:xfrm>
            <a:custGeom>
              <a:avLst/>
              <a:gdLst/>
              <a:ahLst/>
              <a:cxnLst/>
              <a:rect l="l" t="t" r="r" b="b"/>
              <a:pathLst>
                <a:path w="486" h="480" extrusionOk="0">
                  <a:moveTo>
                    <a:pt x="393" y="1"/>
                  </a:moveTo>
                  <a:cubicBezTo>
                    <a:pt x="373" y="1"/>
                    <a:pt x="353" y="10"/>
                    <a:pt x="336" y="30"/>
                  </a:cubicBezTo>
                  <a:cubicBezTo>
                    <a:pt x="253" y="153"/>
                    <a:pt x="157" y="263"/>
                    <a:pt x="47" y="366"/>
                  </a:cubicBezTo>
                  <a:cubicBezTo>
                    <a:pt x="1" y="409"/>
                    <a:pt x="47" y="479"/>
                    <a:pt x="97" y="479"/>
                  </a:cubicBezTo>
                  <a:cubicBezTo>
                    <a:pt x="114" y="479"/>
                    <a:pt x="127" y="472"/>
                    <a:pt x="143" y="459"/>
                  </a:cubicBezTo>
                  <a:cubicBezTo>
                    <a:pt x="260" y="349"/>
                    <a:pt x="363" y="229"/>
                    <a:pt x="453" y="96"/>
                  </a:cubicBezTo>
                  <a:cubicBezTo>
                    <a:pt x="486" y="50"/>
                    <a:pt x="439" y="1"/>
                    <a:pt x="393" y="1"/>
                  </a:cubicBezTo>
                  <a:close/>
                </a:path>
              </a:pathLst>
            </a:custGeom>
            <a:solidFill>
              <a:srgbClr val="5D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371;p60"/>
            <p:cNvSpPr/>
            <p:nvPr/>
          </p:nvSpPr>
          <p:spPr>
            <a:xfrm>
              <a:off x="2604518" y="2163924"/>
              <a:ext cx="14573" cy="14573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56" y="0"/>
                  </a:moveTo>
                  <a:cubicBezTo>
                    <a:pt x="143" y="0"/>
                    <a:pt x="130" y="4"/>
                    <a:pt x="113" y="17"/>
                  </a:cubicBezTo>
                  <a:cubicBezTo>
                    <a:pt x="60" y="60"/>
                    <a:pt x="30" y="114"/>
                    <a:pt x="13" y="180"/>
                  </a:cubicBezTo>
                  <a:cubicBezTo>
                    <a:pt x="1" y="229"/>
                    <a:pt x="44" y="260"/>
                    <a:pt x="80" y="260"/>
                  </a:cubicBezTo>
                  <a:cubicBezTo>
                    <a:pt x="107" y="260"/>
                    <a:pt x="133" y="246"/>
                    <a:pt x="140" y="213"/>
                  </a:cubicBezTo>
                  <a:cubicBezTo>
                    <a:pt x="153" y="166"/>
                    <a:pt x="173" y="140"/>
                    <a:pt x="210" y="110"/>
                  </a:cubicBezTo>
                  <a:cubicBezTo>
                    <a:pt x="260" y="67"/>
                    <a:pt x="213" y="0"/>
                    <a:pt x="156" y="0"/>
                  </a:cubicBezTo>
                  <a:close/>
                </a:path>
              </a:pathLst>
            </a:custGeom>
            <a:solidFill>
              <a:srgbClr val="5D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372;p60"/>
            <p:cNvSpPr/>
            <p:nvPr/>
          </p:nvSpPr>
          <p:spPr>
            <a:xfrm>
              <a:off x="2674693" y="2097392"/>
              <a:ext cx="22644" cy="20963"/>
            </a:xfrm>
            <a:custGeom>
              <a:avLst/>
              <a:gdLst/>
              <a:ahLst/>
              <a:cxnLst/>
              <a:rect l="l" t="t" r="r" b="b"/>
              <a:pathLst>
                <a:path w="404" h="374" extrusionOk="0">
                  <a:moveTo>
                    <a:pt x="310" y="1"/>
                  </a:moveTo>
                  <a:cubicBezTo>
                    <a:pt x="294" y="1"/>
                    <a:pt x="277" y="5"/>
                    <a:pt x="264" y="21"/>
                  </a:cubicBezTo>
                  <a:cubicBezTo>
                    <a:pt x="191" y="100"/>
                    <a:pt x="117" y="177"/>
                    <a:pt x="45" y="257"/>
                  </a:cubicBezTo>
                  <a:cubicBezTo>
                    <a:pt x="1" y="307"/>
                    <a:pt x="45" y="373"/>
                    <a:pt x="94" y="373"/>
                  </a:cubicBezTo>
                  <a:cubicBezTo>
                    <a:pt x="111" y="373"/>
                    <a:pt x="124" y="367"/>
                    <a:pt x="137" y="353"/>
                  </a:cubicBezTo>
                  <a:cubicBezTo>
                    <a:pt x="211" y="273"/>
                    <a:pt x="287" y="194"/>
                    <a:pt x="360" y="114"/>
                  </a:cubicBezTo>
                  <a:cubicBezTo>
                    <a:pt x="404" y="68"/>
                    <a:pt x="360" y="1"/>
                    <a:pt x="310" y="1"/>
                  </a:cubicBezTo>
                  <a:close/>
                </a:path>
              </a:pathLst>
            </a:custGeom>
            <a:solidFill>
              <a:srgbClr val="5D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373;p60"/>
            <p:cNvSpPr/>
            <p:nvPr/>
          </p:nvSpPr>
          <p:spPr>
            <a:xfrm>
              <a:off x="2680690" y="2113423"/>
              <a:ext cx="28193" cy="25951"/>
            </a:xfrm>
            <a:custGeom>
              <a:avLst/>
              <a:gdLst/>
              <a:ahLst/>
              <a:cxnLst/>
              <a:rect l="l" t="t" r="r" b="b"/>
              <a:pathLst>
                <a:path w="503" h="463" extrusionOk="0">
                  <a:moveTo>
                    <a:pt x="409" y="1"/>
                  </a:moveTo>
                  <a:cubicBezTo>
                    <a:pt x="392" y="1"/>
                    <a:pt x="376" y="7"/>
                    <a:pt x="363" y="21"/>
                  </a:cubicBezTo>
                  <a:cubicBezTo>
                    <a:pt x="257" y="130"/>
                    <a:pt x="153" y="240"/>
                    <a:pt x="47" y="350"/>
                  </a:cubicBezTo>
                  <a:cubicBezTo>
                    <a:pt x="1" y="397"/>
                    <a:pt x="47" y="463"/>
                    <a:pt x="97" y="463"/>
                  </a:cubicBezTo>
                  <a:cubicBezTo>
                    <a:pt x="110" y="463"/>
                    <a:pt x="127" y="460"/>
                    <a:pt x="140" y="443"/>
                  </a:cubicBezTo>
                  <a:cubicBezTo>
                    <a:pt x="246" y="333"/>
                    <a:pt x="352" y="224"/>
                    <a:pt x="459" y="113"/>
                  </a:cubicBezTo>
                  <a:cubicBezTo>
                    <a:pt x="502" y="67"/>
                    <a:pt x="459" y="1"/>
                    <a:pt x="409" y="1"/>
                  </a:cubicBezTo>
                  <a:close/>
                </a:path>
              </a:pathLst>
            </a:custGeom>
            <a:solidFill>
              <a:srgbClr val="5D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374;p60"/>
            <p:cNvSpPr/>
            <p:nvPr/>
          </p:nvSpPr>
          <p:spPr>
            <a:xfrm>
              <a:off x="2740888" y="2293569"/>
              <a:ext cx="342409" cy="150774"/>
            </a:xfrm>
            <a:custGeom>
              <a:avLst/>
              <a:gdLst/>
              <a:ahLst/>
              <a:cxnLst/>
              <a:rect l="l" t="t" r="r" b="b"/>
              <a:pathLst>
                <a:path w="6109" h="2690" extrusionOk="0">
                  <a:moveTo>
                    <a:pt x="5749" y="429"/>
                  </a:moveTo>
                  <a:lnTo>
                    <a:pt x="5749" y="429"/>
                  </a:lnTo>
                  <a:cubicBezTo>
                    <a:pt x="5776" y="735"/>
                    <a:pt x="5839" y="1027"/>
                    <a:pt x="5986" y="1297"/>
                  </a:cubicBezTo>
                  <a:cubicBezTo>
                    <a:pt x="6018" y="1294"/>
                    <a:pt x="6055" y="1290"/>
                    <a:pt x="6092" y="1286"/>
                  </a:cubicBezTo>
                  <a:cubicBezTo>
                    <a:pt x="6092" y="1263"/>
                    <a:pt x="6095" y="1240"/>
                    <a:pt x="6095" y="1214"/>
                  </a:cubicBezTo>
                  <a:cubicBezTo>
                    <a:pt x="6108" y="918"/>
                    <a:pt x="5958" y="652"/>
                    <a:pt x="5749" y="429"/>
                  </a:cubicBezTo>
                  <a:close/>
                  <a:moveTo>
                    <a:pt x="5228" y="1"/>
                  </a:moveTo>
                  <a:cubicBezTo>
                    <a:pt x="5048" y="30"/>
                    <a:pt x="4866" y="64"/>
                    <a:pt x="4679" y="97"/>
                  </a:cubicBezTo>
                  <a:cubicBezTo>
                    <a:pt x="4679" y="154"/>
                    <a:pt x="4679" y="210"/>
                    <a:pt x="4676" y="269"/>
                  </a:cubicBezTo>
                  <a:cubicBezTo>
                    <a:pt x="4669" y="559"/>
                    <a:pt x="4656" y="855"/>
                    <a:pt x="4776" y="1124"/>
                  </a:cubicBezTo>
                  <a:cubicBezTo>
                    <a:pt x="4829" y="1234"/>
                    <a:pt x="4895" y="1337"/>
                    <a:pt x="4965" y="1439"/>
                  </a:cubicBezTo>
                  <a:cubicBezTo>
                    <a:pt x="5245" y="1393"/>
                    <a:pt x="5540" y="1350"/>
                    <a:pt x="5843" y="1313"/>
                  </a:cubicBezTo>
                  <a:cubicBezTo>
                    <a:pt x="5686" y="998"/>
                    <a:pt x="5627" y="652"/>
                    <a:pt x="5613" y="296"/>
                  </a:cubicBezTo>
                  <a:cubicBezTo>
                    <a:pt x="5564" y="253"/>
                    <a:pt x="5517" y="214"/>
                    <a:pt x="5467" y="177"/>
                  </a:cubicBezTo>
                  <a:cubicBezTo>
                    <a:pt x="5454" y="166"/>
                    <a:pt x="5437" y="157"/>
                    <a:pt x="5424" y="147"/>
                  </a:cubicBezTo>
                  <a:cubicBezTo>
                    <a:pt x="5360" y="97"/>
                    <a:pt x="5294" y="50"/>
                    <a:pt x="5228" y="1"/>
                  </a:cubicBezTo>
                  <a:close/>
                  <a:moveTo>
                    <a:pt x="4547" y="120"/>
                  </a:moveTo>
                  <a:lnTo>
                    <a:pt x="4547" y="120"/>
                  </a:lnTo>
                  <a:cubicBezTo>
                    <a:pt x="4118" y="200"/>
                    <a:pt x="3676" y="293"/>
                    <a:pt x="3220" y="399"/>
                  </a:cubicBezTo>
                  <a:cubicBezTo>
                    <a:pt x="3220" y="453"/>
                    <a:pt x="3220" y="505"/>
                    <a:pt x="3231" y="562"/>
                  </a:cubicBezTo>
                  <a:cubicBezTo>
                    <a:pt x="3274" y="938"/>
                    <a:pt x="3516" y="1357"/>
                    <a:pt x="3765" y="1672"/>
                  </a:cubicBezTo>
                  <a:cubicBezTo>
                    <a:pt x="4094" y="1599"/>
                    <a:pt x="4447" y="1526"/>
                    <a:pt x="4822" y="1463"/>
                  </a:cubicBezTo>
                  <a:cubicBezTo>
                    <a:pt x="4736" y="1340"/>
                    <a:pt x="4662" y="1211"/>
                    <a:pt x="4613" y="1071"/>
                  </a:cubicBezTo>
                  <a:cubicBezTo>
                    <a:pt x="4527" y="825"/>
                    <a:pt x="4536" y="556"/>
                    <a:pt x="4543" y="293"/>
                  </a:cubicBezTo>
                  <a:cubicBezTo>
                    <a:pt x="4547" y="237"/>
                    <a:pt x="4547" y="177"/>
                    <a:pt x="4547" y="120"/>
                  </a:cubicBezTo>
                  <a:close/>
                  <a:moveTo>
                    <a:pt x="3091" y="429"/>
                  </a:moveTo>
                  <a:cubicBezTo>
                    <a:pt x="2861" y="486"/>
                    <a:pt x="2628" y="542"/>
                    <a:pt x="2389" y="602"/>
                  </a:cubicBezTo>
                  <a:cubicBezTo>
                    <a:pt x="2399" y="652"/>
                    <a:pt x="2409" y="702"/>
                    <a:pt x="2423" y="752"/>
                  </a:cubicBezTo>
                  <a:cubicBezTo>
                    <a:pt x="2516" y="1160"/>
                    <a:pt x="2695" y="1536"/>
                    <a:pt x="2951" y="1875"/>
                  </a:cubicBezTo>
                  <a:cubicBezTo>
                    <a:pt x="3160" y="1818"/>
                    <a:pt x="3383" y="1762"/>
                    <a:pt x="3622" y="1705"/>
                  </a:cubicBezTo>
                  <a:cubicBezTo>
                    <a:pt x="3377" y="1383"/>
                    <a:pt x="3151" y="971"/>
                    <a:pt x="3104" y="588"/>
                  </a:cubicBezTo>
                  <a:cubicBezTo>
                    <a:pt x="3094" y="536"/>
                    <a:pt x="3091" y="482"/>
                    <a:pt x="3091" y="429"/>
                  </a:cubicBezTo>
                  <a:close/>
                  <a:moveTo>
                    <a:pt x="2263" y="639"/>
                  </a:moveTo>
                  <a:cubicBezTo>
                    <a:pt x="1911" y="728"/>
                    <a:pt x="1552" y="828"/>
                    <a:pt x="1183" y="938"/>
                  </a:cubicBezTo>
                  <a:cubicBezTo>
                    <a:pt x="1189" y="987"/>
                    <a:pt x="1197" y="1034"/>
                    <a:pt x="1206" y="1081"/>
                  </a:cubicBezTo>
                  <a:cubicBezTo>
                    <a:pt x="1300" y="1516"/>
                    <a:pt x="1545" y="1881"/>
                    <a:pt x="1844" y="2214"/>
                  </a:cubicBezTo>
                  <a:cubicBezTo>
                    <a:pt x="2123" y="2117"/>
                    <a:pt x="2449" y="2015"/>
                    <a:pt x="2815" y="1915"/>
                  </a:cubicBezTo>
                  <a:cubicBezTo>
                    <a:pt x="2565" y="1573"/>
                    <a:pt x="2389" y="1191"/>
                    <a:pt x="2293" y="781"/>
                  </a:cubicBezTo>
                  <a:cubicBezTo>
                    <a:pt x="2283" y="735"/>
                    <a:pt x="2269" y="688"/>
                    <a:pt x="2263" y="639"/>
                  </a:cubicBezTo>
                  <a:close/>
                  <a:moveTo>
                    <a:pt x="1057" y="978"/>
                  </a:moveTo>
                  <a:cubicBezTo>
                    <a:pt x="870" y="1031"/>
                    <a:pt x="681" y="1091"/>
                    <a:pt x="492" y="1151"/>
                  </a:cubicBezTo>
                  <a:cubicBezTo>
                    <a:pt x="488" y="1200"/>
                    <a:pt x="492" y="1250"/>
                    <a:pt x="499" y="1297"/>
                  </a:cubicBezTo>
                  <a:cubicBezTo>
                    <a:pt x="545" y="1702"/>
                    <a:pt x="824" y="2137"/>
                    <a:pt x="1143" y="2473"/>
                  </a:cubicBezTo>
                  <a:cubicBezTo>
                    <a:pt x="1300" y="2410"/>
                    <a:pt x="1489" y="2340"/>
                    <a:pt x="1711" y="2260"/>
                  </a:cubicBezTo>
                  <a:cubicBezTo>
                    <a:pt x="1412" y="1924"/>
                    <a:pt x="1173" y="1550"/>
                    <a:pt x="1080" y="1117"/>
                  </a:cubicBezTo>
                  <a:cubicBezTo>
                    <a:pt x="1070" y="1071"/>
                    <a:pt x="1063" y="1024"/>
                    <a:pt x="1057" y="978"/>
                  </a:cubicBezTo>
                  <a:close/>
                  <a:moveTo>
                    <a:pt x="359" y="1191"/>
                  </a:moveTo>
                  <a:cubicBezTo>
                    <a:pt x="243" y="1230"/>
                    <a:pt x="126" y="1266"/>
                    <a:pt x="7" y="1306"/>
                  </a:cubicBezTo>
                  <a:cubicBezTo>
                    <a:pt x="7" y="1306"/>
                    <a:pt x="0" y="1373"/>
                    <a:pt x="0" y="1479"/>
                  </a:cubicBezTo>
                  <a:cubicBezTo>
                    <a:pt x="0" y="1805"/>
                    <a:pt x="70" y="2493"/>
                    <a:pt x="651" y="2689"/>
                  </a:cubicBezTo>
                  <a:cubicBezTo>
                    <a:pt x="651" y="2689"/>
                    <a:pt x="774" y="2626"/>
                    <a:pt x="1010" y="2530"/>
                  </a:cubicBezTo>
                  <a:cubicBezTo>
                    <a:pt x="694" y="2188"/>
                    <a:pt x="429" y="1762"/>
                    <a:pt x="369" y="1340"/>
                  </a:cubicBezTo>
                  <a:cubicBezTo>
                    <a:pt x="362" y="1290"/>
                    <a:pt x="359" y="1240"/>
                    <a:pt x="359" y="1191"/>
                  </a:cubicBezTo>
                  <a:close/>
                </a:path>
              </a:pathLst>
            </a:custGeom>
            <a:solidFill>
              <a:srgbClr val="DD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375;p60"/>
            <p:cNvSpPr/>
            <p:nvPr/>
          </p:nvSpPr>
          <p:spPr>
            <a:xfrm>
              <a:off x="2761010" y="2358027"/>
              <a:ext cx="43999" cy="77349"/>
            </a:xfrm>
            <a:custGeom>
              <a:avLst/>
              <a:gdLst/>
              <a:ahLst/>
              <a:cxnLst/>
              <a:rect l="l" t="t" r="r" b="b"/>
              <a:pathLst>
                <a:path w="785" h="1380" extrusionOk="0">
                  <a:moveTo>
                    <a:pt x="133" y="1"/>
                  </a:moveTo>
                  <a:lnTo>
                    <a:pt x="133" y="1"/>
                  </a:lnTo>
                  <a:cubicBezTo>
                    <a:pt x="86" y="13"/>
                    <a:pt x="43" y="27"/>
                    <a:pt x="0" y="41"/>
                  </a:cubicBezTo>
                  <a:cubicBezTo>
                    <a:pt x="0" y="90"/>
                    <a:pt x="3" y="140"/>
                    <a:pt x="10" y="190"/>
                  </a:cubicBezTo>
                  <a:cubicBezTo>
                    <a:pt x="70" y="612"/>
                    <a:pt x="335" y="1038"/>
                    <a:pt x="651" y="1380"/>
                  </a:cubicBezTo>
                  <a:cubicBezTo>
                    <a:pt x="691" y="1363"/>
                    <a:pt x="738" y="1343"/>
                    <a:pt x="784" y="1323"/>
                  </a:cubicBezTo>
                  <a:cubicBezTo>
                    <a:pt x="465" y="987"/>
                    <a:pt x="186" y="552"/>
                    <a:pt x="140" y="147"/>
                  </a:cubicBezTo>
                  <a:cubicBezTo>
                    <a:pt x="133" y="100"/>
                    <a:pt x="129" y="50"/>
                    <a:pt x="133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376;p60"/>
            <p:cNvSpPr/>
            <p:nvPr/>
          </p:nvSpPr>
          <p:spPr>
            <a:xfrm>
              <a:off x="3055499" y="2310160"/>
              <a:ext cx="20907" cy="57059"/>
            </a:xfrm>
            <a:custGeom>
              <a:avLst/>
              <a:gdLst/>
              <a:ahLst/>
              <a:cxnLst/>
              <a:rect l="l" t="t" r="r" b="b"/>
              <a:pathLst>
                <a:path w="373" h="1018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356"/>
                    <a:pt x="73" y="702"/>
                    <a:pt x="230" y="1017"/>
                  </a:cubicBezTo>
                  <a:cubicBezTo>
                    <a:pt x="276" y="1014"/>
                    <a:pt x="322" y="1007"/>
                    <a:pt x="373" y="1001"/>
                  </a:cubicBezTo>
                  <a:cubicBezTo>
                    <a:pt x="226" y="731"/>
                    <a:pt x="163" y="439"/>
                    <a:pt x="136" y="133"/>
                  </a:cubicBezTo>
                  <a:cubicBezTo>
                    <a:pt x="93" y="87"/>
                    <a:pt x="46" y="40"/>
                    <a:pt x="0" y="0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377;p60"/>
            <p:cNvSpPr/>
            <p:nvPr/>
          </p:nvSpPr>
          <p:spPr>
            <a:xfrm>
              <a:off x="2994572" y="2299006"/>
              <a:ext cx="24662" cy="76564"/>
            </a:xfrm>
            <a:custGeom>
              <a:avLst/>
              <a:gdLst/>
              <a:ahLst/>
              <a:cxnLst/>
              <a:rect l="l" t="t" r="r" b="b"/>
              <a:pathLst>
                <a:path w="440" h="1366" extrusionOk="0">
                  <a:moveTo>
                    <a:pt x="153" y="0"/>
                  </a:moveTo>
                  <a:lnTo>
                    <a:pt x="153" y="0"/>
                  </a:lnTo>
                  <a:cubicBezTo>
                    <a:pt x="107" y="6"/>
                    <a:pt x="64" y="17"/>
                    <a:pt x="21" y="23"/>
                  </a:cubicBezTo>
                  <a:cubicBezTo>
                    <a:pt x="21" y="80"/>
                    <a:pt x="21" y="140"/>
                    <a:pt x="17" y="196"/>
                  </a:cubicBezTo>
                  <a:cubicBezTo>
                    <a:pt x="10" y="459"/>
                    <a:pt x="1" y="728"/>
                    <a:pt x="87" y="974"/>
                  </a:cubicBezTo>
                  <a:cubicBezTo>
                    <a:pt x="136" y="1114"/>
                    <a:pt x="210" y="1243"/>
                    <a:pt x="296" y="1366"/>
                  </a:cubicBezTo>
                  <a:cubicBezTo>
                    <a:pt x="343" y="1359"/>
                    <a:pt x="389" y="1349"/>
                    <a:pt x="439" y="1342"/>
                  </a:cubicBezTo>
                  <a:cubicBezTo>
                    <a:pt x="369" y="1240"/>
                    <a:pt x="303" y="1137"/>
                    <a:pt x="250" y="1027"/>
                  </a:cubicBezTo>
                  <a:cubicBezTo>
                    <a:pt x="130" y="758"/>
                    <a:pt x="143" y="462"/>
                    <a:pt x="150" y="172"/>
                  </a:cubicBezTo>
                  <a:cubicBezTo>
                    <a:pt x="153" y="113"/>
                    <a:pt x="153" y="57"/>
                    <a:pt x="153" y="0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378;p60"/>
            <p:cNvSpPr/>
            <p:nvPr/>
          </p:nvSpPr>
          <p:spPr>
            <a:xfrm>
              <a:off x="2914140" y="2315933"/>
              <a:ext cx="37778" cy="73257"/>
            </a:xfrm>
            <a:custGeom>
              <a:avLst/>
              <a:gdLst/>
              <a:ahLst/>
              <a:cxnLst/>
              <a:rect l="l" t="t" r="r" b="b"/>
              <a:pathLst>
                <a:path w="674" h="1307" extrusionOk="0">
                  <a:moveTo>
                    <a:pt x="129" y="0"/>
                  </a:moveTo>
                  <a:cubicBezTo>
                    <a:pt x="86" y="10"/>
                    <a:pt x="46" y="20"/>
                    <a:pt x="0" y="30"/>
                  </a:cubicBezTo>
                  <a:cubicBezTo>
                    <a:pt x="0" y="83"/>
                    <a:pt x="3" y="137"/>
                    <a:pt x="13" y="189"/>
                  </a:cubicBezTo>
                  <a:cubicBezTo>
                    <a:pt x="60" y="572"/>
                    <a:pt x="286" y="984"/>
                    <a:pt x="531" y="1306"/>
                  </a:cubicBezTo>
                  <a:cubicBezTo>
                    <a:pt x="578" y="1296"/>
                    <a:pt x="625" y="1283"/>
                    <a:pt x="674" y="1273"/>
                  </a:cubicBezTo>
                  <a:cubicBezTo>
                    <a:pt x="425" y="958"/>
                    <a:pt x="183" y="539"/>
                    <a:pt x="140" y="163"/>
                  </a:cubicBezTo>
                  <a:cubicBezTo>
                    <a:pt x="129" y="106"/>
                    <a:pt x="129" y="54"/>
                    <a:pt x="129" y="0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79;p60"/>
            <p:cNvSpPr/>
            <p:nvPr/>
          </p:nvSpPr>
          <p:spPr>
            <a:xfrm>
              <a:off x="2867730" y="2327255"/>
              <a:ext cx="38618" cy="73650"/>
            </a:xfrm>
            <a:custGeom>
              <a:avLst/>
              <a:gdLst/>
              <a:ahLst/>
              <a:cxnLst/>
              <a:rect l="l" t="t" r="r" b="b"/>
              <a:pathLst>
                <a:path w="689" h="1314" extrusionOk="0">
                  <a:moveTo>
                    <a:pt x="126" y="1"/>
                  </a:moveTo>
                  <a:cubicBezTo>
                    <a:pt x="83" y="15"/>
                    <a:pt x="43" y="24"/>
                    <a:pt x="0" y="38"/>
                  </a:cubicBezTo>
                  <a:cubicBezTo>
                    <a:pt x="6" y="87"/>
                    <a:pt x="20" y="134"/>
                    <a:pt x="30" y="180"/>
                  </a:cubicBezTo>
                  <a:cubicBezTo>
                    <a:pt x="126" y="590"/>
                    <a:pt x="302" y="972"/>
                    <a:pt x="552" y="1314"/>
                  </a:cubicBezTo>
                  <a:cubicBezTo>
                    <a:pt x="595" y="1300"/>
                    <a:pt x="641" y="1288"/>
                    <a:pt x="688" y="1274"/>
                  </a:cubicBezTo>
                  <a:cubicBezTo>
                    <a:pt x="432" y="935"/>
                    <a:pt x="253" y="559"/>
                    <a:pt x="160" y="151"/>
                  </a:cubicBezTo>
                  <a:cubicBezTo>
                    <a:pt x="146" y="101"/>
                    <a:pt x="136" y="51"/>
                    <a:pt x="126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80;p60"/>
            <p:cNvSpPr/>
            <p:nvPr/>
          </p:nvSpPr>
          <p:spPr>
            <a:xfrm>
              <a:off x="2800134" y="2346088"/>
              <a:ext cx="44167" cy="74210"/>
            </a:xfrm>
            <a:custGeom>
              <a:avLst/>
              <a:gdLst/>
              <a:ahLst/>
              <a:cxnLst/>
              <a:rect l="l" t="t" r="r" b="b"/>
              <a:pathLst>
                <a:path w="788" h="1324" extrusionOk="0">
                  <a:moveTo>
                    <a:pt x="126" y="1"/>
                  </a:moveTo>
                  <a:cubicBezTo>
                    <a:pt x="83" y="14"/>
                    <a:pt x="40" y="27"/>
                    <a:pt x="0" y="41"/>
                  </a:cubicBezTo>
                  <a:cubicBezTo>
                    <a:pt x="6" y="87"/>
                    <a:pt x="13" y="134"/>
                    <a:pt x="23" y="180"/>
                  </a:cubicBezTo>
                  <a:cubicBezTo>
                    <a:pt x="116" y="613"/>
                    <a:pt x="355" y="987"/>
                    <a:pt x="654" y="1323"/>
                  </a:cubicBezTo>
                  <a:cubicBezTo>
                    <a:pt x="698" y="1306"/>
                    <a:pt x="744" y="1291"/>
                    <a:pt x="787" y="1277"/>
                  </a:cubicBezTo>
                  <a:cubicBezTo>
                    <a:pt x="488" y="944"/>
                    <a:pt x="243" y="579"/>
                    <a:pt x="149" y="144"/>
                  </a:cubicBezTo>
                  <a:cubicBezTo>
                    <a:pt x="140" y="97"/>
                    <a:pt x="132" y="50"/>
                    <a:pt x="126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81;p60"/>
            <p:cNvSpPr/>
            <p:nvPr/>
          </p:nvSpPr>
          <p:spPr>
            <a:xfrm>
              <a:off x="2493650" y="2195032"/>
              <a:ext cx="120395" cy="147187"/>
            </a:xfrm>
            <a:custGeom>
              <a:avLst/>
              <a:gdLst/>
              <a:ahLst/>
              <a:cxnLst/>
              <a:rect l="l" t="t" r="r" b="b"/>
              <a:pathLst>
                <a:path w="2148" h="2626" extrusionOk="0">
                  <a:moveTo>
                    <a:pt x="715" y="1"/>
                  </a:moveTo>
                  <a:cubicBezTo>
                    <a:pt x="695" y="1"/>
                    <a:pt x="509" y="73"/>
                    <a:pt x="499" y="80"/>
                  </a:cubicBezTo>
                  <a:cubicBezTo>
                    <a:pt x="336" y="160"/>
                    <a:pt x="204" y="283"/>
                    <a:pt x="117" y="443"/>
                  </a:cubicBezTo>
                  <a:cubicBezTo>
                    <a:pt x="74" y="529"/>
                    <a:pt x="40" y="616"/>
                    <a:pt x="24" y="705"/>
                  </a:cubicBezTo>
                  <a:cubicBezTo>
                    <a:pt x="204" y="556"/>
                    <a:pt x="396" y="426"/>
                    <a:pt x="603" y="316"/>
                  </a:cubicBezTo>
                  <a:cubicBezTo>
                    <a:pt x="652" y="286"/>
                    <a:pt x="702" y="263"/>
                    <a:pt x="755" y="237"/>
                  </a:cubicBezTo>
                  <a:cubicBezTo>
                    <a:pt x="738" y="160"/>
                    <a:pt x="725" y="84"/>
                    <a:pt x="718" y="4"/>
                  </a:cubicBezTo>
                  <a:cubicBezTo>
                    <a:pt x="718" y="4"/>
                    <a:pt x="718" y="1"/>
                    <a:pt x="715" y="1"/>
                  </a:cubicBezTo>
                  <a:close/>
                  <a:moveTo>
                    <a:pt x="782" y="369"/>
                  </a:moveTo>
                  <a:cubicBezTo>
                    <a:pt x="712" y="403"/>
                    <a:pt x="646" y="436"/>
                    <a:pt x="579" y="476"/>
                  </a:cubicBezTo>
                  <a:cubicBezTo>
                    <a:pt x="373" y="596"/>
                    <a:pt x="180" y="735"/>
                    <a:pt x="0" y="898"/>
                  </a:cubicBezTo>
                  <a:lnTo>
                    <a:pt x="0" y="961"/>
                  </a:lnTo>
                  <a:cubicBezTo>
                    <a:pt x="0" y="998"/>
                    <a:pt x="0" y="1038"/>
                    <a:pt x="4" y="1074"/>
                  </a:cubicBezTo>
                  <a:cubicBezTo>
                    <a:pt x="190" y="975"/>
                    <a:pt x="379" y="881"/>
                    <a:pt x="569" y="791"/>
                  </a:cubicBezTo>
                  <a:cubicBezTo>
                    <a:pt x="669" y="745"/>
                    <a:pt x="772" y="699"/>
                    <a:pt x="871" y="655"/>
                  </a:cubicBezTo>
                  <a:cubicBezTo>
                    <a:pt x="838" y="562"/>
                    <a:pt x="808" y="466"/>
                    <a:pt x="782" y="369"/>
                  </a:cubicBezTo>
                  <a:close/>
                  <a:moveTo>
                    <a:pt x="922" y="778"/>
                  </a:moveTo>
                  <a:cubicBezTo>
                    <a:pt x="805" y="828"/>
                    <a:pt x="692" y="878"/>
                    <a:pt x="576" y="935"/>
                  </a:cubicBezTo>
                  <a:cubicBezTo>
                    <a:pt x="390" y="1021"/>
                    <a:pt x="204" y="1114"/>
                    <a:pt x="24" y="1214"/>
                  </a:cubicBezTo>
                  <a:cubicBezTo>
                    <a:pt x="40" y="1326"/>
                    <a:pt x="74" y="1440"/>
                    <a:pt x="114" y="1546"/>
                  </a:cubicBezTo>
                  <a:cubicBezTo>
                    <a:pt x="287" y="1453"/>
                    <a:pt x="466" y="1366"/>
                    <a:pt x="643" y="1280"/>
                  </a:cubicBezTo>
                  <a:cubicBezTo>
                    <a:pt x="709" y="1246"/>
                    <a:pt x="778" y="1214"/>
                    <a:pt x="845" y="1183"/>
                  </a:cubicBezTo>
                  <a:cubicBezTo>
                    <a:pt x="922" y="1150"/>
                    <a:pt x="994" y="1117"/>
                    <a:pt x="1068" y="1087"/>
                  </a:cubicBezTo>
                  <a:cubicBezTo>
                    <a:pt x="1054" y="1064"/>
                    <a:pt x="1041" y="1038"/>
                    <a:pt x="1031" y="1014"/>
                  </a:cubicBezTo>
                  <a:cubicBezTo>
                    <a:pt x="991" y="938"/>
                    <a:pt x="951" y="858"/>
                    <a:pt x="922" y="778"/>
                  </a:cubicBezTo>
                  <a:close/>
                  <a:moveTo>
                    <a:pt x="1131" y="1203"/>
                  </a:moveTo>
                  <a:cubicBezTo>
                    <a:pt x="982" y="1266"/>
                    <a:pt x="832" y="1337"/>
                    <a:pt x="686" y="1406"/>
                  </a:cubicBezTo>
                  <a:cubicBezTo>
                    <a:pt x="643" y="1426"/>
                    <a:pt x="599" y="1446"/>
                    <a:pt x="559" y="1469"/>
                  </a:cubicBezTo>
                  <a:cubicBezTo>
                    <a:pt x="426" y="1533"/>
                    <a:pt x="296" y="1599"/>
                    <a:pt x="164" y="1665"/>
                  </a:cubicBezTo>
                  <a:cubicBezTo>
                    <a:pt x="187" y="1719"/>
                    <a:pt x="213" y="1768"/>
                    <a:pt x="240" y="1818"/>
                  </a:cubicBezTo>
                  <a:cubicBezTo>
                    <a:pt x="270" y="1872"/>
                    <a:pt x="304" y="1924"/>
                    <a:pt x="336" y="1975"/>
                  </a:cubicBezTo>
                  <a:cubicBezTo>
                    <a:pt x="503" y="1888"/>
                    <a:pt x="669" y="1798"/>
                    <a:pt x="828" y="1708"/>
                  </a:cubicBezTo>
                  <a:cubicBezTo>
                    <a:pt x="985" y="1622"/>
                    <a:pt x="1134" y="1533"/>
                    <a:pt x="1284" y="1443"/>
                  </a:cubicBezTo>
                  <a:cubicBezTo>
                    <a:pt x="1234" y="1366"/>
                    <a:pt x="1181" y="1286"/>
                    <a:pt x="1131" y="1203"/>
                  </a:cubicBezTo>
                  <a:close/>
                  <a:moveTo>
                    <a:pt x="1364" y="1549"/>
                  </a:moveTo>
                  <a:cubicBezTo>
                    <a:pt x="1210" y="1642"/>
                    <a:pt x="1057" y="1735"/>
                    <a:pt x="902" y="1822"/>
                  </a:cubicBezTo>
                  <a:cubicBezTo>
                    <a:pt x="742" y="1908"/>
                    <a:pt x="583" y="1998"/>
                    <a:pt x="419" y="2081"/>
                  </a:cubicBezTo>
                  <a:cubicBezTo>
                    <a:pt x="483" y="2157"/>
                    <a:pt x="552" y="2227"/>
                    <a:pt x="629" y="2294"/>
                  </a:cubicBezTo>
                  <a:cubicBezTo>
                    <a:pt x="788" y="2220"/>
                    <a:pt x="948" y="2147"/>
                    <a:pt x="1108" y="2074"/>
                  </a:cubicBezTo>
                  <a:cubicBezTo>
                    <a:pt x="1267" y="1998"/>
                    <a:pt x="1427" y="1918"/>
                    <a:pt x="1583" y="1828"/>
                  </a:cubicBezTo>
                  <a:cubicBezTo>
                    <a:pt x="1510" y="1745"/>
                    <a:pt x="1436" y="1652"/>
                    <a:pt x="1364" y="1549"/>
                  </a:cubicBezTo>
                  <a:close/>
                  <a:moveTo>
                    <a:pt x="1672" y="1932"/>
                  </a:moveTo>
                  <a:cubicBezTo>
                    <a:pt x="1523" y="2018"/>
                    <a:pt x="1367" y="2094"/>
                    <a:pt x="1210" y="2171"/>
                  </a:cubicBezTo>
                  <a:cubicBezTo>
                    <a:pt x="1057" y="2244"/>
                    <a:pt x="905" y="2314"/>
                    <a:pt x="752" y="2380"/>
                  </a:cubicBezTo>
                  <a:cubicBezTo>
                    <a:pt x="875" y="2466"/>
                    <a:pt x="1014" y="2536"/>
                    <a:pt x="1157" y="2579"/>
                  </a:cubicBezTo>
                  <a:cubicBezTo>
                    <a:pt x="1290" y="2539"/>
                    <a:pt x="1423" y="2486"/>
                    <a:pt x="1556" y="2430"/>
                  </a:cubicBezTo>
                  <a:cubicBezTo>
                    <a:pt x="1692" y="2366"/>
                    <a:pt x="1829" y="2297"/>
                    <a:pt x="1962" y="2224"/>
                  </a:cubicBezTo>
                  <a:cubicBezTo>
                    <a:pt x="1882" y="2151"/>
                    <a:pt x="1779" y="2051"/>
                    <a:pt x="1672" y="1932"/>
                  </a:cubicBezTo>
                  <a:close/>
                  <a:moveTo>
                    <a:pt x="2065" y="2320"/>
                  </a:moveTo>
                  <a:cubicBezTo>
                    <a:pt x="1945" y="2386"/>
                    <a:pt x="1822" y="2453"/>
                    <a:pt x="1695" y="2510"/>
                  </a:cubicBezTo>
                  <a:cubicBezTo>
                    <a:pt x="1609" y="2553"/>
                    <a:pt x="1520" y="2593"/>
                    <a:pt x="1430" y="2626"/>
                  </a:cubicBezTo>
                  <a:lnTo>
                    <a:pt x="1480" y="2626"/>
                  </a:lnTo>
                  <a:cubicBezTo>
                    <a:pt x="1536" y="2626"/>
                    <a:pt x="1596" y="2619"/>
                    <a:pt x="1659" y="2610"/>
                  </a:cubicBezTo>
                  <a:cubicBezTo>
                    <a:pt x="1706" y="2596"/>
                    <a:pt x="2094" y="2423"/>
                    <a:pt x="2144" y="2393"/>
                  </a:cubicBezTo>
                  <a:cubicBezTo>
                    <a:pt x="2148" y="2390"/>
                    <a:pt x="2148" y="2386"/>
                    <a:pt x="2148" y="2386"/>
                  </a:cubicBezTo>
                  <a:cubicBezTo>
                    <a:pt x="2148" y="2386"/>
                    <a:pt x="2118" y="2363"/>
                    <a:pt x="2065" y="2320"/>
                  </a:cubicBezTo>
                  <a:close/>
                </a:path>
              </a:pathLst>
            </a:custGeom>
            <a:solidFill>
              <a:srgbClr val="DD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82;p60"/>
            <p:cNvSpPr/>
            <p:nvPr/>
          </p:nvSpPr>
          <p:spPr>
            <a:xfrm>
              <a:off x="2493650" y="2208260"/>
              <a:ext cx="43887" cy="37105"/>
            </a:xfrm>
            <a:custGeom>
              <a:avLst/>
              <a:gdLst/>
              <a:ahLst/>
              <a:cxnLst/>
              <a:rect l="l" t="t" r="r" b="b"/>
              <a:pathLst>
                <a:path w="783" h="662" extrusionOk="0">
                  <a:moveTo>
                    <a:pt x="755" y="1"/>
                  </a:moveTo>
                  <a:cubicBezTo>
                    <a:pt x="702" y="27"/>
                    <a:pt x="652" y="50"/>
                    <a:pt x="603" y="80"/>
                  </a:cubicBezTo>
                  <a:cubicBezTo>
                    <a:pt x="396" y="190"/>
                    <a:pt x="204" y="320"/>
                    <a:pt x="24" y="469"/>
                  </a:cubicBezTo>
                  <a:cubicBezTo>
                    <a:pt x="11" y="532"/>
                    <a:pt x="4" y="595"/>
                    <a:pt x="0" y="662"/>
                  </a:cubicBezTo>
                  <a:cubicBezTo>
                    <a:pt x="180" y="499"/>
                    <a:pt x="373" y="360"/>
                    <a:pt x="579" y="240"/>
                  </a:cubicBezTo>
                  <a:cubicBezTo>
                    <a:pt x="646" y="200"/>
                    <a:pt x="712" y="167"/>
                    <a:pt x="782" y="133"/>
                  </a:cubicBezTo>
                  <a:cubicBezTo>
                    <a:pt x="772" y="90"/>
                    <a:pt x="762" y="44"/>
                    <a:pt x="755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383;p60"/>
            <p:cNvSpPr/>
            <p:nvPr/>
          </p:nvSpPr>
          <p:spPr>
            <a:xfrm>
              <a:off x="2493874" y="2231745"/>
              <a:ext cx="51454" cy="31332"/>
            </a:xfrm>
            <a:custGeom>
              <a:avLst/>
              <a:gdLst/>
              <a:ahLst/>
              <a:cxnLst/>
              <a:rect l="l" t="t" r="r" b="b"/>
              <a:pathLst>
                <a:path w="918" h="559" extrusionOk="0">
                  <a:moveTo>
                    <a:pt x="867" y="0"/>
                  </a:moveTo>
                  <a:cubicBezTo>
                    <a:pt x="768" y="44"/>
                    <a:pt x="665" y="90"/>
                    <a:pt x="565" y="136"/>
                  </a:cubicBezTo>
                  <a:cubicBezTo>
                    <a:pt x="375" y="226"/>
                    <a:pt x="186" y="320"/>
                    <a:pt x="0" y="419"/>
                  </a:cubicBezTo>
                  <a:cubicBezTo>
                    <a:pt x="4" y="465"/>
                    <a:pt x="10" y="512"/>
                    <a:pt x="20" y="559"/>
                  </a:cubicBezTo>
                  <a:cubicBezTo>
                    <a:pt x="200" y="459"/>
                    <a:pt x="386" y="366"/>
                    <a:pt x="572" y="280"/>
                  </a:cubicBezTo>
                  <a:cubicBezTo>
                    <a:pt x="688" y="223"/>
                    <a:pt x="801" y="173"/>
                    <a:pt x="918" y="123"/>
                  </a:cubicBezTo>
                  <a:cubicBezTo>
                    <a:pt x="901" y="83"/>
                    <a:pt x="884" y="44"/>
                    <a:pt x="867" y="0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384;p60"/>
            <p:cNvSpPr/>
            <p:nvPr/>
          </p:nvSpPr>
          <p:spPr>
            <a:xfrm>
              <a:off x="2499983" y="2255903"/>
              <a:ext cx="57059" cy="32509"/>
            </a:xfrm>
            <a:custGeom>
              <a:avLst/>
              <a:gdLst/>
              <a:ahLst/>
              <a:cxnLst/>
              <a:rect l="l" t="t" r="r" b="b"/>
              <a:pathLst>
                <a:path w="1018" h="580" extrusionOk="0">
                  <a:moveTo>
                    <a:pt x="955" y="1"/>
                  </a:moveTo>
                  <a:cubicBezTo>
                    <a:pt x="881" y="31"/>
                    <a:pt x="809" y="64"/>
                    <a:pt x="732" y="97"/>
                  </a:cubicBezTo>
                  <a:cubicBezTo>
                    <a:pt x="665" y="128"/>
                    <a:pt x="596" y="160"/>
                    <a:pt x="530" y="194"/>
                  </a:cubicBezTo>
                  <a:cubicBezTo>
                    <a:pt x="353" y="280"/>
                    <a:pt x="174" y="367"/>
                    <a:pt x="1" y="460"/>
                  </a:cubicBezTo>
                  <a:cubicBezTo>
                    <a:pt x="14" y="499"/>
                    <a:pt x="31" y="543"/>
                    <a:pt x="51" y="579"/>
                  </a:cubicBezTo>
                  <a:cubicBezTo>
                    <a:pt x="183" y="513"/>
                    <a:pt x="313" y="447"/>
                    <a:pt x="446" y="383"/>
                  </a:cubicBezTo>
                  <a:cubicBezTo>
                    <a:pt x="486" y="360"/>
                    <a:pt x="530" y="340"/>
                    <a:pt x="573" y="320"/>
                  </a:cubicBezTo>
                  <a:cubicBezTo>
                    <a:pt x="719" y="251"/>
                    <a:pt x="869" y="180"/>
                    <a:pt x="1018" y="117"/>
                  </a:cubicBezTo>
                  <a:cubicBezTo>
                    <a:pt x="998" y="81"/>
                    <a:pt x="975" y="41"/>
                    <a:pt x="955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385;p60"/>
            <p:cNvSpPr/>
            <p:nvPr/>
          </p:nvSpPr>
          <p:spPr>
            <a:xfrm>
              <a:off x="2512483" y="2275857"/>
              <a:ext cx="57619" cy="35816"/>
            </a:xfrm>
            <a:custGeom>
              <a:avLst/>
              <a:gdLst/>
              <a:ahLst/>
              <a:cxnLst/>
              <a:rect l="l" t="t" r="r" b="b"/>
              <a:pathLst>
                <a:path w="1028" h="639" extrusionOk="0">
                  <a:moveTo>
                    <a:pt x="948" y="1"/>
                  </a:moveTo>
                  <a:cubicBezTo>
                    <a:pt x="798" y="91"/>
                    <a:pt x="649" y="180"/>
                    <a:pt x="492" y="266"/>
                  </a:cubicBezTo>
                  <a:cubicBezTo>
                    <a:pt x="333" y="356"/>
                    <a:pt x="167" y="446"/>
                    <a:pt x="0" y="533"/>
                  </a:cubicBezTo>
                  <a:cubicBezTo>
                    <a:pt x="3" y="539"/>
                    <a:pt x="14" y="553"/>
                    <a:pt x="20" y="559"/>
                  </a:cubicBezTo>
                  <a:cubicBezTo>
                    <a:pt x="40" y="585"/>
                    <a:pt x="60" y="612"/>
                    <a:pt x="83" y="639"/>
                  </a:cubicBezTo>
                  <a:cubicBezTo>
                    <a:pt x="247" y="556"/>
                    <a:pt x="406" y="466"/>
                    <a:pt x="566" y="380"/>
                  </a:cubicBezTo>
                  <a:cubicBezTo>
                    <a:pt x="721" y="293"/>
                    <a:pt x="874" y="200"/>
                    <a:pt x="1028" y="107"/>
                  </a:cubicBezTo>
                  <a:cubicBezTo>
                    <a:pt x="1000" y="74"/>
                    <a:pt x="974" y="37"/>
                    <a:pt x="948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386;p60"/>
            <p:cNvSpPr/>
            <p:nvPr/>
          </p:nvSpPr>
          <p:spPr>
            <a:xfrm>
              <a:off x="2528849" y="2297436"/>
              <a:ext cx="58572" cy="30996"/>
            </a:xfrm>
            <a:custGeom>
              <a:avLst/>
              <a:gdLst/>
              <a:ahLst/>
              <a:cxnLst/>
              <a:rect l="l" t="t" r="r" b="b"/>
              <a:pathLst>
                <a:path w="1045" h="553" extrusionOk="0">
                  <a:moveTo>
                    <a:pt x="955" y="1"/>
                  </a:moveTo>
                  <a:cubicBezTo>
                    <a:pt x="799" y="91"/>
                    <a:pt x="639" y="171"/>
                    <a:pt x="480" y="247"/>
                  </a:cubicBezTo>
                  <a:cubicBezTo>
                    <a:pt x="320" y="320"/>
                    <a:pt x="160" y="393"/>
                    <a:pt x="1" y="467"/>
                  </a:cubicBezTo>
                  <a:cubicBezTo>
                    <a:pt x="41" y="496"/>
                    <a:pt x="81" y="527"/>
                    <a:pt x="124" y="553"/>
                  </a:cubicBezTo>
                  <a:cubicBezTo>
                    <a:pt x="277" y="487"/>
                    <a:pt x="429" y="417"/>
                    <a:pt x="582" y="344"/>
                  </a:cubicBezTo>
                  <a:cubicBezTo>
                    <a:pt x="739" y="267"/>
                    <a:pt x="895" y="191"/>
                    <a:pt x="1044" y="105"/>
                  </a:cubicBezTo>
                  <a:cubicBezTo>
                    <a:pt x="1015" y="71"/>
                    <a:pt x="984" y="38"/>
                    <a:pt x="955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387;p60"/>
            <p:cNvSpPr/>
            <p:nvPr/>
          </p:nvSpPr>
          <p:spPr>
            <a:xfrm>
              <a:off x="2558444" y="2319632"/>
              <a:ext cx="50949" cy="22588"/>
            </a:xfrm>
            <a:custGeom>
              <a:avLst/>
              <a:gdLst/>
              <a:ahLst/>
              <a:cxnLst/>
              <a:rect l="l" t="t" r="r" b="b"/>
              <a:pathLst>
                <a:path w="909" h="403" extrusionOk="0">
                  <a:moveTo>
                    <a:pt x="806" y="1"/>
                  </a:moveTo>
                  <a:cubicBezTo>
                    <a:pt x="673" y="74"/>
                    <a:pt x="536" y="143"/>
                    <a:pt x="400" y="207"/>
                  </a:cubicBezTo>
                  <a:cubicBezTo>
                    <a:pt x="267" y="263"/>
                    <a:pt x="134" y="316"/>
                    <a:pt x="1" y="356"/>
                  </a:cubicBezTo>
                  <a:cubicBezTo>
                    <a:pt x="5" y="356"/>
                    <a:pt x="8" y="360"/>
                    <a:pt x="15" y="360"/>
                  </a:cubicBezTo>
                  <a:cubicBezTo>
                    <a:pt x="105" y="387"/>
                    <a:pt x="191" y="399"/>
                    <a:pt x="274" y="403"/>
                  </a:cubicBezTo>
                  <a:cubicBezTo>
                    <a:pt x="364" y="370"/>
                    <a:pt x="453" y="330"/>
                    <a:pt x="539" y="287"/>
                  </a:cubicBezTo>
                  <a:cubicBezTo>
                    <a:pt x="666" y="230"/>
                    <a:pt x="789" y="163"/>
                    <a:pt x="909" y="97"/>
                  </a:cubicBezTo>
                  <a:cubicBezTo>
                    <a:pt x="882" y="71"/>
                    <a:pt x="846" y="40"/>
                    <a:pt x="806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388;p60"/>
            <p:cNvSpPr/>
            <p:nvPr/>
          </p:nvSpPr>
          <p:spPr>
            <a:xfrm>
              <a:off x="2897549" y="1938321"/>
              <a:ext cx="225601" cy="103468"/>
            </a:xfrm>
            <a:custGeom>
              <a:avLst/>
              <a:gdLst/>
              <a:ahLst/>
              <a:cxnLst/>
              <a:rect l="l" t="t" r="r" b="b"/>
              <a:pathLst>
                <a:path w="4025" h="1846" extrusionOk="0">
                  <a:moveTo>
                    <a:pt x="1030" y="1"/>
                  </a:moveTo>
                  <a:cubicBezTo>
                    <a:pt x="741" y="1"/>
                    <a:pt x="296" y="57"/>
                    <a:pt x="0" y="353"/>
                  </a:cubicBezTo>
                  <a:cubicBezTo>
                    <a:pt x="17" y="370"/>
                    <a:pt x="149" y="459"/>
                    <a:pt x="372" y="593"/>
                  </a:cubicBezTo>
                  <a:cubicBezTo>
                    <a:pt x="545" y="383"/>
                    <a:pt x="751" y="214"/>
                    <a:pt x="984" y="91"/>
                  </a:cubicBezTo>
                  <a:lnTo>
                    <a:pt x="987" y="91"/>
                  </a:lnTo>
                  <a:cubicBezTo>
                    <a:pt x="1043" y="57"/>
                    <a:pt x="1103" y="31"/>
                    <a:pt x="1166" y="4"/>
                  </a:cubicBezTo>
                  <a:cubicBezTo>
                    <a:pt x="1126" y="4"/>
                    <a:pt x="1080" y="1"/>
                    <a:pt x="1030" y="1"/>
                  </a:cubicBezTo>
                  <a:close/>
                  <a:moveTo>
                    <a:pt x="1416" y="57"/>
                  </a:moveTo>
                  <a:cubicBezTo>
                    <a:pt x="1054" y="163"/>
                    <a:pt x="731" y="370"/>
                    <a:pt x="488" y="662"/>
                  </a:cubicBezTo>
                  <a:cubicBezTo>
                    <a:pt x="641" y="752"/>
                    <a:pt x="830" y="852"/>
                    <a:pt x="1043" y="958"/>
                  </a:cubicBezTo>
                  <a:cubicBezTo>
                    <a:pt x="1216" y="616"/>
                    <a:pt x="1492" y="353"/>
                    <a:pt x="1831" y="200"/>
                  </a:cubicBezTo>
                  <a:cubicBezTo>
                    <a:pt x="1815" y="194"/>
                    <a:pt x="1795" y="191"/>
                    <a:pt x="1778" y="183"/>
                  </a:cubicBezTo>
                  <a:cubicBezTo>
                    <a:pt x="1705" y="160"/>
                    <a:pt x="1628" y="134"/>
                    <a:pt x="1552" y="107"/>
                  </a:cubicBezTo>
                  <a:cubicBezTo>
                    <a:pt x="1508" y="91"/>
                    <a:pt x="1462" y="77"/>
                    <a:pt x="1416" y="57"/>
                  </a:cubicBezTo>
                  <a:close/>
                  <a:moveTo>
                    <a:pt x="2044" y="263"/>
                  </a:moveTo>
                  <a:cubicBezTo>
                    <a:pt x="1662" y="386"/>
                    <a:pt x="1349" y="649"/>
                    <a:pt x="1166" y="1014"/>
                  </a:cubicBezTo>
                  <a:cubicBezTo>
                    <a:pt x="1366" y="1111"/>
                    <a:pt x="1595" y="1208"/>
                    <a:pt x="1841" y="1300"/>
                  </a:cubicBezTo>
                  <a:cubicBezTo>
                    <a:pt x="1947" y="1343"/>
                    <a:pt x="2060" y="1387"/>
                    <a:pt x="2180" y="1423"/>
                  </a:cubicBezTo>
                  <a:cubicBezTo>
                    <a:pt x="2194" y="1337"/>
                    <a:pt x="2213" y="1251"/>
                    <a:pt x="2237" y="1164"/>
                  </a:cubicBezTo>
                  <a:cubicBezTo>
                    <a:pt x="2316" y="881"/>
                    <a:pt x="2453" y="619"/>
                    <a:pt x="2685" y="433"/>
                  </a:cubicBezTo>
                  <a:cubicBezTo>
                    <a:pt x="2685" y="430"/>
                    <a:pt x="2689" y="426"/>
                    <a:pt x="2692" y="426"/>
                  </a:cubicBezTo>
                  <a:cubicBezTo>
                    <a:pt x="2476" y="380"/>
                    <a:pt x="2263" y="326"/>
                    <a:pt x="2044" y="263"/>
                  </a:cubicBezTo>
                  <a:close/>
                  <a:moveTo>
                    <a:pt x="2864" y="459"/>
                  </a:moveTo>
                  <a:cubicBezTo>
                    <a:pt x="2861" y="463"/>
                    <a:pt x="2855" y="463"/>
                    <a:pt x="2852" y="470"/>
                  </a:cubicBezTo>
                  <a:cubicBezTo>
                    <a:pt x="2619" y="629"/>
                    <a:pt x="2476" y="855"/>
                    <a:pt x="2393" y="1111"/>
                  </a:cubicBezTo>
                  <a:cubicBezTo>
                    <a:pt x="2350" y="1227"/>
                    <a:pt x="2323" y="1343"/>
                    <a:pt x="2306" y="1467"/>
                  </a:cubicBezTo>
                  <a:cubicBezTo>
                    <a:pt x="2579" y="1556"/>
                    <a:pt x="2871" y="1636"/>
                    <a:pt x="3180" y="1706"/>
                  </a:cubicBezTo>
                  <a:cubicBezTo>
                    <a:pt x="3203" y="1367"/>
                    <a:pt x="3310" y="1044"/>
                    <a:pt x="3493" y="755"/>
                  </a:cubicBezTo>
                  <a:cubicBezTo>
                    <a:pt x="3526" y="702"/>
                    <a:pt x="3562" y="649"/>
                    <a:pt x="3602" y="599"/>
                  </a:cubicBezTo>
                  <a:cubicBezTo>
                    <a:pt x="3609" y="589"/>
                    <a:pt x="3616" y="579"/>
                    <a:pt x="3622" y="569"/>
                  </a:cubicBezTo>
                  <a:cubicBezTo>
                    <a:pt x="3376" y="545"/>
                    <a:pt x="3120" y="510"/>
                    <a:pt x="2864" y="459"/>
                  </a:cubicBezTo>
                  <a:close/>
                  <a:moveTo>
                    <a:pt x="3719" y="669"/>
                  </a:moveTo>
                  <a:cubicBezTo>
                    <a:pt x="3709" y="676"/>
                    <a:pt x="3706" y="685"/>
                    <a:pt x="3699" y="695"/>
                  </a:cubicBezTo>
                  <a:cubicBezTo>
                    <a:pt x="3467" y="1004"/>
                    <a:pt x="3336" y="1357"/>
                    <a:pt x="3310" y="1732"/>
                  </a:cubicBezTo>
                  <a:cubicBezTo>
                    <a:pt x="3533" y="1779"/>
                    <a:pt x="3758" y="1815"/>
                    <a:pt x="3991" y="1846"/>
                  </a:cubicBezTo>
                  <a:cubicBezTo>
                    <a:pt x="4025" y="1443"/>
                    <a:pt x="3921" y="1021"/>
                    <a:pt x="3719" y="669"/>
                  </a:cubicBezTo>
                  <a:close/>
                </a:path>
              </a:pathLst>
            </a:custGeom>
            <a:solidFill>
              <a:srgbClr val="DD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89;p60"/>
            <p:cNvSpPr/>
            <p:nvPr/>
          </p:nvSpPr>
          <p:spPr>
            <a:xfrm>
              <a:off x="3075790" y="1970214"/>
              <a:ext cx="30211" cy="65242"/>
            </a:xfrm>
            <a:custGeom>
              <a:avLst/>
              <a:gdLst/>
              <a:ahLst/>
              <a:cxnLst/>
              <a:rect l="l" t="t" r="r" b="b"/>
              <a:pathLst>
                <a:path w="539" h="1164" extrusionOk="0">
                  <a:moveTo>
                    <a:pt x="442" y="0"/>
                  </a:moveTo>
                  <a:cubicBezTo>
                    <a:pt x="436" y="10"/>
                    <a:pt x="429" y="20"/>
                    <a:pt x="422" y="30"/>
                  </a:cubicBezTo>
                  <a:cubicBezTo>
                    <a:pt x="382" y="80"/>
                    <a:pt x="346" y="133"/>
                    <a:pt x="313" y="186"/>
                  </a:cubicBezTo>
                  <a:cubicBezTo>
                    <a:pt x="130" y="475"/>
                    <a:pt x="23" y="798"/>
                    <a:pt x="0" y="1137"/>
                  </a:cubicBezTo>
                  <a:cubicBezTo>
                    <a:pt x="43" y="1147"/>
                    <a:pt x="87" y="1157"/>
                    <a:pt x="130" y="1163"/>
                  </a:cubicBezTo>
                  <a:cubicBezTo>
                    <a:pt x="156" y="788"/>
                    <a:pt x="287" y="435"/>
                    <a:pt x="519" y="126"/>
                  </a:cubicBezTo>
                  <a:cubicBezTo>
                    <a:pt x="526" y="116"/>
                    <a:pt x="529" y="107"/>
                    <a:pt x="539" y="100"/>
                  </a:cubicBezTo>
                  <a:cubicBezTo>
                    <a:pt x="526" y="76"/>
                    <a:pt x="515" y="60"/>
                    <a:pt x="502" y="40"/>
                  </a:cubicBezTo>
                  <a:cubicBezTo>
                    <a:pt x="495" y="27"/>
                    <a:pt x="489" y="16"/>
                    <a:pt x="482" y="4"/>
                  </a:cubicBezTo>
                  <a:cubicBezTo>
                    <a:pt x="469" y="4"/>
                    <a:pt x="456" y="4"/>
                    <a:pt x="442" y="0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90;p60"/>
            <p:cNvSpPr/>
            <p:nvPr/>
          </p:nvSpPr>
          <p:spPr>
            <a:xfrm>
              <a:off x="3019683" y="1962143"/>
              <a:ext cx="38450" cy="58404"/>
            </a:xfrm>
            <a:custGeom>
              <a:avLst/>
              <a:gdLst/>
              <a:ahLst/>
              <a:cxnLst/>
              <a:rect l="l" t="t" r="r" b="b"/>
              <a:pathLst>
                <a:path w="686" h="1042" extrusionOk="0">
                  <a:moveTo>
                    <a:pt x="513" y="1"/>
                  </a:moveTo>
                  <a:cubicBezTo>
                    <a:pt x="510" y="1"/>
                    <a:pt x="506" y="5"/>
                    <a:pt x="506" y="8"/>
                  </a:cubicBezTo>
                  <a:cubicBezTo>
                    <a:pt x="274" y="194"/>
                    <a:pt x="137" y="456"/>
                    <a:pt x="58" y="739"/>
                  </a:cubicBezTo>
                  <a:cubicBezTo>
                    <a:pt x="34" y="826"/>
                    <a:pt x="15" y="912"/>
                    <a:pt x="1" y="998"/>
                  </a:cubicBezTo>
                  <a:cubicBezTo>
                    <a:pt x="41" y="1015"/>
                    <a:pt x="84" y="1028"/>
                    <a:pt x="127" y="1042"/>
                  </a:cubicBezTo>
                  <a:cubicBezTo>
                    <a:pt x="144" y="918"/>
                    <a:pt x="171" y="802"/>
                    <a:pt x="214" y="686"/>
                  </a:cubicBezTo>
                  <a:cubicBezTo>
                    <a:pt x="297" y="430"/>
                    <a:pt x="440" y="204"/>
                    <a:pt x="673" y="45"/>
                  </a:cubicBezTo>
                  <a:cubicBezTo>
                    <a:pt x="676" y="38"/>
                    <a:pt x="682" y="38"/>
                    <a:pt x="685" y="34"/>
                  </a:cubicBezTo>
                  <a:cubicBezTo>
                    <a:pt x="625" y="25"/>
                    <a:pt x="570" y="11"/>
                    <a:pt x="513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91;p60"/>
            <p:cNvSpPr/>
            <p:nvPr/>
          </p:nvSpPr>
          <p:spPr>
            <a:xfrm>
              <a:off x="2956010" y="1949531"/>
              <a:ext cx="56106" cy="45681"/>
            </a:xfrm>
            <a:custGeom>
              <a:avLst/>
              <a:gdLst/>
              <a:ahLst/>
              <a:cxnLst/>
              <a:rect l="l" t="t" r="r" b="b"/>
              <a:pathLst>
                <a:path w="1001" h="815" extrusionOk="0">
                  <a:moveTo>
                    <a:pt x="788" y="0"/>
                  </a:moveTo>
                  <a:cubicBezTo>
                    <a:pt x="449" y="153"/>
                    <a:pt x="173" y="416"/>
                    <a:pt x="0" y="758"/>
                  </a:cubicBezTo>
                  <a:cubicBezTo>
                    <a:pt x="40" y="775"/>
                    <a:pt x="80" y="795"/>
                    <a:pt x="123" y="814"/>
                  </a:cubicBezTo>
                  <a:cubicBezTo>
                    <a:pt x="306" y="449"/>
                    <a:pt x="619" y="186"/>
                    <a:pt x="1001" y="63"/>
                  </a:cubicBezTo>
                  <a:cubicBezTo>
                    <a:pt x="931" y="43"/>
                    <a:pt x="858" y="23"/>
                    <a:pt x="788" y="0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92;p60"/>
            <p:cNvSpPr/>
            <p:nvPr/>
          </p:nvSpPr>
          <p:spPr>
            <a:xfrm>
              <a:off x="2918344" y="1938489"/>
              <a:ext cx="58572" cy="36937"/>
            </a:xfrm>
            <a:custGeom>
              <a:avLst/>
              <a:gdLst/>
              <a:ahLst/>
              <a:cxnLst/>
              <a:rect l="l" t="t" r="r" b="b"/>
              <a:pathLst>
                <a:path w="1045" h="659" extrusionOk="0">
                  <a:moveTo>
                    <a:pt x="795" y="1"/>
                  </a:moveTo>
                  <a:cubicBezTo>
                    <a:pt x="732" y="28"/>
                    <a:pt x="672" y="54"/>
                    <a:pt x="616" y="88"/>
                  </a:cubicBezTo>
                  <a:lnTo>
                    <a:pt x="613" y="88"/>
                  </a:lnTo>
                  <a:cubicBezTo>
                    <a:pt x="380" y="211"/>
                    <a:pt x="174" y="380"/>
                    <a:pt x="1" y="590"/>
                  </a:cubicBezTo>
                  <a:cubicBezTo>
                    <a:pt x="37" y="613"/>
                    <a:pt x="77" y="636"/>
                    <a:pt x="117" y="659"/>
                  </a:cubicBezTo>
                  <a:cubicBezTo>
                    <a:pt x="360" y="367"/>
                    <a:pt x="683" y="160"/>
                    <a:pt x="1045" y="54"/>
                  </a:cubicBezTo>
                  <a:cubicBezTo>
                    <a:pt x="1011" y="44"/>
                    <a:pt x="975" y="31"/>
                    <a:pt x="938" y="18"/>
                  </a:cubicBezTo>
                  <a:cubicBezTo>
                    <a:pt x="938" y="18"/>
                    <a:pt x="885" y="8"/>
                    <a:pt x="795" y="1"/>
                  </a:cubicBezTo>
                  <a:close/>
                </a:path>
              </a:pathLst>
            </a:custGeom>
            <a:solidFill>
              <a:srgbClr val="BD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93;p60"/>
            <p:cNvSpPr/>
            <p:nvPr/>
          </p:nvSpPr>
          <p:spPr>
            <a:xfrm>
              <a:off x="2825412" y="1218185"/>
              <a:ext cx="251160" cy="202341"/>
            </a:xfrm>
            <a:custGeom>
              <a:avLst/>
              <a:gdLst/>
              <a:ahLst/>
              <a:cxnLst/>
              <a:rect l="l" t="t" r="r" b="b"/>
              <a:pathLst>
                <a:path w="4481" h="3610" extrusionOk="0">
                  <a:moveTo>
                    <a:pt x="3733" y="1"/>
                  </a:moveTo>
                  <a:cubicBezTo>
                    <a:pt x="3031" y="97"/>
                    <a:pt x="2367" y="130"/>
                    <a:pt x="1795" y="130"/>
                  </a:cubicBezTo>
                  <a:cubicBezTo>
                    <a:pt x="732" y="130"/>
                    <a:pt x="1" y="21"/>
                    <a:pt x="1" y="21"/>
                  </a:cubicBezTo>
                  <a:lnTo>
                    <a:pt x="1" y="21"/>
                  </a:lnTo>
                  <a:lnTo>
                    <a:pt x="1284" y="3610"/>
                  </a:lnTo>
                  <a:cubicBezTo>
                    <a:pt x="1569" y="3587"/>
                    <a:pt x="1928" y="3550"/>
                    <a:pt x="2344" y="3500"/>
                  </a:cubicBezTo>
                  <a:lnTo>
                    <a:pt x="2344" y="3497"/>
                  </a:lnTo>
                  <a:cubicBezTo>
                    <a:pt x="2347" y="3497"/>
                    <a:pt x="2347" y="3500"/>
                    <a:pt x="2347" y="3500"/>
                  </a:cubicBezTo>
                  <a:cubicBezTo>
                    <a:pt x="2680" y="3414"/>
                    <a:pt x="3490" y="3218"/>
                    <a:pt x="4481" y="3012"/>
                  </a:cubicBezTo>
                  <a:lnTo>
                    <a:pt x="3733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94;p60"/>
            <p:cNvSpPr/>
            <p:nvPr/>
          </p:nvSpPr>
          <p:spPr>
            <a:xfrm>
              <a:off x="2767905" y="1386953"/>
              <a:ext cx="325426" cy="188945"/>
            </a:xfrm>
            <a:custGeom>
              <a:avLst/>
              <a:gdLst/>
              <a:ahLst/>
              <a:cxnLst/>
              <a:rect l="l" t="t" r="r" b="b"/>
              <a:pathLst>
                <a:path w="5806" h="3371" extrusionOk="0">
                  <a:moveTo>
                    <a:pt x="5507" y="1"/>
                  </a:moveTo>
                  <a:cubicBezTo>
                    <a:pt x="4516" y="207"/>
                    <a:pt x="3706" y="403"/>
                    <a:pt x="3373" y="489"/>
                  </a:cubicBezTo>
                  <a:cubicBezTo>
                    <a:pt x="3998" y="406"/>
                    <a:pt x="4746" y="289"/>
                    <a:pt x="5533" y="107"/>
                  </a:cubicBezTo>
                  <a:lnTo>
                    <a:pt x="5507" y="1"/>
                  </a:lnTo>
                  <a:close/>
                  <a:moveTo>
                    <a:pt x="2402" y="858"/>
                  </a:moveTo>
                  <a:cubicBezTo>
                    <a:pt x="1452" y="1277"/>
                    <a:pt x="3" y="2038"/>
                    <a:pt x="0" y="2769"/>
                  </a:cubicBezTo>
                  <a:cubicBezTo>
                    <a:pt x="0" y="2849"/>
                    <a:pt x="17" y="2925"/>
                    <a:pt x="53" y="3005"/>
                  </a:cubicBezTo>
                  <a:cubicBezTo>
                    <a:pt x="169" y="3254"/>
                    <a:pt x="838" y="3371"/>
                    <a:pt x="1798" y="3371"/>
                  </a:cubicBezTo>
                  <a:cubicBezTo>
                    <a:pt x="2323" y="3371"/>
                    <a:pt x="2934" y="3337"/>
                    <a:pt x="3586" y="3271"/>
                  </a:cubicBezTo>
                  <a:lnTo>
                    <a:pt x="5806" y="1204"/>
                  </a:lnTo>
                  <a:lnTo>
                    <a:pt x="5806" y="1204"/>
                  </a:lnTo>
                  <a:cubicBezTo>
                    <a:pt x="5177" y="1334"/>
                    <a:pt x="4380" y="1460"/>
                    <a:pt x="3569" y="1460"/>
                  </a:cubicBezTo>
                  <a:cubicBezTo>
                    <a:pt x="3243" y="1460"/>
                    <a:pt x="2914" y="1440"/>
                    <a:pt x="2595" y="1389"/>
                  </a:cubicBezTo>
                  <a:lnTo>
                    <a:pt x="2402" y="858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95;p60"/>
            <p:cNvSpPr/>
            <p:nvPr/>
          </p:nvSpPr>
          <p:spPr>
            <a:xfrm>
              <a:off x="2897325" y="1392894"/>
              <a:ext cx="196007" cy="75892"/>
            </a:xfrm>
            <a:custGeom>
              <a:avLst/>
              <a:gdLst/>
              <a:ahLst/>
              <a:cxnLst/>
              <a:rect l="l" t="t" r="r" b="b"/>
              <a:pathLst>
                <a:path w="3497" h="1354" extrusionOk="0">
                  <a:moveTo>
                    <a:pt x="3224" y="1"/>
                  </a:moveTo>
                  <a:cubicBezTo>
                    <a:pt x="2437" y="183"/>
                    <a:pt x="1689" y="300"/>
                    <a:pt x="1064" y="383"/>
                  </a:cubicBezTo>
                  <a:cubicBezTo>
                    <a:pt x="1064" y="383"/>
                    <a:pt x="1064" y="380"/>
                    <a:pt x="1061" y="380"/>
                  </a:cubicBezTo>
                  <a:lnTo>
                    <a:pt x="1061" y="383"/>
                  </a:lnTo>
                  <a:cubicBezTo>
                    <a:pt x="645" y="433"/>
                    <a:pt x="286" y="470"/>
                    <a:pt x="1" y="493"/>
                  </a:cubicBezTo>
                  <a:lnTo>
                    <a:pt x="93" y="752"/>
                  </a:lnTo>
                  <a:lnTo>
                    <a:pt x="286" y="1283"/>
                  </a:lnTo>
                  <a:cubicBezTo>
                    <a:pt x="605" y="1334"/>
                    <a:pt x="934" y="1354"/>
                    <a:pt x="1260" y="1354"/>
                  </a:cubicBezTo>
                  <a:cubicBezTo>
                    <a:pt x="2071" y="1354"/>
                    <a:pt x="2868" y="1228"/>
                    <a:pt x="3497" y="1098"/>
                  </a:cubicBezTo>
                  <a:lnTo>
                    <a:pt x="3483" y="1041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DD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96;p60"/>
            <p:cNvSpPr/>
            <p:nvPr/>
          </p:nvSpPr>
          <p:spPr>
            <a:xfrm>
              <a:off x="2825412" y="1130242"/>
              <a:ext cx="258615" cy="95229"/>
            </a:xfrm>
            <a:custGeom>
              <a:avLst/>
              <a:gdLst/>
              <a:ahLst/>
              <a:cxnLst/>
              <a:rect l="l" t="t" r="r" b="b"/>
              <a:pathLst>
                <a:path w="4614" h="1699" extrusionOk="0">
                  <a:moveTo>
                    <a:pt x="4614" y="1"/>
                  </a:moveTo>
                  <a:lnTo>
                    <a:pt x="4614" y="1"/>
                  </a:lnTo>
                  <a:cubicBezTo>
                    <a:pt x="1613" y="370"/>
                    <a:pt x="1" y="1590"/>
                    <a:pt x="1" y="1590"/>
                  </a:cubicBezTo>
                  <a:cubicBezTo>
                    <a:pt x="1" y="1590"/>
                    <a:pt x="732" y="1699"/>
                    <a:pt x="1795" y="1699"/>
                  </a:cubicBezTo>
                  <a:cubicBezTo>
                    <a:pt x="2367" y="1699"/>
                    <a:pt x="3031" y="1666"/>
                    <a:pt x="3733" y="1570"/>
                  </a:cubicBezTo>
                  <a:lnTo>
                    <a:pt x="46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97;p60"/>
            <p:cNvSpPr/>
            <p:nvPr/>
          </p:nvSpPr>
          <p:spPr>
            <a:xfrm>
              <a:off x="3221633" y="1694166"/>
              <a:ext cx="252057" cy="86093"/>
            </a:xfrm>
            <a:custGeom>
              <a:avLst/>
              <a:gdLst/>
              <a:ahLst/>
              <a:cxnLst/>
              <a:rect l="l" t="t" r="r" b="b"/>
              <a:pathLst>
                <a:path w="4497" h="1536" extrusionOk="0">
                  <a:moveTo>
                    <a:pt x="366" y="0"/>
                  </a:moveTo>
                  <a:cubicBezTo>
                    <a:pt x="366" y="0"/>
                    <a:pt x="120" y="200"/>
                    <a:pt x="47" y="588"/>
                  </a:cubicBezTo>
                  <a:cubicBezTo>
                    <a:pt x="1" y="830"/>
                    <a:pt x="21" y="1146"/>
                    <a:pt x="203" y="1536"/>
                  </a:cubicBezTo>
                  <a:cubicBezTo>
                    <a:pt x="203" y="1536"/>
                    <a:pt x="3902" y="811"/>
                    <a:pt x="4497" y="428"/>
                  </a:cubicBezTo>
                  <a:cubicBezTo>
                    <a:pt x="4380" y="409"/>
                    <a:pt x="4231" y="389"/>
                    <a:pt x="4055" y="369"/>
                  </a:cubicBezTo>
                  <a:lnTo>
                    <a:pt x="4049" y="369"/>
                  </a:lnTo>
                  <a:cubicBezTo>
                    <a:pt x="2825" y="223"/>
                    <a:pt x="366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8;p60"/>
            <p:cNvSpPr/>
            <p:nvPr/>
          </p:nvSpPr>
          <p:spPr>
            <a:xfrm>
              <a:off x="3224267" y="1694166"/>
              <a:ext cx="224312" cy="32957"/>
            </a:xfrm>
            <a:custGeom>
              <a:avLst/>
              <a:gdLst/>
              <a:ahLst/>
              <a:cxnLst/>
              <a:rect l="l" t="t" r="r" b="b"/>
              <a:pathLst>
                <a:path w="4002" h="588" extrusionOk="0">
                  <a:moveTo>
                    <a:pt x="319" y="0"/>
                  </a:moveTo>
                  <a:cubicBezTo>
                    <a:pt x="319" y="0"/>
                    <a:pt x="73" y="200"/>
                    <a:pt x="0" y="588"/>
                  </a:cubicBezTo>
                  <a:cubicBezTo>
                    <a:pt x="572" y="554"/>
                    <a:pt x="2689" y="432"/>
                    <a:pt x="4002" y="369"/>
                  </a:cubicBezTo>
                  <a:cubicBezTo>
                    <a:pt x="3782" y="342"/>
                    <a:pt x="3520" y="312"/>
                    <a:pt x="3241" y="283"/>
                  </a:cubicBezTo>
                  <a:cubicBezTo>
                    <a:pt x="3008" y="259"/>
                    <a:pt x="2762" y="232"/>
                    <a:pt x="2516" y="209"/>
                  </a:cubicBezTo>
                  <a:cubicBezTo>
                    <a:pt x="1419" y="100"/>
                    <a:pt x="319" y="0"/>
                    <a:pt x="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99;p60"/>
            <p:cNvSpPr/>
            <p:nvPr/>
          </p:nvSpPr>
          <p:spPr>
            <a:xfrm>
              <a:off x="3233515" y="2098345"/>
              <a:ext cx="38506" cy="29875"/>
            </a:xfrm>
            <a:custGeom>
              <a:avLst/>
              <a:gdLst/>
              <a:ahLst/>
              <a:cxnLst/>
              <a:rect l="l" t="t" r="r" b="b"/>
              <a:pathLst>
                <a:path w="687" h="533" extrusionOk="0">
                  <a:moveTo>
                    <a:pt x="344" y="0"/>
                  </a:moveTo>
                  <a:cubicBezTo>
                    <a:pt x="1" y="0"/>
                    <a:pt x="1" y="532"/>
                    <a:pt x="344" y="532"/>
                  </a:cubicBezTo>
                  <a:cubicBezTo>
                    <a:pt x="686" y="532"/>
                    <a:pt x="686" y="0"/>
                    <a:pt x="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358;p33"/>
          <p:cNvGrpSpPr/>
          <p:nvPr/>
        </p:nvGrpSpPr>
        <p:grpSpPr>
          <a:xfrm>
            <a:off x="147179" y="1526101"/>
            <a:ext cx="1856846" cy="3386741"/>
            <a:chOff x="720000" y="1154284"/>
            <a:chExt cx="1943248" cy="3718897"/>
          </a:xfrm>
        </p:grpSpPr>
        <p:cxnSp>
          <p:nvCxnSpPr>
            <p:cNvPr id="173" name="Google Shape;1359;p33"/>
            <p:cNvCxnSpPr/>
            <p:nvPr/>
          </p:nvCxnSpPr>
          <p:spPr>
            <a:xfrm>
              <a:off x="1748003" y="3221381"/>
              <a:ext cx="0" cy="1651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4" name="Google Shape;1360;p33"/>
            <p:cNvGrpSpPr/>
            <p:nvPr/>
          </p:nvGrpSpPr>
          <p:grpSpPr>
            <a:xfrm>
              <a:off x="720000" y="1154284"/>
              <a:ext cx="1943248" cy="3490950"/>
              <a:chOff x="1228576" y="1779500"/>
              <a:chExt cx="987925" cy="1774758"/>
            </a:xfrm>
          </p:grpSpPr>
          <p:sp>
            <p:nvSpPr>
              <p:cNvPr id="175" name="Google Shape;1361;p33"/>
              <p:cNvSpPr/>
              <p:nvPr/>
            </p:nvSpPr>
            <p:spPr>
              <a:xfrm>
                <a:off x="1228576" y="2894785"/>
                <a:ext cx="987925" cy="659473"/>
              </a:xfrm>
              <a:custGeom>
                <a:avLst/>
                <a:gdLst/>
                <a:ahLst/>
                <a:cxnLst/>
                <a:rect l="l" t="t" r="r" b="b"/>
                <a:pathLst>
                  <a:path w="39517" h="25272" extrusionOk="0">
                    <a:moveTo>
                      <a:pt x="26305" y="0"/>
                    </a:moveTo>
                    <a:lnTo>
                      <a:pt x="24122" y="6893"/>
                    </a:lnTo>
                    <a:lnTo>
                      <a:pt x="20446" y="1380"/>
                    </a:lnTo>
                    <a:lnTo>
                      <a:pt x="17000" y="4596"/>
                    </a:lnTo>
                    <a:lnTo>
                      <a:pt x="15624" y="346"/>
                    </a:lnTo>
                    <a:lnTo>
                      <a:pt x="10339" y="5630"/>
                    </a:lnTo>
                    <a:lnTo>
                      <a:pt x="9419" y="1838"/>
                    </a:lnTo>
                    <a:lnTo>
                      <a:pt x="5877" y="4776"/>
                    </a:lnTo>
                    <a:lnTo>
                      <a:pt x="1" y="24009"/>
                    </a:lnTo>
                    <a:lnTo>
                      <a:pt x="7006" y="18266"/>
                    </a:lnTo>
                    <a:lnTo>
                      <a:pt x="7352" y="22400"/>
                    </a:lnTo>
                    <a:lnTo>
                      <a:pt x="11373" y="19300"/>
                    </a:lnTo>
                    <a:lnTo>
                      <a:pt x="13899" y="24813"/>
                    </a:lnTo>
                    <a:lnTo>
                      <a:pt x="18033" y="19642"/>
                    </a:lnTo>
                    <a:lnTo>
                      <a:pt x="20905" y="23204"/>
                    </a:lnTo>
                    <a:lnTo>
                      <a:pt x="23779" y="18953"/>
                    </a:lnTo>
                    <a:lnTo>
                      <a:pt x="28373" y="25271"/>
                    </a:lnTo>
                    <a:lnTo>
                      <a:pt x="29752" y="19300"/>
                    </a:lnTo>
                    <a:lnTo>
                      <a:pt x="33311" y="22513"/>
                    </a:lnTo>
                    <a:lnTo>
                      <a:pt x="34461" y="18495"/>
                    </a:lnTo>
                    <a:lnTo>
                      <a:pt x="39516" y="23550"/>
                    </a:lnTo>
                    <a:cubicBezTo>
                      <a:pt x="39516" y="23550"/>
                      <a:pt x="36528" y="10495"/>
                      <a:pt x="34900" y="3969"/>
                    </a:cubicBezTo>
                    <a:lnTo>
                      <a:pt x="30669" y="459"/>
                    </a:lnTo>
                    <a:lnTo>
                      <a:pt x="28718" y="2872"/>
                    </a:lnTo>
                    <a:lnTo>
                      <a:pt x="26305" y="0"/>
                    </a:lnTo>
                    <a:close/>
                  </a:path>
                </a:pathLst>
              </a:custGeom>
              <a:solidFill>
                <a:srgbClr val="468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362;p33"/>
              <p:cNvSpPr/>
              <p:nvPr/>
            </p:nvSpPr>
            <p:spPr>
              <a:xfrm>
                <a:off x="1346306" y="2454775"/>
                <a:ext cx="784025" cy="639974"/>
              </a:xfrm>
              <a:custGeom>
                <a:avLst/>
                <a:gdLst/>
                <a:ahLst/>
                <a:cxnLst/>
                <a:rect l="l" t="t" r="r" b="b"/>
                <a:pathLst>
                  <a:path w="31361" h="23893" extrusionOk="0">
                    <a:moveTo>
                      <a:pt x="9765" y="1"/>
                    </a:moveTo>
                    <a:lnTo>
                      <a:pt x="7333" y="2005"/>
                    </a:lnTo>
                    <a:cubicBezTo>
                      <a:pt x="4647" y="9679"/>
                      <a:pt x="1" y="22743"/>
                      <a:pt x="1" y="22743"/>
                    </a:cubicBezTo>
                    <a:lnTo>
                      <a:pt x="4710" y="18838"/>
                    </a:lnTo>
                    <a:lnTo>
                      <a:pt x="5630" y="22630"/>
                    </a:lnTo>
                    <a:lnTo>
                      <a:pt x="10915" y="17346"/>
                    </a:lnTo>
                    <a:lnTo>
                      <a:pt x="12291" y="21596"/>
                    </a:lnTo>
                    <a:lnTo>
                      <a:pt x="15737" y="18380"/>
                    </a:lnTo>
                    <a:lnTo>
                      <a:pt x="19413" y="23893"/>
                    </a:lnTo>
                    <a:lnTo>
                      <a:pt x="21596" y="17000"/>
                    </a:lnTo>
                    <a:lnTo>
                      <a:pt x="24009" y="19872"/>
                    </a:lnTo>
                    <a:lnTo>
                      <a:pt x="25960" y="17459"/>
                    </a:lnTo>
                    <a:lnTo>
                      <a:pt x="31361" y="21938"/>
                    </a:lnTo>
                    <a:lnTo>
                      <a:pt x="25744" y="3119"/>
                    </a:lnTo>
                    <a:lnTo>
                      <a:pt x="22859" y="689"/>
                    </a:lnTo>
                    <a:cubicBezTo>
                      <a:pt x="22859" y="689"/>
                      <a:pt x="21138" y="5627"/>
                      <a:pt x="21021" y="5973"/>
                    </a:cubicBezTo>
                    <a:cubicBezTo>
                      <a:pt x="21018" y="5983"/>
                      <a:pt x="21015" y="5986"/>
                      <a:pt x="21004" y="5986"/>
                    </a:cubicBezTo>
                    <a:cubicBezTo>
                      <a:pt x="20749" y="5986"/>
                      <a:pt x="17921" y="114"/>
                      <a:pt x="17921" y="114"/>
                    </a:cubicBezTo>
                    <a:lnTo>
                      <a:pt x="15508" y="3218"/>
                    </a:lnTo>
                    <a:lnTo>
                      <a:pt x="14358" y="460"/>
                    </a:lnTo>
                    <a:lnTo>
                      <a:pt x="11258" y="4823"/>
                    </a:lnTo>
                    <a:lnTo>
                      <a:pt x="9765" y="1"/>
                    </a:lnTo>
                    <a:close/>
                  </a:path>
                </a:pathLst>
              </a:custGeom>
              <a:solidFill>
                <a:srgbClr val="5BA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363;p33"/>
              <p:cNvSpPr/>
              <p:nvPr/>
            </p:nvSpPr>
            <p:spPr>
              <a:xfrm>
                <a:off x="1492775" y="2056438"/>
                <a:ext cx="534150" cy="600550"/>
              </a:xfrm>
              <a:custGeom>
                <a:avLst/>
                <a:gdLst/>
                <a:ahLst/>
                <a:cxnLst/>
                <a:rect l="l" t="t" r="r" b="b"/>
                <a:pathLst>
                  <a:path w="21366" h="24022" extrusionOk="0">
                    <a:moveTo>
                      <a:pt x="7581" y="0"/>
                    </a:moveTo>
                    <a:lnTo>
                      <a:pt x="0" y="21253"/>
                    </a:lnTo>
                    <a:lnTo>
                      <a:pt x="3905" y="18036"/>
                    </a:lnTo>
                    <a:lnTo>
                      <a:pt x="5398" y="22858"/>
                    </a:lnTo>
                    <a:lnTo>
                      <a:pt x="8498" y="18495"/>
                    </a:lnTo>
                    <a:lnTo>
                      <a:pt x="9648" y="21253"/>
                    </a:lnTo>
                    <a:lnTo>
                      <a:pt x="12061" y="18149"/>
                    </a:lnTo>
                    <a:cubicBezTo>
                      <a:pt x="12061" y="18149"/>
                      <a:pt x="14889" y="24021"/>
                      <a:pt x="15144" y="24021"/>
                    </a:cubicBezTo>
                    <a:cubicBezTo>
                      <a:pt x="15155" y="24021"/>
                      <a:pt x="15158" y="24018"/>
                      <a:pt x="15161" y="24008"/>
                    </a:cubicBezTo>
                    <a:cubicBezTo>
                      <a:pt x="15278" y="23662"/>
                      <a:pt x="16999" y="18724"/>
                      <a:pt x="16999" y="18724"/>
                    </a:cubicBezTo>
                    <a:lnTo>
                      <a:pt x="21366" y="22400"/>
                    </a:lnTo>
                    <a:lnTo>
                      <a:pt x="21366" y="22400"/>
                    </a:lnTo>
                    <a:lnTo>
                      <a:pt x="14586" y="921"/>
                    </a:lnTo>
                    <a:lnTo>
                      <a:pt x="7581" y="0"/>
                    </a:lnTo>
                    <a:close/>
                  </a:path>
                </a:pathLst>
              </a:custGeom>
              <a:solidFill>
                <a:srgbClr val="69B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364;p33"/>
              <p:cNvSpPr/>
              <p:nvPr/>
            </p:nvSpPr>
            <p:spPr>
              <a:xfrm>
                <a:off x="1604800" y="1779500"/>
                <a:ext cx="315900" cy="439375"/>
              </a:xfrm>
              <a:custGeom>
                <a:avLst/>
                <a:gdLst/>
                <a:ahLst/>
                <a:cxnLst/>
                <a:rect l="l" t="t" r="r" b="b"/>
                <a:pathLst>
                  <a:path w="12636" h="17575" extrusionOk="0">
                    <a:moveTo>
                      <a:pt x="6547" y="1"/>
                    </a:moveTo>
                    <a:lnTo>
                      <a:pt x="0" y="16312"/>
                    </a:lnTo>
                    <a:lnTo>
                      <a:pt x="2297" y="13670"/>
                    </a:lnTo>
                    <a:lnTo>
                      <a:pt x="2984" y="17574"/>
                    </a:lnTo>
                    <a:lnTo>
                      <a:pt x="5627" y="13670"/>
                    </a:lnTo>
                    <a:lnTo>
                      <a:pt x="8615" y="17345"/>
                    </a:lnTo>
                    <a:lnTo>
                      <a:pt x="9189" y="14591"/>
                    </a:lnTo>
                    <a:lnTo>
                      <a:pt x="12635" y="17000"/>
                    </a:lnTo>
                    <a:lnTo>
                      <a:pt x="6547" y="1"/>
                    </a:ln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365;p33"/>
              <p:cNvSpPr/>
              <p:nvPr/>
            </p:nvSpPr>
            <p:spPr>
              <a:xfrm>
                <a:off x="1561628" y="3037372"/>
                <a:ext cx="6317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526" extrusionOk="0">
                    <a:moveTo>
                      <a:pt x="1263" y="0"/>
                    </a:moveTo>
                    <a:cubicBezTo>
                      <a:pt x="566" y="0"/>
                      <a:pt x="1" y="565"/>
                      <a:pt x="1" y="1263"/>
                    </a:cubicBezTo>
                    <a:cubicBezTo>
                      <a:pt x="1" y="1961"/>
                      <a:pt x="566" y="2526"/>
                      <a:pt x="1263" y="2526"/>
                    </a:cubicBezTo>
                    <a:cubicBezTo>
                      <a:pt x="1961" y="2526"/>
                      <a:pt x="2526" y="1961"/>
                      <a:pt x="2526" y="1263"/>
                    </a:cubicBezTo>
                    <a:cubicBezTo>
                      <a:pt x="2526" y="565"/>
                      <a:pt x="1961" y="0"/>
                      <a:pt x="126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366;p33"/>
              <p:cNvSpPr/>
              <p:nvPr/>
            </p:nvSpPr>
            <p:spPr>
              <a:xfrm>
                <a:off x="1834500" y="3290975"/>
                <a:ext cx="460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839" extrusionOk="0">
                    <a:moveTo>
                      <a:pt x="918" y="1"/>
                    </a:moveTo>
                    <a:cubicBezTo>
                      <a:pt x="413" y="1"/>
                      <a:pt x="1" y="413"/>
                      <a:pt x="1" y="918"/>
                    </a:cubicBezTo>
                    <a:cubicBezTo>
                      <a:pt x="1" y="1427"/>
                      <a:pt x="413" y="1838"/>
                      <a:pt x="918" y="1838"/>
                    </a:cubicBezTo>
                    <a:cubicBezTo>
                      <a:pt x="1427" y="1838"/>
                      <a:pt x="1839" y="1427"/>
                      <a:pt x="1839" y="918"/>
                    </a:cubicBezTo>
                    <a:cubicBezTo>
                      <a:pt x="1839" y="413"/>
                      <a:pt x="1427" y="1"/>
                      <a:pt x="9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367;p33"/>
              <p:cNvSpPr/>
              <p:nvPr/>
            </p:nvSpPr>
            <p:spPr>
              <a:xfrm>
                <a:off x="1727250" y="3148325"/>
                <a:ext cx="173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89" extrusionOk="0">
                    <a:moveTo>
                      <a:pt x="347" y="1"/>
                    </a:moveTo>
                    <a:cubicBezTo>
                      <a:pt x="157" y="1"/>
                      <a:pt x="1" y="157"/>
                      <a:pt x="1" y="346"/>
                    </a:cubicBezTo>
                    <a:cubicBezTo>
                      <a:pt x="1" y="536"/>
                      <a:pt x="157" y="688"/>
                      <a:pt x="347" y="688"/>
                    </a:cubicBezTo>
                    <a:cubicBezTo>
                      <a:pt x="536" y="688"/>
                      <a:pt x="692" y="536"/>
                      <a:pt x="692" y="346"/>
                    </a:cubicBezTo>
                    <a:cubicBezTo>
                      <a:pt x="692" y="157"/>
                      <a:pt x="536" y="1"/>
                      <a:pt x="34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368;p33"/>
              <p:cNvSpPr/>
              <p:nvPr/>
            </p:nvSpPr>
            <p:spPr>
              <a:xfrm>
                <a:off x="1352050" y="3306275"/>
                <a:ext cx="230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921" extrusionOk="0">
                    <a:moveTo>
                      <a:pt x="459" y="1"/>
                    </a:moveTo>
                    <a:cubicBezTo>
                      <a:pt x="206" y="1"/>
                      <a:pt x="1" y="206"/>
                      <a:pt x="1" y="459"/>
                    </a:cubicBezTo>
                    <a:cubicBezTo>
                      <a:pt x="1" y="715"/>
                      <a:pt x="206" y="921"/>
                      <a:pt x="459" y="921"/>
                    </a:cubicBezTo>
                    <a:cubicBezTo>
                      <a:pt x="714" y="921"/>
                      <a:pt x="921" y="715"/>
                      <a:pt x="921" y="459"/>
                    </a:cubicBezTo>
                    <a:cubicBezTo>
                      <a:pt x="921" y="206"/>
                      <a:pt x="714" y="1"/>
                      <a:pt x="45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PoljeZBesedilom 1"/>
          <p:cNvSpPr txBox="1"/>
          <p:nvPr/>
        </p:nvSpPr>
        <p:spPr>
          <a:xfrm>
            <a:off x="1946040" y="189453"/>
            <a:ext cx="73355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92D050"/>
                </a:solidFill>
                <a:latin typeface="Bookman Old Style" panose="02050604050505020204" pitchFamily="18" charset="0"/>
              </a:rPr>
              <a:t>POTREBUJEŠ:</a:t>
            </a:r>
          </a:p>
          <a:p>
            <a:endParaRPr lang="sl-SI" sz="20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endParaRPr lang="sl-SI" sz="20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rgbClr val="92D050"/>
                </a:solidFill>
                <a:latin typeface="Bookman Old Style" panose="02050604050505020204" pitchFamily="18" charset="0"/>
              </a:rPr>
              <a:t>POLOVICO RISALNEGA LISTA ALI TRŠI LIST, TANEK KARTON BELE ALI SIVE BARVE.</a:t>
            </a:r>
          </a:p>
          <a:p>
            <a:endParaRPr lang="sl-SI" sz="20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rgbClr val="92D050"/>
                </a:solidFill>
                <a:latin typeface="Bookman Old Style" panose="02050604050505020204" pitchFamily="18" charset="0"/>
              </a:rPr>
              <a:t>VOŠČENKE – ČE SO ZELO MASTNE, ŠE BOLJE.</a:t>
            </a:r>
          </a:p>
          <a:p>
            <a:endParaRPr lang="sl-SI" sz="20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rgbClr val="92D050"/>
                </a:solidFill>
                <a:latin typeface="Bookman Old Style" panose="02050604050505020204" pitchFamily="18" charset="0"/>
              </a:rPr>
              <a:t>1 RUMENJAK</a:t>
            </a:r>
          </a:p>
          <a:p>
            <a:endParaRPr lang="sl-SI" sz="20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rgbClr val="92D050"/>
                </a:solidFill>
                <a:latin typeface="Bookman Old Style" panose="02050604050505020204" pitchFamily="18" charset="0"/>
              </a:rPr>
              <a:t>1 TUBICO ČRNE TEMPERE</a:t>
            </a:r>
          </a:p>
          <a:p>
            <a:endParaRPr lang="sl-SI" sz="20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rgbClr val="92D050"/>
                </a:solidFill>
                <a:latin typeface="Bookman Old Style" panose="02050604050505020204" pitchFamily="18" charset="0"/>
              </a:rPr>
              <a:t>DEBEL ČOPIČ</a:t>
            </a:r>
          </a:p>
          <a:p>
            <a:endParaRPr lang="sl-SI" sz="2000" dirty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rgbClr val="92D050"/>
                </a:solidFill>
                <a:latin typeface="Bookman Old Style" panose="02050604050505020204" pitchFamily="18" charset="0"/>
              </a:rPr>
              <a:t>PALČKO ZA PRASKANJE</a:t>
            </a:r>
          </a:p>
        </p:txBody>
      </p:sp>
      <p:pic>
        <p:nvPicPr>
          <p:cNvPr id="183" name="Slika 1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45" y="2630416"/>
            <a:ext cx="1737360" cy="1154757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4"/>
    </mc:Choice>
    <mc:Fallback xmlns="">
      <p:transition spd="slow" advTm="60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1290;p31"/>
          <p:cNvSpPr/>
          <p:nvPr/>
        </p:nvSpPr>
        <p:spPr>
          <a:xfrm>
            <a:off x="0" y="3510806"/>
            <a:ext cx="1428753" cy="1632694"/>
          </a:xfrm>
          <a:custGeom>
            <a:avLst/>
            <a:gdLst/>
            <a:ahLst/>
            <a:cxnLst/>
            <a:rect l="l" t="t" r="r" b="b"/>
            <a:pathLst>
              <a:path w="7342" h="8390" extrusionOk="0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1358;p33"/>
          <p:cNvGrpSpPr/>
          <p:nvPr/>
        </p:nvGrpSpPr>
        <p:grpSpPr>
          <a:xfrm rot="1768227">
            <a:off x="7152581" y="1817435"/>
            <a:ext cx="1856846" cy="3386741"/>
            <a:chOff x="720000" y="1154284"/>
            <a:chExt cx="1943248" cy="3718897"/>
          </a:xfrm>
        </p:grpSpPr>
        <p:cxnSp>
          <p:nvCxnSpPr>
            <p:cNvPr id="265" name="Google Shape;1359;p33"/>
            <p:cNvCxnSpPr/>
            <p:nvPr/>
          </p:nvCxnSpPr>
          <p:spPr>
            <a:xfrm>
              <a:off x="1748003" y="3221381"/>
              <a:ext cx="0" cy="1651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6" name="Google Shape;1360;p33"/>
            <p:cNvGrpSpPr/>
            <p:nvPr/>
          </p:nvGrpSpPr>
          <p:grpSpPr>
            <a:xfrm>
              <a:off x="720000" y="1154284"/>
              <a:ext cx="1943248" cy="3490950"/>
              <a:chOff x="1228576" y="1779500"/>
              <a:chExt cx="987925" cy="1774758"/>
            </a:xfrm>
          </p:grpSpPr>
          <p:sp>
            <p:nvSpPr>
              <p:cNvPr id="267" name="Google Shape;1361;p33"/>
              <p:cNvSpPr/>
              <p:nvPr/>
            </p:nvSpPr>
            <p:spPr>
              <a:xfrm>
                <a:off x="1228576" y="2894785"/>
                <a:ext cx="987925" cy="659473"/>
              </a:xfrm>
              <a:custGeom>
                <a:avLst/>
                <a:gdLst/>
                <a:ahLst/>
                <a:cxnLst/>
                <a:rect l="l" t="t" r="r" b="b"/>
                <a:pathLst>
                  <a:path w="39517" h="25272" extrusionOk="0">
                    <a:moveTo>
                      <a:pt x="26305" y="0"/>
                    </a:moveTo>
                    <a:lnTo>
                      <a:pt x="24122" y="6893"/>
                    </a:lnTo>
                    <a:lnTo>
                      <a:pt x="20446" y="1380"/>
                    </a:lnTo>
                    <a:lnTo>
                      <a:pt x="17000" y="4596"/>
                    </a:lnTo>
                    <a:lnTo>
                      <a:pt x="15624" y="346"/>
                    </a:lnTo>
                    <a:lnTo>
                      <a:pt x="10339" y="5630"/>
                    </a:lnTo>
                    <a:lnTo>
                      <a:pt x="9419" y="1838"/>
                    </a:lnTo>
                    <a:lnTo>
                      <a:pt x="5877" y="4776"/>
                    </a:lnTo>
                    <a:lnTo>
                      <a:pt x="1" y="24009"/>
                    </a:lnTo>
                    <a:lnTo>
                      <a:pt x="7006" y="18266"/>
                    </a:lnTo>
                    <a:lnTo>
                      <a:pt x="7352" y="22400"/>
                    </a:lnTo>
                    <a:lnTo>
                      <a:pt x="11373" y="19300"/>
                    </a:lnTo>
                    <a:lnTo>
                      <a:pt x="13899" y="24813"/>
                    </a:lnTo>
                    <a:lnTo>
                      <a:pt x="18033" y="19642"/>
                    </a:lnTo>
                    <a:lnTo>
                      <a:pt x="20905" y="23204"/>
                    </a:lnTo>
                    <a:lnTo>
                      <a:pt x="23779" y="18953"/>
                    </a:lnTo>
                    <a:lnTo>
                      <a:pt x="28373" y="25271"/>
                    </a:lnTo>
                    <a:lnTo>
                      <a:pt x="29752" y="19300"/>
                    </a:lnTo>
                    <a:lnTo>
                      <a:pt x="33311" y="22513"/>
                    </a:lnTo>
                    <a:lnTo>
                      <a:pt x="34461" y="18495"/>
                    </a:lnTo>
                    <a:lnTo>
                      <a:pt x="39516" y="23550"/>
                    </a:lnTo>
                    <a:cubicBezTo>
                      <a:pt x="39516" y="23550"/>
                      <a:pt x="36528" y="10495"/>
                      <a:pt x="34900" y="3969"/>
                    </a:cubicBezTo>
                    <a:lnTo>
                      <a:pt x="30669" y="459"/>
                    </a:lnTo>
                    <a:lnTo>
                      <a:pt x="28718" y="2872"/>
                    </a:lnTo>
                    <a:lnTo>
                      <a:pt x="26305" y="0"/>
                    </a:lnTo>
                    <a:close/>
                  </a:path>
                </a:pathLst>
              </a:custGeom>
              <a:solidFill>
                <a:srgbClr val="468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1362;p33"/>
              <p:cNvSpPr/>
              <p:nvPr/>
            </p:nvSpPr>
            <p:spPr>
              <a:xfrm>
                <a:off x="1346306" y="2454775"/>
                <a:ext cx="784025" cy="639974"/>
              </a:xfrm>
              <a:custGeom>
                <a:avLst/>
                <a:gdLst/>
                <a:ahLst/>
                <a:cxnLst/>
                <a:rect l="l" t="t" r="r" b="b"/>
                <a:pathLst>
                  <a:path w="31361" h="23893" extrusionOk="0">
                    <a:moveTo>
                      <a:pt x="9765" y="1"/>
                    </a:moveTo>
                    <a:lnTo>
                      <a:pt x="7333" y="2005"/>
                    </a:lnTo>
                    <a:cubicBezTo>
                      <a:pt x="4647" y="9679"/>
                      <a:pt x="1" y="22743"/>
                      <a:pt x="1" y="22743"/>
                    </a:cubicBezTo>
                    <a:lnTo>
                      <a:pt x="4710" y="18838"/>
                    </a:lnTo>
                    <a:lnTo>
                      <a:pt x="5630" y="22630"/>
                    </a:lnTo>
                    <a:lnTo>
                      <a:pt x="10915" y="17346"/>
                    </a:lnTo>
                    <a:lnTo>
                      <a:pt x="12291" y="21596"/>
                    </a:lnTo>
                    <a:lnTo>
                      <a:pt x="15737" y="18380"/>
                    </a:lnTo>
                    <a:lnTo>
                      <a:pt x="19413" y="23893"/>
                    </a:lnTo>
                    <a:lnTo>
                      <a:pt x="21596" y="17000"/>
                    </a:lnTo>
                    <a:lnTo>
                      <a:pt x="24009" y="19872"/>
                    </a:lnTo>
                    <a:lnTo>
                      <a:pt x="25960" y="17459"/>
                    </a:lnTo>
                    <a:lnTo>
                      <a:pt x="31361" y="21938"/>
                    </a:lnTo>
                    <a:lnTo>
                      <a:pt x="25744" y="3119"/>
                    </a:lnTo>
                    <a:lnTo>
                      <a:pt x="22859" y="689"/>
                    </a:lnTo>
                    <a:cubicBezTo>
                      <a:pt x="22859" y="689"/>
                      <a:pt x="21138" y="5627"/>
                      <a:pt x="21021" y="5973"/>
                    </a:cubicBezTo>
                    <a:cubicBezTo>
                      <a:pt x="21018" y="5983"/>
                      <a:pt x="21015" y="5986"/>
                      <a:pt x="21004" y="5986"/>
                    </a:cubicBezTo>
                    <a:cubicBezTo>
                      <a:pt x="20749" y="5986"/>
                      <a:pt x="17921" y="114"/>
                      <a:pt x="17921" y="114"/>
                    </a:cubicBezTo>
                    <a:lnTo>
                      <a:pt x="15508" y="3218"/>
                    </a:lnTo>
                    <a:lnTo>
                      <a:pt x="14358" y="460"/>
                    </a:lnTo>
                    <a:lnTo>
                      <a:pt x="11258" y="4823"/>
                    </a:lnTo>
                    <a:lnTo>
                      <a:pt x="9765" y="1"/>
                    </a:lnTo>
                    <a:close/>
                  </a:path>
                </a:pathLst>
              </a:custGeom>
              <a:solidFill>
                <a:srgbClr val="5BA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1363;p33"/>
              <p:cNvSpPr/>
              <p:nvPr/>
            </p:nvSpPr>
            <p:spPr>
              <a:xfrm>
                <a:off x="1492775" y="2056438"/>
                <a:ext cx="534150" cy="600550"/>
              </a:xfrm>
              <a:custGeom>
                <a:avLst/>
                <a:gdLst/>
                <a:ahLst/>
                <a:cxnLst/>
                <a:rect l="l" t="t" r="r" b="b"/>
                <a:pathLst>
                  <a:path w="21366" h="24022" extrusionOk="0">
                    <a:moveTo>
                      <a:pt x="7581" y="0"/>
                    </a:moveTo>
                    <a:lnTo>
                      <a:pt x="0" y="21253"/>
                    </a:lnTo>
                    <a:lnTo>
                      <a:pt x="3905" y="18036"/>
                    </a:lnTo>
                    <a:lnTo>
                      <a:pt x="5398" y="22858"/>
                    </a:lnTo>
                    <a:lnTo>
                      <a:pt x="8498" y="18495"/>
                    </a:lnTo>
                    <a:lnTo>
                      <a:pt x="9648" y="21253"/>
                    </a:lnTo>
                    <a:lnTo>
                      <a:pt x="12061" y="18149"/>
                    </a:lnTo>
                    <a:cubicBezTo>
                      <a:pt x="12061" y="18149"/>
                      <a:pt x="14889" y="24021"/>
                      <a:pt x="15144" y="24021"/>
                    </a:cubicBezTo>
                    <a:cubicBezTo>
                      <a:pt x="15155" y="24021"/>
                      <a:pt x="15158" y="24018"/>
                      <a:pt x="15161" y="24008"/>
                    </a:cubicBezTo>
                    <a:cubicBezTo>
                      <a:pt x="15278" y="23662"/>
                      <a:pt x="16999" y="18724"/>
                      <a:pt x="16999" y="18724"/>
                    </a:cubicBezTo>
                    <a:lnTo>
                      <a:pt x="21366" y="22400"/>
                    </a:lnTo>
                    <a:lnTo>
                      <a:pt x="21366" y="22400"/>
                    </a:lnTo>
                    <a:lnTo>
                      <a:pt x="14586" y="921"/>
                    </a:lnTo>
                    <a:lnTo>
                      <a:pt x="7581" y="0"/>
                    </a:lnTo>
                    <a:close/>
                  </a:path>
                </a:pathLst>
              </a:custGeom>
              <a:solidFill>
                <a:srgbClr val="69B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1364;p33"/>
              <p:cNvSpPr/>
              <p:nvPr/>
            </p:nvSpPr>
            <p:spPr>
              <a:xfrm>
                <a:off x="1604800" y="1779500"/>
                <a:ext cx="315900" cy="439375"/>
              </a:xfrm>
              <a:custGeom>
                <a:avLst/>
                <a:gdLst/>
                <a:ahLst/>
                <a:cxnLst/>
                <a:rect l="l" t="t" r="r" b="b"/>
                <a:pathLst>
                  <a:path w="12636" h="17575" extrusionOk="0">
                    <a:moveTo>
                      <a:pt x="6547" y="1"/>
                    </a:moveTo>
                    <a:lnTo>
                      <a:pt x="0" y="16312"/>
                    </a:lnTo>
                    <a:lnTo>
                      <a:pt x="2297" y="13670"/>
                    </a:lnTo>
                    <a:lnTo>
                      <a:pt x="2984" y="17574"/>
                    </a:lnTo>
                    <a:lnTo>
                      <a:pt x="5627" y="13670"/>
                    </a:lnTo>
                    <a:lnTo>
                      <a:pt x="8615" y="17345"/>
                    </a:lnTo>
                    <a:lnTo>
                      <a:pt x="9189" y="14591"/>
                    </a:lnTo>
                    <a:lnTo>
                      <a:pt x="12635" y="17000"/>
                    </a:lnTo>
                    <a:lnTo>
                      <a:pt x="6547" y="1"/>
                    </a:ln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1365;p33"/>
              <p:cNvSpPr/>
              <p:nvPr/>
            </p:nvSpPr>
            <p:spPr>
              <a:xfrm>
                <a:off x="1561628" y="3037372"/>
                <a:ext cx="6317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526" extrusionOk="0">
                    <a:moveTo>
                      <a:pt x="1263" y="0"/>
                    </a:moveTo>
                    <a:cubicBezTo>
                      <a:pt x="566" y="0"/>
                      <a:pt x="1" y="565"/>
                      <a:pt x="1" y="1263"/>
                    </a:cubicBezTo>
                    <a:cubicBezTo>
                      <a:pt x="1" y="1961"/>
                      <a:pt x="566" y="2526"/>
                      <a:pt x="1263" y="2526"/>
                    </a:cubicBezTo>
                    <a:cubicBezTo>
                      <a:pt x="1961" y="2526"/>
                      <a:pt x="2526" y="1961"/>
                      <a:pt x="2526" y="1263"/>
                    </a:cubicBezTo>
                    <a:cubicBezTo>
                      <a:pt x="2526" y="565"/>
                      <a:pt x="1961" y="0"/>
                      <a:pt x="126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1366;p33"/>
              <p:cNvSpPr/>
              <p:nvPr/>
            </p:nvSpPr>
            <p:spPr>
              <a:xfrm>
                <a:off x="1834500" y="3290975"/>
                <a:ext cx="460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839" extrusionOk="0">
                    <a:moveTo>
                      <a:pt x="918" y="1"/>
                    </a:moveTo>
                    <a:cubicBezTo>
                      <a:pt x="413" y="1"/>
                      <a:pt x="1" y="413"/>
                      <a:pt x="1" y="918"/>
                    </a:cubicBezTo>
                    <a:cubicBezTo>
                      <a:pt x="1" y="1427"/>
                      <a:pt x="413" y="1838"/>
                      <a:pt x="918" y="1838"/>
                    </a:cubicBezTo>
                    <a:cubicBezTo>
                      <a:pt x="1427" y="1838"/>
                      <a:pt x="1839" y="1427"/>
                      <a:pt x="1839" y="918"/>
                    </a:cubicBezTo>
                    <a:cubicBezTo>
                      <a:pt x="1839" y="413"/>
                      <a:pt x="1427" y="1"/>
                      <a:pt x="9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1367;p33"/>
              <p:cNvSpPr/>
              <p:nvPr/>
            </p:nvSpPr>
            <p:spPr>
              <a:xfrm>
                <a:off x="1727250" y="3148325"/>
                <a:ext cx="173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89" extrusionOk="0">
                    <a:moveTo>
                      <a:pt x="347" y="1"/>
                    </a:moveTo>
                    <a:cubicBezTo>
                      <a:pt x="157" y="1"/>
                      <a:pt x="1" y="157"/>
                      <a:pt x="1" y="346"/>
                    </a:cubicBezTo>
                    <a:cubicBezTo>
                      <a:pt x="1" y="536"/>
                      <a:pt x="157" y="688"/>
                      <a:pt x="347" y="688"/>
                    </a:cubicBezTo>
                    <a:cubicBezTo>
                      <a:pt x="536" y="688"/>
                      <a:pt x="692" y="536"/>
                      <a:pt x="692" y="346"/>
                    </a:cubicBezTo>
                    <a:cubicBezTo>
                      <a:pt x="692" y="157"/>
                      <a:pt x="536" y="1"/>
                      <a:pt x="34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1368;p33"/>
              <p:cNvSpPr/>
              <p:nvPr/>
            </p:nvSpPr>
            <p:spPr>
              <a:xfrm>
                <a:off x="1352050" y="3306275"/>
                <a:ext cx="230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921" extrusionOk="0">
                    <a:moveTo>
                      <a:pt x="459" y="1"/>
                    </a:moveTo>
                    <a:cubicBezTo>
                      <a:pt x="206" y="1"/>
                      <a:pt x="1" y="206"/>
                      <a:pt x="1" y="459"/>
                    </a:cubicBezTo>
                    <a:cubicBezTo>
                      <a:pt x="1" y="715"/>
                      <a:pt x="206" y="921"/>
                      <a:pt x="459" y="921"/>
                    </a:cubicBezTo>
                    <a:cubicBezTo>
                      <a:pt x="714" y="921"/>
                      <a:pt x="921" y="715"/>
                      <a:pt x="921" y="459"/>
                    </a:cubicBezTo>
                    <a:cubicBezTo>
                      <a:pt x="921" y="206"/>
                      <a:pt x="714" y="1"/>
                      <a:pt x="45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PoljeZBesedilom 1"/>
          <p:cNvSpPr txBox="1"/>
          <p:nvPr/>
        </p:nvSpPr>
        <p:spPr>
          <a:xfrm>
            <a:off x="778782" y="316984"/>
            <a:ext cx="7284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66"/>
                </a:solidFill>
                <a:latin typeface="Bookman Old Style" panose="02050604050505020204" pitchFamily="18" charset="0"/>
              </a:rPr>
              <a:t>NAJPREJ PRIPRAVI ČASOPISNI PAPIR ZA PODLAGO.</a:t>
            </a:r>
          </a:p>
          <a:p>
            <a:endParaRPr lang="sl-SI" sz="2000" dirty="0">
              <a:solidFill>
                <a:srgbClr val="FF0066"/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rgbClr val="FF0066"/>
                </a:solidFill>
                <a:latin typeface="Bookman Old Style" panose="02050604050505020204" pitchFamily="18" charset="0"/>
              </a:rPr>
              <a:t>NANJ POSTAVI TVOJ LIST – POKONČNO.</a:t>
            </a:r>
          </a:p>
          <a:p>
            <a:endParaRPr lang="sl-SI" sz="2000" dirty="0">
              <a:solidFill>
                <a:srgbClr val="FF0066"/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rgbClr val="FF0066"/>
                </a:solidFill>
                <a:latin typeface="Bookman Old Style" panose="02050604050505020204" pitchFamily="18" charset="0"/>
              </a:rPr>
              <a:t>IBERI NAJBOLJ SVETLE IN ŽIVE BARVE VOŠČENK.</a:t>
            </a:r>
          </a:p>
          <a:p>
            <a:endParaRPr lang="sl-SI" sz="2000" dirty="0">
              <a:solidFill>
                <a:srgbClr val="FF006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7910" y="1721505"/>
            <a:ext cx="2822664" cy="3763552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15"/>
    </mc:Choice>
    <mc:Fallback xmlns="">
      <p:transition spd="slow" advTm="25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330;p60"/>
          <p:cNvGrpSpPr/>
          <p:nvPr/>
        </p:nvGrpSpPr>
        <p:grpSpPr>
          <a:xfrm>
            <a:off x="237048" y="3657738"/>
            <a:ext cx="803141" cy="1332194"/>
            <a:chOff x="1580375" y="1061550"/>
            <a:chExt cx="1486197" cy="2465200"/>
          </a:xfrm>
        </p:grpSpPr>
        <p:sp>
          <p:nvSpPr>
            <p:cNvPr id="8" name="Google Shape;4331;p60"/>
            <p:cNvSpPr/>
            <p:nvPr/>
          </p:nvSpPr>
          <p:spPr>
            <a:xfrm>
              <a:off x="1789405" y="3373481"/>
              <a:ext cx="22912" cy="71629"/>
            </a:xfrm>
            <a:custGeom>
              <a:avLst/>
              <a:gdLst/>
              <a:ahLst/>
              <a:cxnLst/>
              <a:rect l="l" t="t" r="r" b="b"/>
              <a:pathLst>
                <a:path w="309" h="966" extrusionOk="0">
                  <a:moveTo>
                    <a:pt x="94" y="1"/>
                  </a:moveTo>
                  <a:cubicBezTo>
                    <a:pt x="47" y="1"/>
                    <a:pt x="0" y="38"/>
                    <a:pt x="20" y="96"/>
                  </a:cubicBezTo>
                  <a:cubicBezTo>
                    <a:pt x="67" y="235"/>
                    <a:pt x="99" y="378"/>
                    <a:pt x="119" y="526"/>
                  </a:cubicBezTo>
                  <a:cubicBezTo>
                    <a:pt x="142" y="646"/>
                    <a:pt x="153" y="769"/>
                    <a:pt x="153" y="891"/>
                  </a:cubicBezTo>
                  <a:cubicBezTo>
                    <a:pt x="153" y="941"/>
                    <a:pt x="192" y="966"/>
                    <a:pt x="231" y="966"/>
                  </a:cubicBezTo>
                  <a:cubicBezTo>
                    <a:pt x="270" y="966"/>
                    <a:pt x="309" y="941"/>
                    <a:pt x="309" y="891"/>
                  </a:cubicBezTo>
                  <a:cubicBezTo>
                    <a:pt x="309" y="792"/>
                    <a:pt x="301" y="692"/>
                    <a:pt x="289" y="593"/>
                  </a:cubicBezTo>
                  <a:cubicBezTo>
                    <a:pt x="266" y="411"/>
                    <a:pt x="226" y="228"/>
                    <a:pt x="169" y="53"/>
                  </a:cubicBezTo>
                  <a:cubicBezTo>
                    <a:pt x="156" y="17"/>
                    <a:pt x="125" y="1"/>
                    <a:pt x="94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32;p60"/>
            <p:cNvSpPr/>
            <p:nvPr/>
          </p:nvSpPr>
          <p:spPr>
            <a:xfrm>
              <a:off x="1818992" y="3387496"/>
              <a:ext cx="24469" cy="86311"/>
            </a:xfrm>
            <a:custGeom>
              <a:avLst/>
              <a:gdLst/>
              <a:ahLst/>
              <a:cxnLst/>
              <a:rect l="l" t="t" r="r" b="b"/>
              <a:pathLst>
                <a:path w="330" h="1164" extrusionOk="0">
                  <a:moveTo>
                    <a:pt x="94" y="1"/>
                  </a:moveTo>
                  <a:cubicBezTo>
                    <a:pt x="47" y="1"/>
                    <a:pt x="1" y="38"/>
                    <a:pt x="18" y="96"/>
                  </a:cubicBezTo>
                  <a:cubicBezTo>
                    <a:pt x="61" y="228"/>
                    <a:pt x="98" y="361"/>
                    <a:pt x="121" y="493"/>
                  </a:cubicBezTo>
                  <a:cubicBezTo>
                    <a:pt x="157" y="689"/>
                    <a:pt x="174" y="887"/>
                    <a:pt x="171" y="1089"/>
                  </a:cubicBezTo>
                  <a:cubicBezTo>
                    <a:pt x="171" y="1139"/>
                    <a:pt x="210" y="1164"/>
                    <a:pt x="249" y="1164"/>
                  </a:cubicBezTo>
                  <a:cubicBezTo>
                    <a:pt x="288" y="1164"/>
                    <a:pt x="327" y="1139"/>
                    <a:pt x="327" y="1089"/>
                  </a:cubicBezTo>
                  <a:cubicBezTo>
                    <a:pt x="330" y="910"/>
                    <a:pt x="316" y="735"/>
                    <a:pt x="290" y="560"/>
                  </a:cubicBezTo>
                  <a:cubicBezTo>
                    <a:pt x="264" y="391"/>
                    <a:pt x="224" y="222"/>
                    <a:pt x="171" y="56"/>
                  </a:cubicBezTo>
                  <a:cubicBezTo>
                    <a:pt x="158" y="17"/>
                    <a:pt x="126" y="1"/>
                    <a:pt x="94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33;p60"/>
            <p:cNvSpPr/>
            <p:nvPr/>
          </p:nvSpPr>
          <p:spPr>
            <a:xfrm>
              <a:off x="1864520" y="3400324"/>
              <a:ext cx="13569" cy="88016"/>
            </a:xfrm>
            <a:custGeom>
              <a:avLst/>
              <a:gdLst/>
              <a:ahLst/>
              <a:cxnLst/>
              <a:rect l="l" t="t" r="r" b="b"/>
              <a:pathLst>
                <a:path w="183" h="1187" extrusionOk="0">
                  <a:moveTo>
                    <a:pt x="96" y="1"/>
                  </a:moveTo>
                  <a:cubicBezTo>
                    <a:pt x="57" y="1"/>
                    <a:pt x="19" y="26"/>
                    <a:pt x="20" y="75"/>
                  </a:cubicBezTo>
                  <a:cubicBezTo>
                    <a:pt x="24" y="228"/>
                    <a:pt x="27" y="377"/>
                    <a:pt x="24" y="526"/>
                  </a:cubicBezTo>
                  <a:cubicBezTo>
                    <a:pt x="24" y="721"/>
                    <a:pt x="17" y="916"/>
                    <a:pt x="4" y="1112"/>
                  </a:cubicBezTo>
                  <a:cubicBezTo>
                    <a:pt x="0" y="1161"/>
                    <a:pt x="38" y="1186"/>
                    <a:pt x="77" y="1186"/>
                  </a:cubicBezTo>
                  <a:cubicBezTo>
                    <a:pt x="116" y="1186"/>
                    <a:pt x="156" y="1161"/>
                    <a:pt x="159" y="1112"/>
                  </a:cubicBezTo>
                  <a:cubicBezTo>
                    <a:pt x="170" y="936"/>
                    <a:pt x="176" y="760"/>
                    <a:pt x="176" y="586"/>
                  </a:cubicBezTo>
                  <a:cubicBezTo>
                    <a:pt x="182" y="416"/>
                    <a:pt x="179" y="248"/>
                    <a:pt x="176" y="75"/>
                  </a:cubicBezTo>
                  <a:cubicBezTo>
                    <a:pt x="175" y="26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34;p60"/>
            <p:cNvSpPr/>
            <p:nvPr/>
          </p:nvSpPr>
          <p:spPr>
            <a:xfrm>
              <a:off x="1884170" y="3413374"/>
              <a:ext cx="20836" cy="98990"/>
            </a:xfrm>
            <a:custGeom>
              <a:avLst/>
              <a:gdLst/>
              <a:ahLst/>
              <a:cxnLst/>
              <a:rect l="l" t="t" r="r" b="b"/>
              <a:pathLst>
                <a:path w="281" h="1335" extrusionOk="0">
                  <a:moveTo>
                    <a:pt x="77" y="0"/>
                  </a:moveTo>
                  <a:cubicBezTo>
                    <a:pt x="38" y="0"/>
                    <a:pt x="1" y="25"/>
                    <a:pt x="4" y="75"/>
                  </a:cubicBezTo>
                  <a:cubicBezTo>
                    <a:pt x="17" y="204"/>
                    <a:pt x="30" y="333"/>
                    <a:pt x="44" y="462"/>
                  </a:cubicBezTo>
                  <a:cubicBezTo>
                    <a:pt x="70" y="731"/>
                    <a:pt x="93" y="995"/>
                    <a:pt x="120" y="1260"/>
                  </a:cubicBezTo>
                  <a:cubicBezTo>
                    <a:pt x="125" y="1310"/>
                    <a:pt x="166" y="1334"/>
                    <a:pt x="205" y="1334"/>
                  </a:cubicBezTo>
                  <a:cubicBezTo>
                    <a:pt x="244" y="1334"/>
                    <a:pt x="280" y="1310"/>
                    <a:pt x="275" y="1260"/>
                  </a:cubicBezTo>
                  <a:cubicBezTo>
                    <a:pt x="252" y="1015"/>
                    <a:pt x="229" y="770"/>
                    <a:pt x="203" y="525"/>
                  </a:cubicBezTo>
                  <a:cubicBezTo>
                    <a:pt x="189" y="376"/>
                    <a:pt x="176" y="227"/>
                    <a:pt x="160" y="75"/>
                  </a:cubicBezTo>
                  <a:cubicBezTo>
                    <a:pt x="156" y="25"/>
                    <a:pt x="116" y="0"/>
                    <a:pt x="77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335;p60"/>
            <p:cNvSpPr/>
            <p:nvPr/>
          </p:nvSpPr>
          <p:spPr>
            <a:xfrm>
              <a:off x="1917983" y="3421160"/>
              <a:ext cx="21503" cy="105441"/>
            </a:xfrm>
            <a:custGeom>
              <a:avLst/>
              <a:gdLst/>
              <a:ahLst/>
              <a:cxnLst/>
              <a:rect l="l" t="t" r="r" b="b"/>
              <a:pathLst>
                <a:path w="290" h="1422" extrusionOk="0">
                  <a:moveTo>
                    <a:pt x="95" y="1"/>
                  </a:moveTo>
                  <a:cubicBezTo>
                    <a:pt x="49" y="1"/>
                    <a:pt x="1" y="39"/>
                    <a:pt x="15" y="99"/>
                  </a:cubicBezTo>
                  <a:cubicBezTo>
                    <a:pt x="51" y="251"/>
                    <a:pt x="77" y="407"/>
                    <a:pt x="97" y="559"/>
                  </a:cubicBezTo>
                  <a:cubicBezTo>
                    <a:pt x="131" y="821"/>
                    <a:pt x="134" y="1083"/>
                    <a:pt x="117" y="1347"/>
                  </a:cubicBezTo>
                  <a:cubicBezTo>
                    <a:pt x="114" y="1397"/>
                    <a:pt x="151" y="1422"/>
                    <a:pt x="190" y="1422"/>
                  </a:cubicBezTo>
                  <a:cubicBezTo>
                    <a:pt x="229" y="1422"/>
                    <a:pt x="270" y="1397"/>
                    <a:pt x="273" y="1347"/>
                  </a:cubicBezTo>
                  <a:cubicBezTo>
                    <a:pt x="290" y="1106"/>
                    <a:pt x="286" y="864"/>
                    <a:pt x="260" y="626"/>
                  </a:cubicBezTo>
                  <a:cubicBezTo>
                    <a:pt x="243" y="437"/>
                    <a:pt x="210" y="245"/>
                    <a:pt x="164" y="56"/>
                  </a:cubicBezTo>
                  <a:cubicBezTo>
                    <a:pt x="155" y="18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36;p60"/>
            <p:cNvSpPr/>
            <p:nvPr/>
          </p:nvSpPr>
          <p:spPr>
            <a:xfrm>
              <a:off x="1690934" y="3369774"/>
              <a:ext cx="39374" cy="80601"/>
            </a:xfrm>
            <a:custGeom>
              <a:avLst/>
              <a:gdLst/>
              <a:ahLst/>
              <a:cxnLst/>
              <a:rect l="l" t="t" r="r" b="b"/>
              <a:pathLst>
                <a:path w="531" h="1087" extrusionOk="0">
                  <a:moveTo>
                    <a:pt x="0" y="0"/>
                  </a:moveTo>
                  <a:cubicBezTo>
                    <a:pt x="113" y="355"/>
                    <a:pt x="243" y="703"/>
                    <a:pt x="388" y="1047"/>
                  </a:cubicBezTo>
                  <a:cubicBezTo>
                    <a:pt x="401" y="1073"/>
                    <a:pt x="425" y="1087"/>
                    <a:pt x="444" y="1087"/>
                  </a:cubicBezTo>
                  <a:cubicBezTo>
                    <a:pt x="487" y="1087"/>
                    <a:pt x="530" y="1047"/>
                    <a:pt x="530" y="1001"/>
                  </a:cubicBezTo>
                  <a:cubicBezTo>
                    <a:pt x="530" y="990"/>
                    <a:pt x="527" y="978"/>
                    <a:pt x="524" y="967"/>
                  </a:cubicBezTo>
                  <a:cubicBezTo>
                    <a:pt x="397" y="676"/>
                    <a:pt x="289" y="378"/>
                    <a:pt x="189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37;p60"/>
            <p:cNvSpPr/>
            <p:nvPr/>
          </p:nvSpPr>
          <p:spPr>
            <a:xfrm>
              <a:off x="1732458" y="3386235"/>
              <a:ext cx="24321" cy="60951"/>
            </a:xfrm>
            <a:custGeom>
              <a:avLst/>
              <a:gdLst/>
              <a:ahLst/>
              <a:cxnLst/>
              <a:rect l="l" t="t" r="r" b="b"/>
              <a:pathLst>
                <a:path w="328" h="822" extrusionOk="0">
                  <a:moveTo>
                    <a:pt x="0" y="1"/>
                  </a:moveTo>
                  <a:cubicBezTo>
                    <a:pt x="53" y="259"/>
                    <a:pt x="112" y="513"/>
                    <a:pt x="175" y="765"/>
                  </a:cubicBezTo>
                  <a:cubicBezTo>
                    <a:pt x="186" y="805"/>
                    <a:pt x="215" y="822"/>
                    <a:pt x="245" y="822"/>
                  </a:cubicBezTo>
                  <a:cubicBezTo>
                    <a:pt x="288" y="822"/>
                    <a:pt x="328" y="791"/>
                    <a:pt x="328" y="745"/>
                  </a:cubicBezTo>
                  <a:cubicBezTo>
                    <a:pt x="328" y="739"/>
                    <a:pt x="328" y="732"/>
                    <a:pt x="325" y="726"/>
                  </a:cubicBezTo>
                  <a:cubicBezTo>
                    <a:pt x="268" y="507"/>
                    <a:pt x="219" y="288"/>
                    <a:pt x="169" y="7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38;p60"/>
            <p:cNvSpPr/>
            <p:nvPr/>
          </p:nvSpPr>
          <p:spPr>
            <a:xfrm>
              <a:off x="1764343" y="3398989"/>
              <a:ext cx="20688" cy="54352"/>
            </a:xfrm>
            <a:custGeom>
              <a:avLst/>
              <a:gdLst/>
              <a:ahLst/>
              <a:cxnLst/>
              <a:rect l="l" t="t" r="r" b="b"/>
              <a:pathLst>
                <a:path w="279" h="733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226"/>
                    <a:pt x="83" y="451"/>
                    <a:pt x="127" y="676"/>
                  </a:cubicBezTo>
                  <a:cubicBezTo>
                    <a:pt x="136" y="716"/>
                    <a:pt x="163" y="732"/>
                    <a:pt x="193" y="732"/>
                  </a:cubicBezTo>
                  <a:cubicBezTo>
                    <a:pt x="236" y="732"/>
                    <a:pt x="279" y="699"/>
                    <a:pt x="279" y="650"/>
                  </a:cubicBezTo>
                  <a:cubicBezTo>
                    <a:pt x="279" y="647"/>
                    <a:pt x="279" y="639"/>
                    <a:pt x="275" y="636"/>
                  </a:cubicBezTo>
                  <a:cubicBezTo>
                    <a:pt x="242" y="448"/>
                    <a:pt x="206" y="255"/>
                    <a:pt x="17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39;p60"/>
            <p:cNvSpPr/>
            <p:nvPr/>
          </p:nvSpPr>
          <p:spPr>
            <a:xfrm>
              <a:off x="1798229" y="3412484"/>
              <a:ext cx="14088" cy="32774"/>
            </a:xfrm>
            <a:custGeom>
              <a:avLst/>
              <a:gdLst/>
              <a:ahLst/>
              <a:cxnLst/>
              <a:rect l="l" t="t" r="r" b="b"/>
              <a:pathLst>
                <a:path w="190" h="442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20"/>
                    <a:pt x="34" y="243"/>
                    <a:pt x="34" y="365"/>
                  </a:cubicBezTo>
                  <a:cubicBezTo>
                    <a:pt x="34" y="414"/>
                    <a:pt x="73" y="441"/>
                    <a:pt x="110" y="441"/>
                  </a:cubicBezTo>
                  <a:cubicBezTo>
                    <a:pt x="150" y="441"/>
                    <a:pt x="190" y="414"/>
                    <a:pt x="190" y="365"/>
                  </a:cubicBezTo>
                  <a:cubicBezTo>
                    <a:pt x="190" y="266"/>
                    <a:pt x="182" y="166"/>
                    <a:pt x="17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40;p60"/>
            <p:cNvSpPr/>
            <p:nvPr/>
          </p:nvSpPr>
          <p:spPr>
            <a:xfrm>
              <a:off x="1827890" y="3424052"/>
              <a:ext cx="15349" cy="49903"/>
            </a:xfrm>
            <a:custGeom>
              <a:avLst/>
              <a:gdLst/>
              <a:ahLst/>
              <a:cxnLst/>
              <a:rect l="l" t="t" r="r" b="b"/>
              <a:pathLst>
                <a:path w="207" h="673" extrusionOk="0">
                  <a:moveTo>
                    <a:pt x="1" y="0"/>
                  </a:moveTo>
                  <a:cubicBezTo>
                    <a:pt x="34" y="186"/>
                    <a:pt x="51" y="371"/>
                    <a:pt x="51" y="564"/>
                  </a:cubicBezTo>
                  <a:lnTo>
                    <a:pt x="51" y="596"/>
                  </a:lnTo>
                  <a:cubicBezTo>
                    <a:pt x="51" y="646"/>
                    <a:pt x="91" y="673"/>
                    <a:pt x="130" y="673"/>
                  </a:cubicBezTo>
                  <a:cubicBezTo>
                    <a:pt x="167" y="673"/>
                    <a:pt x="207" y="646"/>
                    <a:pt x="207" y="596"/>
                  </a:cubicBezTo>
                  <a:lnTo>
                    <a:pt x="207" y="556"/>
                  </a:lnTo>
                  <a:cubicBezTo>
                    <a:pt x="207" y="391"/>
                    <a:pt x="193" y="229"/>
                    <a:pt x="170" y="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41;p60"/>
            <p:cNvSpPr/>
            <p:nvPr/>
          </p:nvSpPr>
          <p:spPr>
            <a:xfrm>
              <a:off x="1864742" y="3439253"/>
              <a:ext cx="12902" cy="49236"/>
            </a:xfrm>
            <a:custGeom>
              <a:avLst/>
              <a:gdLst/>
              <a:ahLst/>
              <a:cxnLst/>
              <a:rect l="l" t="t" r="r" b="b"/>
              <a:pathLst>
                <a:path w="174" h="664" extrusionOk="0">
                  <a:moveTo>
                    <a:pt x="21" y="1"/>
                  </a:moveTo>
                  <a:cubicBezTo>
                    <a:pt x="21" y="196"/>
                    <a:pt x="14" y="391"/>
                    <a:pt x="1" y="587"/>
                  </a:cubicBezTo>
                  <a:lnTo>
                    <a:pt x="1" y="593"/>
                  </a:lnTo>
                  <a:cubicBezTo>
                    <a:pt x="1" y="640"/>
                    <a:pt x="34" y="663"/>
                    <a:pt x="74" y="663"/>
                  </a:cubicBezTo>
                  <a:cubicBezTo>
                    <a:pt x="110" y="663"/>
                    <a:pt x="153" y="637"/>
                    <a:pt x="156" y="587"/>
                  </a:cubicBezTo>
                  <a:cubicBezTo>
                    <a:pt x="167" y="411"/>
                    <a:pt x="173" y="235"/>
                    <a:pt x="173" y="6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42;p60"/>
            <p:cNvSpPr/>
            <p:nvPr/>
          </p:nvSpPr>
          <p:spPr>
            <a:xfrm>
              <a:off x="1887358" y="3447632"/>
              <a:ext cx="17277" cy="64659"/>
            </a:xfrm>
            <a:custGeom>
              <a:avLst/>
              <a:gdLst/>
              <a:ahLst/>
              <a:cxnLst/>
              <a:rect l="l" t="t" r="r" b="b"/>
              <a:pathLst>
                <a:path w="233" h="872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269"/>
                    <a:pt x="50" y="533"/>
                    <a:pt x="77" y="798"/>
                  </a:cubicBezTo>
                  <a:cubicBezTo>
                    <a:pt x="80" y="848"/>
                    <a:pt x="123" y="871"/>
                    <a:pt x="160" y="871"/>
                  </a:cubicBezTo>
                  <a:cubicBezTo>
                    <a:pt x="196" y="871"/>
                    <a:pt x="232" y="851"/>
                    <a:pt x="232" y="805"/>
                  </a:cubicBezTo>
                  <a:lnTo>
                    <a:pt x="232" y="798"/>
                  </a:lnTo>
                  <a:cubicBezTo>
                    <a:pt x="209" y="553"/>
                    <a:pt x="186" y="308"/>
                    <a:pt x="160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43;p60"/>
            <p:cNvSpPr/>
            <p:nvPr/>
          </p:nvSpPr>
          <p:spPr>
            <a:xfrm>
              <a:off x="1925175" y="3462536"/>
              <a:ext cx="13866" cy="64214"/>
            </a:xfrm>
            <a:custGeom>
              <a:avLst/>
              <a:gdLst/>
              <a:ahLst/>
              <a:cxnLst/>
              <a:rect l="l" t="t" r="r" b="b"/>
              <a:pathLst>
                <a:path w="187" h="866" extrusionOk="0">
                  <a:moveTo>
                    <a:pt x="0" y="1"/>
                  </a:moveTo>
                  <a:cubicBezTo>
                    <a:pt x="20" y="160"/>
                    <a:pt x="30" y="319"/>
                    <a:pt x="30" y="482"/>
                  </a:cubicBezTo>
                  <a:cubicBezTo>
                    <a:pt x="30" y="584"/>
                    <a:pt x="27" y="687"/>
                    <a:pt x="20" y="789"/>
                  </a:cubicBezTo>
                  <a:lnTo>
                    <a:pt x="20" y="796"/>
                  </a:lnTo>
                  <a:cubicBezTo>
                    <a:pt x="20" y="843"/>
                    <a:pt x="54" y="866"/>
                    <a:pt x="93" y="866"/>
                  </a:cubicBezTo>
                  <a:cubicBezTo>
                    <a:pt x="130" y="866"/>
                    <a:pt x="173" y="839"/>
                    <a:pt x="176" y="789"/>
                  </a:cubicBezTo>
                  <a:cubicBezTo>
                    <a:pt x="183" y="690"/>
                    <a:pt x="186" y="591"/>
                    <a:pt x="186" y="488"/>
                  </a:cubicBezTo>
                  <a:cubicBezTo>
                    <a:pt x="186" y="349"/>
                    <a:pt x="179" y="207"/>
                    <a:pt x="163" y="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44;p60"/>
            <p:cNvSpPr/>
            <p:nvPr/>
          </p:nvSpPr>
          <p:spPr>
            <a:xfrm>
              <a:off x="1672544" y="1605368"/>
              <a:ext cx="1264851" cy="1144654"/>
            </a:xfrm>
            <a:custGeom>
              <a:avLst/>
              <a:gdLst/>
              <a:ahLst/>
              <a:cxnLst/>
              <a:rect l="l" t="t" r="r" b="b"/>
              <a:pathLst>
                <a:path w="17058" h="15437" extrusionOk="0">
                  <a:moveTo>
                    <a:pt x="8446" y="0"/>
                  </a:moveTo>
                  <a:cubicBezTo>
                    <a:pt x="8391" y="0"/>
                    <a:pt x="8337" y="1"/>
                    <a:pt x="8282" y="3"/>
                  </a:cubicBezTo>
                  <a:cubicBezTo>
                    <a:pt x="8229" y="3"/>
                    <a:pt x="8176" y="3"/>
                    <a:pt x="8120" y="6"/>
                  </a:cubicBezTo>
                  <a:cubicBezTo>
                    <a:pt x="8010" y="6"/>
                    <a:pt x="7902" y="12"/>
                    <a:pt x="7792" y="22"/>
                  </a:cubicBezTo>
                  <a:cubicBezTo>
                    <a:pt x="7457" y="45"/>
                    <a:pt x="7123" y="92"/>
                    <a:pt x="6785" y="168"/>
                  </a:cubicBezTo>
                  <a:cubicBezTo>
                    <a:pt x="6713" y="185"/>
                    <a:pt x="6643" y="201"/>
                    <a:pt x="6574" y="218"/>
                  </a:cubicBezTo>
                  <a:cubicBezTo>
                    <a:pt x="5958" y="374"/>
                    <a:pt x="5345" y="625"/>
                    <a:pt x="4749" y="1010"/>
                  </a:cubicBezTo>
                  <a:cubicBezTo>
                    <a:pt x="4742" y="1010"/>
                    <a:pt x="4738" y="1013"/>
                    <a:pt x="4735" y="1016"/>
                  </a:cubicBezTo>
                  <a:cubicBezTo>
                    <a:pt x="3960" y="1513"/>
                    <a:pt x="3216" y="2231"/>
                    <a:pt x="2547" y="3248"/>
                  </a:cubicBezTo>
                  <a:cubicBezTo>
                    <a:pt x="2547" y="3248"/>
                    <a:pt x="2222" y="3692"/>
                    <a:pt x="1828" y="4413"/>
                  </a:cubicBezTo>
                  <a:cubicBezTo>
                    <a:pt x="1053" y="5831"/>
                    <a:pt x="0" y="8321"/>
                    <a:pt x="560" y="10626"/>
                  </a:cubicBezTo>
                  <a:cubicBezTo>
                    <a:pt x="599" y="10798"/>
                    <a:pt x="653" y="10967"/>
                    <a:pt x="712" y="11139"/>
                  </a:cubicBezTo>
                  <a:cubicBezTo>
                    <a:pt x="801" y="11391"/>
                    <a:pt x="911" y="11632"/>
                    <a:pt x="1040" y="11858"/>
                  </a:cubicBezTo>
                  <a:lnTo>
                    <a:pt x="1043" y="11861"/>
                  </a:lnTo>
                  <a:cubicBezTo>
                    <a:pt x="1368" y="12454"/>
                    <a:pt x="1811" y="12971"/>
                    <a:pt x="2345" y="13408"/>
                  </a:cubicBezTo>
                  <a:cubicBezTo>
                    <a:pt x="2762" y="13752"/>
                    <a:pt x="3232" y="14050"/>
                    <a:pt x="3742" y="14302"/>
                  </a:cubicBezTo>
                  <a:cubicBezTo>
                    <a:pt x="3957" y="14411"/>
                    <a:pt x="4182" y="14513"/>
                    <a:pt x="4417" y="14606"/>
                  </a:cubicBezTo>
                  <a:cubicBezTo>
                    <a:pt x="4607" y="14683"/>
                    <a:pt x="4798" y="14752"/>
                    <a:pt x="4997" y="14814"/>
                  </a:cubicBezTo>
                  <a:cubicBezTo>
                    <a:pt x="5418" y="14957"/>
                    <a:pt x="5855" y="15070"/>
                    <a:pt x="6302" y="15163"/>
                  </a:cubicBezTo>
                  <a:cubicBezTo>
                    <a:pt x="6484" y="15199"/>
                    <a:pt x="6666" y="15232"/>
                    <a:pt x="6852" y="15262"/>
                  </a:cubicBezTo>
                  <a:cubicBezTo>
                    <a:pt x="7236" y="15325"/>
                    <a:pt x="7627" y="15368"/>
                    <a:pt x="8024" y="15398"/>
                  </a:cubicBezTo>
                  <a:cubicBezTo>
                    <a:pt x="8034" y="15401"/>
                    <a:pt x="8044" y="15401"/>
                    <a:pt x="8053" y="15401"/>
                  </a:cubicBezTo>
                  <a:cubicBezTo>
                    <a:pt x="8259" y="15414"/>
                    <a:pt x="8464" y="15424"/>
                    <a:pt x="8669" y="15430"/>
                  </a:cubicBezTo>
                  <a:cubicBezTo>
                    <a:pt x="8815" y="15434"/>
                    <a:pt x="8960" y="15436"/>
                    <a:pt x="9105" y="15436"/>
                  </a:cubicBezTo>
                  <a:cubicBezTo>
                    <a:pt x="9339" y="15436"/>
                    <a:pt x="9573" y="15431"/>
                    <a:pt x="9809" y="15421"/>
                  </a:cubicBezTo>
                  <a:cubicBezTo>
                    <a:pt x="10011" y="15411"/>
                    <a:pt x="10213" y="15395"/>
                    <a:pt x="10411" y="15378"/>
                  </a:cubicBezTo>
                  <a:cubicBezTo>
                    <a:pt x="10729" y="15348"/>
                    <a:pt x="11044" y="15311"/>
                    <a:pt x="11352" y="15262"/>
                  </a:cubicBezTo>
                  <a:cubicBezTo>
                    <a:pt x="11461" y="15245"/>
                    <a:pt x="11567" y="15225"/>
                    <a:pt x="11673" y="15205"/>
                  </a:cubicBezTo>
                  <a:cubicBezTo>
                    <a:pt x="11882" y="15169"/>
                    <a:pt x="12084" y="15123"/>
                    <a:pt x="12276" y="15073"/>
                  </a:cubicBezTo>
                  <a:cubicBezTo>
                    <a:pt x="12703" y="14970"/>
                    <a:pt x="13103" y="14838"/>
                    <a:pt x="13471" y="14689"/>
                  </a:cubicBezTo>
                  <a:cubicBezTo>
                    <a:pt x="13673" y="14609"/>
                    <a:pt x="13869" y="14524"/>
                    <a:pt x="14051" y="14427"/>
                  </a:cubicBezTo>
                  <a:cubicBezTo>
                    <a:pt x="14481" y="14215"/>
                    <a:pt x="14862" y="13970"/>
                    <a:pt x="15197" y="13706"/>
                  </a:cubicBezTo>
                  <a:cubicBezTo>
                    <a:pt x="15382" y="13556"/>
                    <a:pt x="15551" y="13404"/>
                    <a:pt x="15706" y="13242"/>
                  </a:cubicBezTo>
                  <a:cubicBezTo>
                    <a:pt x="16150" y="12785"/>
                    <a:pt x="16481" y="12282"/>
                    <a:pt x="16696" y="11748"/>
                  </a:cubicBezTo>
                  <a:cubicBezTo>
                    <a:pt x="16769" y="11583"/>
                    <a:pt x="16826" y="11414"/>
                    <a:pt x="16869" y="11245"/>
                  </a:cubicBezTo>
                  <a:cubicBezTo>
                    <a:pt x="17034" y="10626"/>
                    <a:pt x="17057" y="9980"/>
                    <a:pt x="16938" y="9341"/>
                  </a:cubicBezTo>
                  <a:cubicBezTo>
                    <a:pt x="16557" y="7314"/>
                    <a:pt x="15445" y="3403"/>
                    <a:pt x="14021" y="1621"/>
                  </a:cubicBezTo>
                  <a:cubicBezTo>
                    <a:pt x="13945" y="1526"/>
                    <a:pt x="13869" y="1436"/>
                    <a:pt x="13789" y="1354"/>
                  </a:cubicBezTo>
                  <a:cubicBezTo>
                    <a:pt x="13719" y="1277"/>
                    <a:pt x="13647" y="1208"/>
                    <a:pt x="13574" y="1145"/>
                  </a:cubicBezTo>
                  <a:cubicBezTo>
                    <a:pt x="13315" y="917"/>
                    <a:pt x="13044" y="767"/>
                    <a:pt x="12773" y="718"/>
                  </a:cubicBezTo>
                  <a:cubicBezTo>
                    <a:pt x="12703" y="704"/>
                    <a:pt x="12630" y="692"/>
                    <a:pt x="12554" y="675"/>
                  </a:cubicBezTo>
                  <a:cubicBezTo>
                    <a:pt x="12501" y="665"/>
                    <a:pt x="12448" y="652"/>
                    <a:pt x="12392" y="642"/>
                  </a:cubicBezTo>
                  <a:cubicBezTo>
                    <a:pt x="12100" y="576"/>
                    <a:pt x="11766" y="493"/>
                    <a:pt x="11399" y="406"/>
                  </a:cubicBezTo>
                  <a:cubicBezTo>
                    <a:pt x="11391" y="406"/>
                    <a:pt x="11385" y="403"/>
                    <a:pt x="11382" y="403"/>
                  </a:cubicBezTo>
                  <a:cubicBezTo>
                    <a:pt x="11335" y="390"/>
                    <a:pt x="11289" y="380"/>
                    <a:pt x="11243" y="370"/>
                  </a:cubicBezTo>
                  <a:cubicBezTo>
                    <a:pt x="10957" y="307"/>
                    <a:pt x="10653" y="241"/>
                    <a:pt x="10335" y="185"/>
                  </a:cubicBezTo>
                  <a:cubicBezTo>
                    <a:pt x="10282" y="175"/>
                    <a:pt x="10233" y="168"/>
                    <a:pt x="10179" y="158"/>
                  </a:cubicBezTo>
                  <a:cubicBezTo>
                    <a:pt x="9944" y="119"/>
                    <a:pt x="9703" y="85"/>
                    <a:pt x="9455" y="59"/>
                  </a:cubicBezTo>
                  <a:cubicBezTo>
                    <a:pt x="9401" y="52"/>
                    <a:pt x="9352" y="45"/>
                    <a:pt x="9299" y="42"/>
                  </a:cubicBezTo>
                  <a:cubicBezTo>
                    <a:pt x="9153" y="29"/>
                    <a:pt x="9010" y="19"/>
                    <a:pt x="8862" y="12"/>
                  </a:cubicBezTo>
                  <a:cubicBezTo>
                    <a:pt x="8725" y="5"/>
                    <a:pt x="8586" y="0"/>
                    <a:pt x="8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45;p60"/>
            <p:cNvSpPr/>
            <p:nvPr/>
          </p:nvSpPr>
          <p:spPr>
            <a:xfrm>
              <a:off x="2291034" y="2116412"/>
              <a:ext cx="169507" cy="74817"/>
            </a:xfrm>
            <a:custGeom>
              <a:avLst/>
              <a:gdLst/>
              <a:ahLst/>
              <a:cxnLst/>
              <a:rect l="l" t="t" r="r" b="b"/>
              <a:pathLst>
                <a:path w="2286" h="1009" extrusionOk="0">
                  <a:moveTo>
                    <a:pt x="540" y="1"/>
                  </a:moveTo>
                  <a:cubicBezTo>
                    <a:pt x="476" y="1"/>
                    <a:pt x="414" y="15"/>
                    <a:pt x="355" y="51"/>
                  </a:cubicBezTo>
                  <a:cubicBezTo>
                    <a:pt x="1" y="270"/>
                    <a:pt x="765" y="942"/>
                    <a:pt x="1329" y="1008"/>
                  </a:cubicBezTo>
                  <a:cubicBezTo>
                    <a:pt x="1329" y="1008"/>
                    <a:pt x="2286" y="488"/>
                    <a:pt x="2054" y="147"/>
                  </a:cubicBezTo>
                  <a:cubicBezTo>
                    <a:pt x="2001" y="70"/>
                    <a:pt x="1930" y="41"/>
                    <a:pt x="1851" y="41"/>
                  </a:cubicBezTo>
                  <a:cubicBezTo>
                    <a:pt x="1581" y="41"/>
                    <a:pt x="1219" y="392"/>
                    <a:pt x="1219" y="392"/>
                  </a:cubicBezTo>
                  <a:cubicBezTo>
                    <a:pt x="1219" y="392"/>
                    <a:pt x="865" y="1"/>
                    <a:pt x="540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46;p60"/>
            <p:cNvSpPr/>
            <p:nvPr/>
          </p:nvSpPr>
          <p:spPr>
            <a:xfrm>
              <a:off x="2290515" y="2216960"/>
              <a:ext cx="175439" cy="34628"/>
            </a:xfrm>
            <a:custGeom>
              <a:avLst/>
              <a:gdLst/>
              <a:ahLst/>
              <a:cxnLst/>
              <a:rect l="l" t="t" r="r" b="b"/>
              <a:pathLst>
                <a:path w="2366" h="467" extrusionOk="0">
                  <a:moveTo>
                    <a:pt x="2365" y="0"/>
                  </a:moveTo>
                  <a:cubicBezTo>
                    <a:pt x="2163" y="69"/>
                    <a:pt x="1975" y="149"/>
                    <a:pt x="1776" y="189"/>
                  </a:cubicBezTo>
                  <a:cubicBezTo>
                    <a:pt x="1581" y="239"/>
                    <a:pt x="1382" y="258"/>
                    <a:pt x="1183" y="258"/>
                  </a:cubicBezTo>
                  <a:cubicBezTo>
                    <a:pt x="1177" y="259"/>
                    <a:pt x="1171" y="259"/>
                    <a:pt x="1165" y="259"/>
                  </a:cubicBezTo>
                  <a:cubicBezTo>
                    <a:pt x="774" y="259"/>
                    <a:pt x="386" y="157"/>
                    <a:pt x="1" y="0"/>
                  </a:cubicBezTo>
                  <a:lnTo>
                    <a:pt x="1" y="0"/>
                  </a:lnTo>
                  <a:cubicBezTo>
                    <a:pt x="150" y="153"/>
                    <a:pt x="342" y="265"/>
                    <a:pt x="544" y="344"/>
                  </a:cubicBezTo>
                  <a:cubicBezTo>
                    <a:pt x="746" y="424"/>
                    <a:pt x="965" y="464"/>
                    <a:pt x="1183" y="467"/>
                  </a:cubicBezTo>
                  <a:cubicBezTo>
                    <a:pt x="1402" y="464"/>
                    <a:pt x="1624" y="431"/>
                    <a:pt x="1825" y="344"/>
                  </a:cubicBezTo>
                  <a:cubicBezTo>
                    <a:pt x="2027" y="268"/>
                    <a:pt x="2210" y="142"/>
                    <a:pt x="2365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47;p60"/>
            <p:cNvSpPr/>
            <p:nvPr/>
          </p:nvSpPr>
          <p:spPr>
            <a:xfrm>
              <a:off x="2374305" y="2185223"/>
              <a:ext cx="15572" cy="58282"/>
            </a:xfrm>
            <a:custGeom>
              <a:avLst/>
              <a:gdLst/>
              <a:ahLst/>
              <a:cxnLst/>
              <a:rect l="l" t="t" r="r" b="b"/>
              <a:pathLst>
                <a:path w="210" h="786" extrusionOk="0">
                  <a:moveTo>
                    <a:pt x="0" y="1"/>
                  </a:moveTo>
                  <a:lnTo>
                    <a:pt x="0" y="786"/>
                  </a:lnTo>
                  <a:lnTo>
                    <a:pt x="209" y="78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48;p60"/>
            <p:cNvSpPr/>
            <p:nvPr/>
          </p:nvSpPr>
          <p:spPr>
            <a:xfrm>
              <a:off x="2589638" y="2082377"/>
              <a:ext cx="41821" cy="68366"/>
            </a:xfrm>
            <a:custGeom>
              <a:avLst/>
              <a:gdLst/>
              <a:ahLst/>
              <a:cxnLst/>
              <a:rect l="l" t="t" r="r" b="b"/>
              <a:pathLst>
                <a:path w="564" h="922" extrusionOk="0">
                  <a:moveTo>
                    <a:pt x="279" y="1"/>
                  </a:moveTo>
                  <a:cubicBezTo>
                    <a:pt x="277" y="1"/>
                    <a:pt x="274" y="1"/>
                    <a:pt x="272" y="1"/>
                  </a:cubicBezTo>
                  <a:cubicBezTo>
                    <a:pt x="119" y="4"/>
                    <a:pt x="0" y="212"/>
                    <a:pt x="10" y="467"/>
                  </a:cubicBezTo>
                  <a:cubicBezTo>
                    <a:pt x="17" y="720"/>
                    <a:pt x="144" y="921"/>
                    <a:pt x="291" y="921"/>
                  </a:cubicBezTo>
                  <a:cubicBezTo>
                    <a:pt x="293" y="921"/>
                    <a:pt x="294" y="921"/>
                    <a:pt x="295" y="921"/>
                  </a:cubicBezTo>
                  <a:cubicBezTo>
                    <a:pt x="448" y="915"/>
                    <a:pt x="564" y="706"/>
                    <a:pt x="556" y="451"/>
                  </a:cubicBezTo>
                  <a:cubicBezTo>
                    <a:pt x="550" y="204"/>
                    <a:pt x="426" y="1"/>
                    <a:pt x="279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49;p60"/>
            <p:cNvSpPr/>
            <p:nvPr/>
          </p:nvSpPr>
          <p:spPr>
            <a:xfrm>
              <a:off x="2057756" y="2064729"/>
              <a:ext cx="41821" cy="68292"/>
            </a:xfrm>
            <a:custGeom>
              <a:avLst/>
              <a:gdLst/>
              <a:ahLst/>
              <a:cxnLst/>
              <a:rect l="l" t="t" r="r" b="b"/>
              <a:pathLst>
                <a:path w="564" h="921" extrusionOk="0">
                  <a:moveTo>
                    <a:pt x="273" y="0"/>
                  </a:moveTo>
                  <a:cubicBezTo>
                    <a:pt x="272" y="0"/>
                    <a:pt x="271" y="0"/>
                    <a:pt x="269" y="0"/>
                  </a:cubicBezTo>
                  <a:cubicBezTo>
                    <a:pt x="116" y="3"/>
                    <a:pt x="0" y="212"/>
                    <a:pt x="8" y="467"/>
                  </a:cubicBezTo>
                  <a:cubicBezTo>
                    <a:pt x="14" y="720"/>
                    <a:pt x="142" y="921"/>
                    <a:pt x="292" y="921"/>
                  </a:cubicBezTo>
                  <a:cubicBezTo>
                    <a:pt x="293" y="921"/>
                    <a:pt x="294" y="921"/>
                    <a:pt x="295" y="921"/>
                  </a:cubicBezTo>
                  <a:cubicBezTo>
                    <a:pt x="448" y="917"/>
                    <a:pt x="564" y="705"/>
                    <a:pt x="557" y="453"/>
                  </a:cubicBezTo>
                  <a:cubicBezTo>
                    <a:pt x="550" y="201"/>
                    <a:pt x="424" y="0"/>
                    <a:pt x="273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50;p60"/>
            <p:cNvSpPr/>
            <p:nvPr/>
          </p:nvSpPr>
          <p:spPr>
            <a:xfrm>
              <a:off x="2009114" y="2147926"/>
              <a:ext cx="98323" cy="98323"/>
            </a:xfrm>
            <a:custGeom>
              <a:avLst/>
              <a:gdLst/>
              <a:ahLst/>
              <a:cxnLst/>
              <a:rect l="l" t="t" r="r" b="b"/>
              <a:pathLst>
                <a:path w="1326" h="1326" extrusionOk="0">
                  <a:moveTo>
                    <a:pt x="664" y="1"/>
                  </a:moveTo>
                  <a:cubicBezTo>
                    <a:pt x="299" y="1"/>
                    <a:pt x="1" y="299"/>
                    <a:pt x="1" y="663"/>
                  </a:cubicBezTo>
                  <a:cubicBezTo>
                    <a:pt x="1" y="1027"/>
                    <a:pt x="299" y="1325"/>
                    <a:pt x="664" y="1325"/>
                  </a:cubicBezTo>
                  <a:cubicBezTo>
                    <a:pt x="1028" y="1325"/>
                    <a:pt x="1326" y="1027"/>
                    <a:pt x="1326" y="663"/>
                  </a:cubicBezTo>
                  <a:cubicBezTo>
                    <a:pt x="1326" y="299"/>
                    <a:pt x="1028" y="1"/>
                    <a:pt x="664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51;p60"/>
            <p:cNvSpPr/>
            <p:nvPr/>
          </p:nvSpPr>
          <p:spPr>
            <a:xfrm>
              <a:off x="2587192" y="2167872"/>
              <a:ext cx="98249" cy="98249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63" y="0"/>
                  </a:moveTo>
                  <a:cubicBezTo>
                    <a:pt x="299" y="0"/>
                    <a:pt x="1" y="294"/>
                    <a:pt x="1" y="662"/>
                  </a:cubicBezTo>
                  <a:cubicBezTo>
                    <a:pt x="1" y="1026"/>
                    <a:pt x="299" y="1324"/>
                    <a:pt x="663" y="1324"/>
                  </a:cubicBezTo>
                  <a:cubicBezTo>
                    <a:pt x="1027" y="1324"/>
                    <a:pt x="1325" y="1026"/>
                    <a:pt x="1325" y="662"/>
                  </a:cubicBezTo>
                  <a:cubicBezTo>
                    <a:pt x="1325" y="294"/>
                    <a:pt x="1027" y="0"/>
                    <a:pt x="663" y="0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52;p60"/>
            <p:cNvSpPr/>
            <p:nvPr/>
          </p:nvSpPr>
          <p:spPr>
            <a:xfrm>
              <a:off x="2045225" y="1189459"/>
              <a:ext cx="691745" cy="445864"/>
            </a:xfrm>
            <a:custGeom>
              <a:avLst/>
              <a:gdLst/>
              <a:ahLst/>
              <a:cxnLst/>
              <a:rect l="l" t="t" r="r" b="b"/>
              <a:pathLst>
                <a:path w="9329" h="6013" extrusionOk="0">
                  <a:moveTo>
                    <a:pt x="5472" y="1"/>
                  </a:moveTo>
                  <a:cubicBezTo>
                    <a:pt x="5417" y="1"/>
                    <a:pt x="5362" y="3"/>
                    <a:pt x="5306" y="5"/>
                  </a:cubicBezTo>
                  <a:cubicBezTo>
                    <a:pt x="4746" y="38"/>
                    <a:pt x="4233" y="157"/>
                    <a:pt x="3763" y="336"/>
                  </a:cubicBezTo>
                  <a:cubicBezTo>
                    <a:pt x="1540" y="1184"/>
                    <a:pt x="322" y="3343"/>
                    <a:pt x="57" y="3860"/>
                  </a:cubicBezTo>
                  <a:cubicBezTo>
                    <a:pt x="21" y="3929"/>
                    <a:pt x="1" y="3969"/>
                    <a:pt x="1" y="3969"/>
                  </a:cubicBezTo>
                  <a:cubicBezTo>
                    <a:pt x="209" y="4267"/>
                    <a:pt x="471" y="4525"/>
                    <a:pt x="773" y="4744"/>
                  </a:cubicBezTo>
                  <a:cubicBezTo>
                    <a:pt x="816" y="4777"/>
                    <a:pt x="855" y="4806"/>
                    <a:pt x="898" y="4834"/>
                  </a:cubicBezTo>
                  <a:cubicBezTo>
                    <a:pt x="1187" y="5029"/>
                    <a:pt x="1505" y="5191"/>
                    <a:pt x="1846" y="5330"/>
                  </a:cubicBezTo>
                  <a:cubicBezTo>
                    <a:pt x="1895" y="5350"/>
                    <a:pt x="1945" y="5367"/>
                    <a:pt x="1994" y="5387"/>
                  </a:cubicBezTo>
                  <a:cubicBezTo>
                    <a:pt x="2243" y="5482"/>
                    <a:pt x="2501" y="5562"/>
                    <a:pt x="2766" y="5631"/>
                  </a:cubicBezTo>
                  <a:cubicBezTo>
                    <a:pt x="2865" y="5654"/>
                    <a:pt x="2965" y="5681"/>
                    <a:pt x="3067" y="5705"/>
                  </a:cubicBezTo>
                  <a:cubicBezTo>
                    <a:pt x="3120" y="5717"/>
                    <a:pt x="3170" y="5728"/>
                    <a:pt x="3220" y="5737"/>
                  </a:cubicBezTo>
                  <a:cubicBezTo>
                    <a:pt x="3382" y="5771"/>
                    <a:pt x="3544" y="5800"/>
                    <a:pt x="3706" y="5827"/>
                  </a:cubicBezTo>
                  <a:cubicBezTo>
                    <a:pt x="3889" y="5856"/>
                    <a:pt x="4074" y="5883"/>
                    <a:pt x="4256" y="5903"/>
                  </a:cubicBezTo>
                  <a:cubicBezTo>
                    <a:pt x="4309" y="5910"/>
                    <a:pt x="4359" y="5916"/>
                    <a:pt x="4412" y="5919"/>
                  </a:cubicBezTo>
                  <a:cubicBezTo>
                    <a:pt x="4660" y="5949"/>
                    <a:pt x="4909" y="5966"/>
                    <a:pt x="5153" y="5983"/>
                  </a:cubicBezTo>
                  <a:cubicBezTo>
                    <a:pt x="5207" y="5986"/>
                    <a:pt x="5260" y="5986"/>
                    <a:pt x="5309" y="5989"/>
                  </a:cubicBezTo>
                  <a:cubicBezTo>
                    <a:pt x="5621" y="6006"/>
                    <a:pt x="5922" y="6012"/>
                    <a:pt x="6217" y="6012"/>
                  </a:cubicBezTo>
                  <a:lnTo>
                    <a:pt x="6373" y="6012"/>
                  </a:lnTo>
                  <a:cubicBezTo>
                    <a:pt x="6706" y="6009"/>
                    <a:pt x="7024" y="5999"/>
                    <a:pt x="7322" y="5986"/>
                  </a:cubicBezTo>
                  <a:cubicBezTo>
                    <a:pt x="7375" y="5983"/>
                    <a:pt x="7429" y="5979"/>
                    <a:pt x="7478" y="5976"/>
                  </a:cubicBezTo>
                  <a:cubicBezTo>
                    <a:pt x="7793" y="5959"/>
                    <a:pt x="8081" y="5936"/>
                    <a:pt x="8329" y="5916"/>
                  </a:cubicBezTo>
                  <a:cubicBezTo>
                    <a:pt x="8382" y="5910"/>
                    <a:pt x="8435" y="5903"/>
                    <a:pt x="8485" y="5899"/>
                  </a:cubicBezTo>
                  <a:cubicBezTo>
                    <a:pt x="8803" y="5867"/>
                    <a:pt x="9041" y="5836"/>
                    <a:pt x="9184" y="5817"/>
                  </a:cubicBezTo>
                  <a:cubicBezTo>
                    <a:pt x="9280" y="5804"/>
                    <a:pt x="9329" y="5797"/>
                    <a:pt x="9329" y="5797"/>
                  </a:cubicBezTo>
                  <a:cubicBezTo>
                    <a:pt x="9329" y="5797"/>
                    <a:pt x="9326" y="5771"/>
                    <a:pt x="9323" y="5728"/>
                  </a:cubicBezTo>
                  <a:lnTo>
                    <a:pt x="9323" y="5724"/>
                  </a:lnTo>
                  <a:cubicBezTo>
                    <a:pt x="9306" y="5569"/>
                    <a:pt x="9263" y="5181"/>
                    <a:pt x="9167" y="4671"/>
                  </a:cubicBezTo>
                  <a:cubicBezTo>
                    <a:pt x="8945" y="3515"/>
                    <a:pt x="8448" y="1747"/>
                    <a:pt x="7366" y="750"/>
                  </a:cubicBezTo>
                  <a:cubicBezTo>
                    <a:pt x="7147" y="545"/>
                    <a:pt x="6902" y="376"/>
                    <a:pt x="6631" y="247"/>
                  </a:cubicBezTo>
                  <a:cubicBezTo>
                    <a:pt x="6571" y="221"/>
                    <a:pt x="6512" y="194"/>
                    <a:pt x="6452" y="171"/>
                  </a:cubicBezTo>
                  <a:cubicBezTo>
                    <a:pt x="6174" y="65"/>
                    <a:pt x="5872" y="5"/>
                    <a:pt x="5541" y="2"/>
                  </a:cubicBezTo>
                  <a:cubicBezTo>
                    <a:pt x="5518" y="1"/>
                    <a:pt x="5495" y="1"/>
                    <a:pt x="5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53;p60"/>
            <p:cNvSpPr/>
            <p:nvPr/>
          </p:nvSpPr>
          <p:spPr>
            <a:xfrm>
              <a:off x="2174469" y="1412726"/>
              <a:ext cx="24099" cy="39151"/>
            </a:xfrm>
            <a:custGeom>
              <a:avLst/>
              <a:gdLst/>
              <a:ahLst/>
              <a:cxnLst/>
              <a:rect l="l" t="t" r="r" b="b"/>
              <a:pathLst>
                <a:path w="325" h="528" extrusionOk="0">
                  <a:moveTo>
                    <a:pt x="230" y="1"/>
                  </a:moveTo>
                  <a:cubicBezTo>
                    <a:pt x="199" y="1"/>
                    <a:pt x="169" y="18"/>
                    <a:pt x="159" y="57"/>
                  </a:cubicBezTo>
                  <a:cubicBezTo>
                    <a:pt x="129" y="180"/>
                    <a:pt x="86" y="296"/>
                    <a:pt x="33" y="409"/>
                  </a:cubicBezTo>
                  <a:cubicBezTo>
                    <a:pt x="1" y="470"/>
                    <a:pt x="56" y="527"/>
                    <a:pt x="107" y="527"/>
                  </a:cubicBezTo>
                  <a:cubicBezTo>
                    <a:pt x="130" y="527"/>
                    <a:pt x="152" y="516"/>
                    <a:pt x="165" y="488"/>
                  </a:cubicBezTo>
                  <a:cubicBezTo>
                    <a:pt x="228" y="362"/>
                    <a:pt x="274" y="233"/>
                    <a:pt x="311" y="97"/>
                  </a:cubicBezTo>
                  <a:cubicBezTo>
                    <a:pt x="325" y="39"/>
                    <a:pt x="277" y="1"/>
                    <a:pt x="230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54;p60"/>
            <p:cNvSpPr/>
            <p:nvPr/>
          </p:nvSpPr>
          <p:spPr>
            <a:xfrm>
              <a:off x="2194342" y="1431041"/>
              <a:ext cx="21800" cy="35073"/>
            </a:xfrm>
            <a:custGeom>
              <a:avLst/>
              <a:gdLst/>
              <a:ahLst/>
              <a:cxnLst/>
              <a:rect l="l" t="t" r="r" b="b"/>
              <a:pathLst>
                <a:path w="294" h="473" extrusionOk="0">
                  <a:moveTo>
                    <a:pt x="188" y="1"/>
                  </a:moveTo>
                  <a:cubicBezTo>
                    <a:pt x="164" y="1"/>
                    <a:pt x="141" y="12"/>
                    <a:pt x="125" y="38"/>
                  </a:cubicBezTo>
                  <a:cubicBezTo>
                    <a:pt x="70" y="148"/>
                    <a:pt x="30" y="257"/>
                    <a:pt x="10" y="373"/>
                  </a:cubicBezTo>
                  <a:cubicBezTo>
                    <a:pt x="0" y="433"/>
                    <a:pt x="50" y="472"/>
                    <a:pt x="95" y="472"/>
                  </a:cubicBezTo>
                  <a:cubicBezTo>
                    <a:pt x="125" y="472"/>
                    <a:pt x="152" y="455"/>
                    <a:pt x="159" y="416"/>
                  </a:cubicBezTo>
                  <a:cubicBezTo>
                    <a:pt x="179" y="310"/>
                    <a:pt x="212" y="214"/>
                    <a:pt x="261" y="118"/>
                  </a:cubicBezTo>
                  <a:cubicBezTo>
                    <a:pt x="294" y="56"/>
                    <a:pt x="240" y="1"/>
                    <a:pt x="188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55;p60"/>
            <p:cNvSpPr/>
            <p:nvPr/>
          </p:nvSpPr>
          <p:spPr>
            <a:xfrm>
              <a:off x="2223854" y="1354963"/>
              <a:ext cx="18982" cy="35740"/>
            </a:xfrm>
            <a:custGeom>
              <a:avLst/>
              <a:gdLst/>
              <a:ahLst/>
              <a:cxnLst/>
              <a:rect l="l" t="t" r="r" b="b"/>
              <a:pathLst>
                <a:path w="256" h="482" extrusionOk="0">
                  <a:moveTo>
                    <a:pt x="180" y="0"/>
                  </a:moveTo>
                  <a:cubicBezTo>
                    <a:pt x="142" y="0"/>
                    <a:pt x="100" y="25"/>
                    <a:pt x="95" y="75"/>
                  </a:cubicBezTo>
                  <a:cubicBezTo>
                    <a:pt x="85" y="184"/>
                    <a:pt x="62" y="286"/>
                    <a:pt x="22" y="386"/>
                  </a:cubicBezTo>
                  <a:cubicBezTo>
                    <a:pt x="0" y="444"/>
                    <a:pt x="47" y="481"/>
                    <a:pt x="95" y="481"/>
                  </a:cubicBezTo>
                  <a:cubicBezTo>
                    <a:pt x="127" y="481"/>
                    <a:pt x="159" y="465"/>
                    <a:pt x="172" y="429"/>
                  </a:cubicBezTo>
                  <a:cubicBezTo>
                    <a:pt x="215" y="313"/>
                    <a:pt x="241" y="197"/>
                    <a:pt x="251" y="75"/>
                  </a:cubicBezTo>
                  <a:cubicBezTo>
                    <a:pt x="256" y="25"/>
                    <a:pt x="219" y="0"/>
                    <a:pt x="180" y="0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56;p60"/>
            <p:cNvSpPr/>
            <p:nvPr/>
          </p:nvSpPr>
          <p:spPr>
            <a:xfrm>
              <a:off x="2375417" y="1376689"/>
              <a:ext cx="17277" cy="34331"/>
            </a:xfrm>
            <a:custGeom>
              <a:avLst/>
              <a:gdLst/>
              <a:ahLst/>
              <a:cxnLst/>
              <a:rect l="l" t="t" r="r" b="b"/>
              <a:pathLst>
                <a:path w="233" h="463" extrusionOk="0">
                  <a:moveTo>
                    <a:pt x="139" y="1"/>
                  </a:moveTo>
                  <a:cubicBezTo>
                    <a:pt x="108" y="1"/>
                    <a:pt x="76" y="17"/>
                    <a:pt x="61" y="53"/>
                  </a:cubicBezTo>
                  <a:cubicBezTo>
                    <a:pt x="22" y="163"/>
                    <a:pt x="2" y="272"/>
                    <a:pt x="2" y="388"/>
                  </a:cubicBezTo>
                  <a:cubicBezTo>
                    <a:pt x="0" y="437"/>
                    <a:pt x="38" y="462"/>
                    <a:pt x="77" y="462"/>
                  </a:cubicBezTo>
                  <a:cubicBezTo>
                    <a:pt x="116" y="462"/>
                    <a:pt x="156" y="437"/>
                    <a:pt x="158" y="388"/>
                  </a:cubicBezTo>
                  <a:cubicBezTo>
                    <a:pt x="158" y="285"/>
                    <a:pt x="177" y="192"/>
                    <a:pt x="211" y="96"/>
                  </a:cubicBezTo>
                  <a:cubicBezTo>
                    <a:pt x="232" y="38"/>
                    <a:pt x="186" y="1"/>
                    <a:pt x="139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57;p60"/>
            <p:cNvSpPr/>
            <p:nvPr/>
          </p:nvSpPr>
          <p:spPr>
            <a:xfrm>
              <a:off x="2407302" y="1385216"/>
              <a:ext cx="16387" cy="38780"/>
            </a:xfrm>
            <a:custGeom>
              <a:avLst/>
              <a:gdLst/>
              <a:ahLst/>
              <a:cxnLst/>
              <a:rect l="l" t="t" r="r" b="b"/>
              <a:pathLst>
                <a:path w="221" h="523" extrusionOk="0">
                  <a:moveTo>
                    <a:pt x="126" y="1"/>
                  </a:moveTo>
                  <a:cubicBezTo>
                    <a:pt x="95" y="1"/>
                    <a:pt x="67" y="18"/>
                    <a:pt x="59" y="57"/>
                  </a:cubicBezTo>
                  <a:cubicBezTo>
                    <a:pt x="35" y="187"/>
                    <a:pt x="15" y="316"/>
                    <a:pt x="6" y="448"/>
                  </a:cubicBezTo>
                  <a:cubicBezTo>
                    <a:pt x="1" y="498"/>
                    <a:pt x="37" y="523"/>
                    <a:pt x="76" y="523"/>
                  </a:cubicBezTo>
                  <a:cubicBezTo>
                    <a:pt x="115" y="523"/>
                    <a:pt x="156" y="498"/>
                    <a:pt x="161" y="448"/>
                  </a:cubicBezTo>
                  <a:cubicBezTo>
                    <a:pt x="171" y="329"/>
                    <a:pt x="188" y="213"/>
                    <a:pt x="211" y="97"/>
                  </a:cubicBezTo>
                  <a:cubicBezTo>
                    <a:pt x="221" y="39"/>
                    <a:pt x="171" y="1"/>
                    <a:pt x="126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58;p60"/>
            <p:cNvSpPr/>
            <p:nvPr/>
          </p:nvSpPr>
          <p:spPr>
            <a:xfrm>
              <a:off x="2388394" y="1469080"/>
              <a:ext cx="14830" cy="36111"/>
            </a:xfrm>
            <a:custGeom>
              <a:avLst/>
              <a:gdLst/>
              <a:ahLst/>
              <a:cxnLst/>
              <a:rect l="l" t="t" r="r" b="b"/>
              <a:pathLst>
                <a:path w="200" h="487" extrusionOk="0">
                  <a:moveTo>
                    <a:pt x="78" y="1"/>
                  </a:moveTo>
                  <a:cubicBezTo>
                    <a:pt x="39" y="1"/>
                    <a:pt x="1" y="26"/>
                    <a:pt x="2" y="75"/>
                  </a:cubicBezTo>
                  <a:cubicBezTo>
                    <a:pt x="2" y="195"/>
                    <a:pt x="16" y="314"/>
                    <a:pt x="39" y="430"/>
                  </a:cubicBezTo>
                  <a:cubicBezTo>
                    <a:pt x="46" y="470"/>
                    <a:pt x="74" y="487"/>
                    <a:pt x="104" y="487"/>
                  </a:cubicBezTo>
                  <a:cubicBezTo>
                    <a:pt x="149" y="487"/>
                    <a:pt x="200" y="448"/>
                    <a:pt x="188" y="390"/>
                  </a:cubicBezTo>
                  <a:cubicBezTo>
                    <a:pt x="168" y="284"/>
                    <a:pt x="158" y="181"/>
                    <a:pt x="155" y="75"/>
                  </a:cubicBezTo>
                  <a:cubicBezTo>
                    <a:pt x="155" y="26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59;p60"/>
            <p:cNvSpPr/>
            <p:nvPr/>
          </p:nvSpPr>
          <p:spPr>
            <a:xfrm>
              <a:off x="2422874" y="1466410"/>
              <a:ext cx="13866" cy="37149"/>
            </a:xfrm>
            <a:custGeom>
              <a:avLst/>
              <a:gdLst/>
              <a:ahLst/>
              <a:cxnLst/>
              <a:rect l="l" t="t" r="r" b="b"/>
              <a:pathLst>
                <a:path w="187" h="501" extrusionOk="0">
                  <a:moveTo>
                    <a:pt x="110" y="0"/>
                  </a:moveTo>
                  <a:cubicBezTo>
                    <a:pt x="71" y="0"/>
                    <a:pt x="31" y="25"/>
                    <a:pt x="28" y="75"/>
                  </a:cubicBezTo>
                  <a:cubicBezTo>
                    <a:pt x="21" y="191"/>
                    <a:pt x="11" y="307"/>
                    <a:pt x="4" y="426"/>
                  </a:cubicBezTo>
                  <a:cubicBezTo>
                    <a:pt x="1" y="476"/>
                    <a:pt x="38" y="501"/>
                    <a:pt x="77" y="501"/>
                  </a:cubicBezTo>
                  <a:cubicBezTo>
                    <a:pt x="116" y="501"/>
                    <a:pt x="157" y="476"/>
                    <a:pt x="160" y="426"/>
                  </a:cubicBezTo>
                  <a:cubicBezTo>
                    <a:pt x="167" y="307"/>
                    <a:pt x="176" y="191"/>
                    <a:pt x="183" y="75"/>
                  </a:cubicBezTo>
                  <a:cubicBezTo>
                    <a:pt x="186" y="25"/>
                    <a:pt x="149" y="0"/>
                    <a:pt x="110" y="0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60;p60"/>
            <p:cNvSpPr/>
            <p:nvPr/>
          </p:nvSpPr>
          <p:spPr>
            <a:xfrm>
              <a:off x="2511039" y="1360598"/>
              <a:ext cx="21578" cy="48939"/>
            </a:xfrm>
            <a:custGeom>
              <a:avLst/>
              <a:gdLst/>
              <a:ahLst/>
              <a:cxnLst/>
              <a:rect l="l" t="t" r="r" b="b"/>
              <a:pathLst>
                <a:path w="291" h="660" extrusionOk="0">
                  <a:moveTo>
                    <a:pt x="96" y="0"/>
                  </a:moveTo>
                  <a:cubicBezTo>
                    <a:pt x="51" y="0"/>
                    <a:pt x="1" y="38"/>
                    <a:pt x="11" y="98"/>
                  </a:cubicBezTo>
                  <a:cubicBezTo>
                    <a:pt x="34" y="270"/>
                    <a:pt x="74" y="439"/>
                    <a:pt x="123" y="605"/>
                  </a:cubicBezTo>
                  <a:cubicBezTo>
                    <a:pt x="134" y="643"/>
                    <a:pt x="165" y="660"/>
                    <a:pt x="196" y="660"/>
                  </a:cubicBezTo>
                  <a:cubicBezTo>
                    <a:pt x="243" y="660"/>
                    <a:pt x="290" y="622"/>
                    <a:pt x="273" y="565"/>
                  </a:cubicBezTo>
                  <a:cubicBezTo>
                    <a:pt x="222" y="400"/>
                    <a:pt x="183" y="227"/>
                    <a:pt x="160" y="55"/>
                  </a:cubicBezTo>
                  <a:cubicBezTo>
                    <a:pt x="153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61;p60"/>
            <p:cNvSpPr/>
            <p:nvPr/>
          </p:nvSpPr>
          <p:spPr>
            <a:xfrm>
              <a:off x="2549375" y="1366308"/>
              <a:ext cx="18389" cy="36259"/>
            </a:xfrm>
            <a:custGeom>
              <a:avLst/>
              <a:gdLst/>
              <a:ahLst/>
              <a:cxnLst/>
              <a:rect l="l" t="t" r="r" b="b"/>
              <a:pathLst>
                <a:path w="248" h="489" extrusionOk="0">
                  <a:moveTo>
                    <a:pt x="81" y="1"/>
                  </a:moveTo>
                  <a:cubicBezTo>
                    <a:pt x="52" y="1"/>
                    <a:pt x="25" y="18"/>
                    <a:pt x="20" y="57"/>
                  </a:cubicBezTo>
                  <a:cubicBezTo>
                    <a:pt x="0" y="196"/>
                    <a:pt x="17" y="323"/>
                    <a:pt x="83" y="448"/>
                  </a:cubicBezTo>
                  <a:cubicBezTo>
                    <a:pt x="97" y="477"/>
                    <a:pt x="119" y="488"/>
                    <a:pt x="143" y="488"/>
                  </a:cubicBezTo>
                  <a:cubicBezTo>
                    <a:pt x="194" y="488"/>
                    <a:pt x="247" y="433"/>
                    <a:pt x="216" y="372"/>
                  </a:cubicBezTo>
                  <a:cubicBezTo>
                    <a:pt x="173" y="286"/>
                    <a:pt x="156" y="196"/>
                    <a:pt x="170" y="101"/>
                  </a:cubicBezTo>
                  <a:cubicBezTo>
                    <a:pt x="177" y="41"/>
                    <a:pt x="126" y="1"/>
                    <a:pt x="81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62;p60"/>
            <p:cNvSpPr/>
            <p:nvPr/>
          </p:nvSpPr>
          <p:spPr>
            <a:xfrm>
              <a:off x="2543665" y="1446019"/>
              <a:ext cx="18834" cy="35963"/>
            </a:xfrm>
            <a:custGeom>
              <a:avLst/>
              <a:gdLst/>
              <a:ahLst/>
              <a:cxnLst/>
              <a:rect l="l" t="t" r="r" b="b"/>
              <a:pathLst>
                <a:path w="254" h="485" extrusionOk="0">
                  <a:moveTo>
                    <a:pt x="95" y="1"/>
                  </a:moveTo>
                  <a:cubicBezTo>
                    <a:pt x="49" y="1"/>
                    <a:pt x="1" y="39"/>
                    <a:pt x="15" y="99"/>
                  </a:cubicBezTo>
                  <a:cubicBezTo>
                    <a:pt x="38" y="208"/>
                    <a:pt x="64" y="317"/>
                    <a:pt x="91" y="429"/>
                  </a:cubicBezTo>
                  <a:cubicBezTo>
                    <a:pt x="100" y="468"/>
                    <a:pt x="129" y="484"/>
                    <a:pt x="159" y="484"/>
                  </a:cubicBezTo>
                  <a:cubicBezTo>
                    <a:pt x="205" y="484"/>
                    <a:pt x="253" y="446"/>
                    <a:pt x="239" y="386"/>
                  </a:cubicBezTo>
                  <a:cubicBezTo>
                    <a:pt x="216" y="278"/>
                    <a:pt x="190" y="168"/>
                    <a:pt x="163" y="55"/>
                  </a:cubicBezTo>
                  <a:cubicBezTo>
                    <a:pt x="154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63;p60"/>
            <p:cNvSpPr/>
            <p:nvPr/>
          </p:nvSpPr>
          <p:spPr>
            <a:xfrm>
              <a:off x="2587785" y="1424441"/>
              <a:ext cx="15720" cy="31291"/>
            </a:xfrm>
            <a:custGeom>
              <a:avLst/>
              <a:gdLst/>
              <a:ahLst/>
              <a:cxnLst/>
              <a:rect l="l" t="t" r="r" b="b"/>
              <a:pathLst>
                <a:path w="212" h="422" extrusionOk="0">
                  <a:moveTo>
                    <a:pt x="78" y="0"/>
                  </a:moveTo>
                  <a:cubicBezTo>
                    <a:pt x="39" y="0"/>
                    <a:pt x="0" y="25"/>
                    <a:pt x="2" y="75"/>
                  </a:cubicBezTo>
                  <a:cubicBezTo>
                    <a:pt x="5" y="174"/>
                    <a:pt x="19" y="271"/>
                    <a:pt x="45" y="366"/>
                  </a:cubicBezTo>
                  <a:cubicBezTo>
                    <a:pt x="56" y="404"/>
                    <a:pt x="87" y="421"/>
                    <a:pt x="118" y="421"/>
                  </a:cubicBezTo>
                  <a:cubicBezTo>
                    <a:pt x="165" y="421"/>
                    <a:pt x="212" y="384"/>
                    <a:pt x="194" y="326"/>
                  </a:cubicBezTo>
                  <a:cubicBezTo>
                    <a:pt x="171" y="243"/>
                    <a:pt x="158" y="161"/>
                    <a:pt x="158" y="75"/>
                  </a:cubicBezTo>
                  <a:cubicBezTo>
                    <a:pt x="156" y="25"/>
                    <a:pt x="116" y="0"/>
                    <a:pt x="78" y="0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64;p60"/>
            <p:cNvSpPr/>
            <p:nvPr/>
          </p:nvSpPr>
          <p:spPr>
            <a:xfrm>
              <a:off x="2598685" y="1330196"/>
              <a:ext cx="36927" cy="46047"/>
            </a:xfrm>
            <a:custGeom>
              <a:avLst/>
              <a:gdLst/>
              <a:ahLst/>
              <a:cxnLst/>
              <a:rect l="l" t="t" r="r" b="b"/>
              <a:pathLst>
                <a:path w="498" h="621" extrusionOk="0">
                  <a:moveTo>
                    <a:pt x="111" y="1"/>
                  </a:moveTo>
                  <a:cubicBezTo>
                    <a:pt x="53" y="1"/>
                    <a:pt x="1" y="78"/>
                    <a:pt x="54" y="134"/>
                  </a:cubicBezTo>
                  <a:cubicBezTo>
                    <a:pt x="173" y="260"/>
                    <a:pt x="266" y="402"/>
                    <a:pt x="326" y="568"/>
                  </a:cubicBezTo>
                  <a:cubicBezTo>
                    <a:pt x="340" y="604"/>
                    <a:pt x="372" y="620"/>
                    <a:pt x="403" y="620"/>
                  </a:cubicBezTo>
                  <a:cubicBezTo>
                    <a:pt x="451" y="620"/>
                    <a:pt x="498" y="583"/>
                    <a:pt x="478" y="524"/>
                  </a:cubicBezTo>
                  <a:cubicBezTo>
                    <a:pt x="405" y="336"/>
                    <a:pt x="303" y="171"/>
                    <a:pt x="163" y="24"/>
                  </a:cubicBezTo>
                  <a:cubicBezTo>
                    <a:pt x="147" y="8"/>
                    <a:pt x="129" y="1"/>
                    <a:pt x="111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65;p60"/>
            <p:cNvSpPr/>
            <p:nvPr/>
          </p:nvSpPr>
          <p:spPr>
            <a:xfrm>
              <a:off x="2273535" y="1061550"/>
              <a:ext cx="334565" cy="292967"/>
            </a:xfrm>
            <a:custGeom>
              <a:avLst/>
              <a:gdLst/>
              <a:ahLst/>
              <a:cxnLst/>
              <a:rect l="l" t="t" r="r" b="b"/>
              <a:pathLst>
                <a:path w="4512" h="3951" extrusionOk="0">
                  <a:moveTo>
                    <a:pt x="3453" y="0"/>
                  </a:moveTo>
                  <a:cubicBezTo>
                    <a:pt x="3003" y="0"/>
                    <a:pt x="2872" y="1532"/>
                    <a:pt x="2872" y="1532"/>
                  </a:cubicBezTo>
                  <a:cubicBezTo>
                    <a:pt x="2872" y="1532"/>
                    <a:pt x="2622" y="2"/>
                    <a:pt x="2271" y="2"/>
                  </a:cubicBezTo>
                  <a:cubicBezTo>
                    <a:pt x="2269" y="2"/>
                    <a:pt x="2266" y="2"/>
                    <a:pt x="2264" y="2"/>
                  </a:cubicBezTo>
                  <a:cubicBezTo>
                    <a:pt x="2105" y="11"/>
                    <a:pt x="2137" y="323"/>
                    <a:pt x="2221" y="664"/>
                  </a:cubicBezTo>
                  <a:cubicBezTo>
                    <a:pt x="2280" y="919"/>
                    <a:pt x="2372" y="1184"/>
                    <a:pt x="2432" y="1356"/>
                  </a:cubicBezTo>
                  <a:cubicBezTo>
                    <a:pt x="2462" y="1436"/>
                    <a:pt x="2485" y="1495"/>
                    <a:pt x="2492" y="1518"/>
                  </a:cubicBezTo>
                  <a:cubicBezTo>
                    <a:pt x="2482" y="1498"/>
                    <a:pt x="2462" y="1459"/>
                    <a:pt x="2439" y="1405"/>
                  </a:cubicBezTo>
                  <a:cubicBezTo>
                    <a:pt x="2273" y="1071"/>
                    <a:pt x="1812" y="200"/>
                    <a:pt x="1476" y="200"/>
                  </a:cubicBezTo>
                  <a:cubicBezTo>
                    <a:pt x="1450" y="200"/>
                    <a:pt x="1424" y="205"/>
                    <a:pt x="1399" y="217"/>
                  </a:cubicBezTo>
                  <a:cubicBezTo>
                    <a:pt x="1032" y="392"/>
                    <a:pt x="1886" y="1353"/>
                    <a:pt x="2071" y="1555"/>
                  </a:cubicBezTo>
                  <a:cubicBezTo>
                    <a:pt x="1908" y="1391"/>
                    <a:pt x="1211" y="711"/>
                    <a:pt x="783" y="711"/>
                  </a:cubicBezTo>
                  <a:cubicBezTo>
                    <a:pt x="715" y="711"/>
                    <a:pt x="655" y="728"/>
                    <a:pt x="604" y="766"/>
                  </a:cubicBezTo>
                  <a:cubicBezTo>
                    <a:pt x="197" y="1072"/>
                    <a:pt x="1591" y="1664"/>
                    <a:pt x="1687" y="1707"/>
                  </a:cubicBezTo>
                  <a:cubicBezTo>
                    <a:pt x="1620" y="1693"/>
                    <a:pt x="1067" y="1578"/>
                    <a:pt x="617" y="1578"/>
                  </a:cubicBezTo>
                  <a:cubicBezTo>
                    <a:pt x="308" y="1578"/>
                    <a:pt x="48" y="1632"/>
                    <a:pt x="25" y="1810"/>
                  </a:cubicBezTo>
                  <a:cubicBezTo>
                    <a:pt x="0" y="2006"/>
                    <a:pt x="285" y="2062"/>
                    <a:pt x="620" y="2062"/>
                  </a:cubicBezTo>
                  <a:cubicBezTo>
                    <a:pt x="641" y="2062"/>
                    <a:pt x="662" y="2061"/>
                    <a:pt x="684" y="2061"/>
                  </a:cubicBezTo>
                  <a:cubicBezTo>
                    <a:pt x="1081" y="2058"/>
                    <a:pt x="1515" y="1985"/>
                    <a:pt x="1555" y="1978"/>
                  </a:cubicBezTo>
                  <a:lnTo>
                    <a:pt x="1555" y="1978"/>
                  </a:lnTo>
                  <a:cubicBezTo>
                    <a:pt x="1489" y="2038"/>
                    <a:pt x="326" y="3111"/>
                    <a:pt x="604" y="3340"/>
                  </a:cubicBezTo>
                  <a:cubicBezTo>
                    <a:pt x="627" y="3359"/>
                    <a:pt x="656" y="3368"/>
                    <a:pt x="690" y="3368"/>
                  </a:cubicBezTo>
                  <a:cubicBezTo>
                    <a:pt x="1055" y="3368"/>
                    <a:pt x="1968" y="2327"/>
                    <a:pt x="2025" y="2264"/>
                  </a:cubicBezTo>
                  <a:lnTo>
                    <a:pt x="2025" y="2264"/>
                  </a:lnTo>
                  <a:cubicBezTo>
                    <a:pt x="1998" y="2359"/>
                    <a:pt x="1611" y="3869"/>
                    <a:pt x="2025" y="3949"/>
                  </a:cubicBezTo>
                  <a:cubicBezTo>
                    <a:pt x="2035" y="3950"/>
                    <a:pt x="2044" y="3951"/>
                    <a:pt x="2052" y="3951"/>
                  </a:cubicBezTo>
                  <a:cubicBezTo>
                    <a:pt x="2086" y="3951"/>
                    <a:pt x="2114" y="3940"/>
                    <a:pt x="2137" y="3919"/>
                  </a:cubicBezTo>
                  <a:cubicBezTo>
                    <a:pt x="2310" y="3794"/>
                    <a:pt x="2360" y="3287"/>
                    <a:pt x="2369" y="2866"/>
                  </a:cubicBezTo>
                  <a:cubicBezTo>
                    <a:pt x="2376" y="2588"/>
                    <a:pt x="2363" y="2346"/>
                    <a:pt x="2363" y="2280"/>
                  </a:cubicBezTo>
                  <a:lnTo>
                    <a:pt x="2363" y="2280"/>
                  </a:lnTo>
                  <a:cubicBezTo>
                    <a:pt x="2369" y="2316"/>
                    <a:pt x="2386" y="2429"/>
                    <a:pt x="2412" y="2568"/>
                  </a:cubicBezTo>
                  <a:cubicBezTo>
                    <a:pt x="2503" y="3035"/>
                    <a:pt x="2707" y="3859"/>
                    <a:pt x="3042" y="3859"/>
                  </a:cubicBezTo>
                  <a:cubicBezTo>
                    <a:pt x="3063" y="3859"/>
                    <a:pt x="3085" y="3856"/>
                    <a:pt x="3108" y="3849"/>
                  </a:cubicBezTo>
                  <a:cubicBezTo>
                    <a:pt x="3505" y="3727"/>
                    <a:pt x="3022" y="2833"/>
                    <a:pt x="2786" y="2442"/>
                  </a:cubicBezTo>
                  <a:lnTo>
                    <a:pt x="2786" y="2442"/>
                  </a:lnTo>
                  <a:cubicBezTo>
                    <a:pt x="2990" y="2752"/>
                    <a:pt x="3425" y="3347"/>
                    <a:pt x="3812" y="3347"/>
                  </a:cubicBezTo>
                  <a:cubicBezTo>
                    <a:pt x="3872" y="3347"/>
                    <a:pt x="3932" y="3333"/>
                    <a:pt x="3989" y="3300"/>
                  </a:cubicBezTo>
                  <a:cubicBezTo>
                    <a:pt x="4512" y="3002"/>
                    <a:pt x="3081" y="2230"/>
                    <a:pt x="2926" y="2148"/>
                  </a:cubicBezTo>
                  <a:lnTo>
                    <a:pt x="2926" y="2148"/>
                  </a:lnTo>
                  <a:cubicBezTo>
                    <a:pt x="3029" y="2192"/>
                    <a:pt x="3754" y="2489"/>
                    <a:pt x="4157" y="2489"/>
                  </a:cubicBezTo>
                  <a:cubicBezTo>
                    <a:pt x="4205" y="2489"/>
                    <a:pt x="4249" y="2485"/>
                    <a:pt x="4287" y="2475"/>
                  </a:cubicBezTo>
                  <a:cubicBezTo>
                    <a:pt x="4359" y="2455"/>
                    <a:pt x="4409" y="2419"/>
                    <a:pt x="4422" y="2356"/>
                  </a:cubicBezTo>
                  <a:cubicBezTo>
                    <a:pt x="4486" y="2111"/>
                    <a:pt x="3956" y="2012"/>
                    <a:pt x="3552" y="1972"/>
                  </a:cubicBezTo>
                  <a:cubicBezTo>
                    <a:pt x="3317" y="1946"/>
                    <a:pt x="3127" y="1946"/>
                    <a:pt x="3127" y="1946"/>
                  </a:cubicBezTo>
                  <a:cubicBezTo>
                    <a:pt x="3127" y="1946"/>
                    <a:pt x="3230" y="1929"/>
                    <a:pt x="3373" y="1896"/>
                  </a:cubicBezTo>
                  <a:cubicBezTo>
                    <a:pt x="3747" y="1813"/>
                    <a:pt x="4409" y="1621"/>
                    <a:pt x="4327" y="1336"/>
                  </a:cubicBezTo>
                  <a:cubicBezTo>
                    <a:pt x="4300" y="1249"/>
                    <a:pt x="4226" y="1216"/>
                    <a:pt x="4128" y="1216"/>
                  </a:cubicBezTo>
                  <a:cubicBezTo>
                    <a:pt x="3794" y="1216"/>
                    <a:pt x="3174" y="1602"/>
                    <a:pt x="3131" y="1628"/>
                  </a:cubicBezTo>
                  <a:cubicBezTo>
                    <a:pt x="3170" y="1555"/>
                    <a:pt x="3939" y="58"/>
                    <a:pt x="3479" y="2"/>
                  </a:cubicBezTo>
                  <a:cubicBezTo>
                    <a:pt x="3470" y="1"/>
                    <a:pt x="3461" y="0"/>
                    <a:pt x="3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66;p60"/>
            <p:cNvSpPr/>
            <p:nvPr/>
          </p:nvSpPr>
          <p:spPr>
            <a:xfrm>
              <a:off x="1953427" y="1466559"/>
              <a:ext cx="814019" cy="349246"/>
            </a:xfrm>
            <a:custGeom>
              <a:avLst/>
              <a:gdLst/>
              <a:ahLst/>
              <a:cxnLst/>
              <a:rect l="l" t="t" r="r" b="b"/>
              <a:pathLst>
                <a:path w="10978" h="4710" extrusionOk="0">
                  <a:moveTo>
                    <a:pt x="1047" y="1"/>
                  </a:moveTo>
                  <a:lnTo>
                    <a:pt x="149" y="1852"/>
                  </a:lnTo>
                  <a:lnTo>
                    <a:pt x="1" y="2159"/>
                  </a:lnTo>
                  <a:cubicBezTo>
                    <a:pt x="1" y="2159"/>
                    <a:pt x="285" y="2425"/>
                    <a:pt x="795" y="2782"/>
                  </a:cubicBezTo>
                  <a:cubicBezTo>
                    <a:pt x="835" y="2812"/>
                    <a:pt x="878" y="2842"/>
                    <a:pt x="921" y="2871"/>
                  </a:cubicBezTo>
                  <a:cubicBezTo>
                    <a:pt x="931" y="2878"/>
                    <a:pt x="938" y="2882"/>
                    <a:pt x="947" y="2888"/>
                  </a:cubicBezTo>
                  <a:cubicBezTo>
                    <a:pt x="954" y="2894"/>
                    <a:pt x="964" y="2901"/>
                    <a:pt x="974" y="2908"/>
                  </a:cubicBezTo>
                  <a:cubicBezTo>
                    <a:pt x="1245" y="3093"/>
                    <a:pt x="1566" y="3295"/>
                    <a:pt x="1938" y="3497"/>
                  </a:cubicBezTo>
                  <a:cubicBezTo>
                    <a:pt x="1984" y="3521"/>
                    <a:pt x="2027" y="3547"/>
                    <a:pt x="2077" y="3570"/>
                  </a:cubicBezTo>
                  <a:cubicBezTo>
                    <a:pt x="2491" y="3792"/>
                    <a:pt x="2957" y="4007"/>
                    <a:pt x="3464" y="4189"/>
                  </a:cubicBezTo>
                  <a:cubicBezTo>
                    <a:pt x="3507" y="4202"/>
                    <a:pt x="3547" y="4219"/>
                    <a:pt x="3590" y="4233"/>
                  </a:cubicBezTo>
                  <a:cubicBezTo>
                    <a:pt x="3640" y="4249"/>
                    <a:pt x="3689" y="4265"/>
                    <a:pt x="3739" y="4282"/>
                  </a:cubicBezTo>
                  <a:cubicBezTo>
                    <a:pt x="4203" y="4434"/>
                    <a:pt x="4696" y="4557"/>
                    <a:pt x="5216" y="4630"/>
                  </a:cubicBezTo>
                  <a:cubicBezTo>
                    <a:pt x="5269" y="4636"/>
                    <a:pt x="5318" y="4643"/>
                    <a:pt x="5372" y="4650"/>
                  </a:cubicBezTo>
                  <a:cubicBezTo>
                    <a:pt x="5504" y="4670"/>
                    <a:pt x="5640" y="4682"/>
                    <a:pt x="5779" y="4693"/>
                  </a:cubicBezTo>
                  <a:cubicBezTo>
                    <a:pt x="5957" y="4702"/>
                    <a:pt x="6133" y="4709"/>
                    <a:pt x="6302" y="4709"/>
                  </a:cubicBezTo>
                  <a:cubicBezTo>
                    <a:pt x="6355" y="4709"/>
                    <a:pt x="6408" y="4709"/>
                    <a:pt x="6458" y="4706"/>
                  </a:cubicBezTo>
                  <a:cubicBezTo>
                    <a:pt x="6828" y="4699"/>
                    <a:pt x="7180" y="4666"/>
                    <a:pt x="7511" y="4606"/>
                  </a:cubicBezTo>
                  <a:cubicBezTo>
                    <a:pt x="7560" y="4600"/>
                    <a:pt x="7614" y="4586"/>
                    <a:pt x="7663" y="4577"/>
                  </a:cubicBezTo>
                  <a:cubicBezTo>
                    <a:pt x="8083" y="4497"/>
                    <a:pt x="8468" y="4378"/>
                    <a:pt x="8812" y="4245"/>
                  </a:cubicBezTo>
                  <a:cubicBezTo>
                    <a:pt x="8865" y="4225"/>
                    <a:pt x="8918" y="4202"/>
                    <a:pt x="8974" y="4179"/>
                  </a:cubicBezTo>
                  <a:cubicBezTo>
                    <a:pt x="9355" y="4024"/>
                    <a:pt x="9686" y="3848"/>
                    <a:pt x="9961" y="3676"/>
                  </a:cubicBezTo>
                  <a:cubicBezTo>
                    <a:pt x="10007" y="3643"/>
                    <a:pt x="10054" y="3617"/>
                    <a:pt x="10097" y="3586"/>
                  </a:cubicBezTo>
                  <a:cubicBezTo>
                    <a:pt x="10147" y="3557"/>
                    <a:pt x="10189" y="3527"/>
                    <a:pt x="10233" y="3493"/>
                  </a:cubicBezTo>
                  <a:cubicBezTo>
                    <a:pt x="10425" y="3362"/>
                    <a:pt x="10584" y="3239"/>
                    <a:pt x="10700" y="3140"/>
                  </a:cubicBezTo>
                  <a:cubicBezTo>
                    <a:pt x="10750" y="3096"/>
                    <a:pt x="10793" y="3056"/>
                    <a:pt x="10832" y="3024"/>
                  </a:cubicBezTo>
                  <a:cubicBezTo>
                    <a:pt x="10929" y="2937"/>
                    <a:pt x="10978" y="2885"/>
                    <a:pt x="10978" y="2885"/>
                  </a:cubicBezTo>
                  <a:lnTo>
                    <a:pt x="10723" y="861"/>
                  </a:lnTo>
                  <a:cubicBezTo>
                    <a:pt x="10723" y="861"/>
                    <a:pt x="10607" y="891"/>
                    <a:pt x="10405" y="934"/>
                  </a:cubicBezTo>
                  <a:cubicBezTo>
                    <a:pt x="10362" y="941"/>
                    <a:pt x="10319" y="950"/>
                    <a:pt x="10266" y="961"/>
                  </a:cubicBezTo>
                  <a:cubicBezTo>
                    <a:pt x="10223" y="970"/>
                    <a:pt x="10170" y="980"/>
                    <a:pt x="10117" y="990"/>
                  </a:cubicBezTo>
                  <a:cubicBezTo>
                    <a:pt x="9931" y="1027"/>
                    <a:pt x="9709" y="1069"/>
                    <a:pt x="9465" y="1109"/>
                  </a:cubicBezTo>
                  <a:cubicBezTo>
                    <a:pt x="9415" y="1123"/>
                    <a:pt x="9362" y="1129"/>
                    <a:pt x="9312" y="1139"/>
                  </a:cubicBezTo>
                  <a:cubicBezTo>
                    <a:pt x="9081" y="1176"/>
                    <a:pt x="8829" y="1216"/>
                    <a:pt x="8564" y="1252"/>
                  </a:cubicBezTo>
                  <a:cubicBezTo>
                    <a:pt x="8514" y="1259"/>
                    <a:pt x="8461" y="1265"/>
                    <a:pt x="8412" y="1272"/>
                  </a:cubicBezTo>
                  <a:cubicBezTo>
                    <a:pt x="8147" y="1308"/>
                    <a:pt x="7869" y="1338"/>
                    <a:pt x="7587" y="1364"/>
                  </a:cubicBezTo>
                  <a:cubicBezTo>
                    <a:pt x="7537" y="1372"/>
                    <a:pt x="7484" y="1375"/>
                    <a:pt x="7432" y="1378"/>
                  </a:cubicBezTo>
                  <a:cubicBezTo>
                    <a:pt x="7134" y="1404"/>
                    <a:pt x="6828" y="1421"/>
                    <a:pt x="6530" y="1431"/>
                  </a:cubicBezTo>
                  <a:lnTo>
                    <a:pt x="6375" y="1431"/>
                  </a:lnTo>
                  <a:cubicBezTo>
                    <a:pt x="6299" y="1433"/>
                    <a:pt x="6223" y="1434"/>
                    <a:pt x="6148" y="1434"/>
                  </a:cubicBezTo>
                  <a:cubicBezTo>
                    <a:pt x="5995" y="1434"/>
                    <a:pt x="5844" y="1430"/>
                    <a:pt x="5693" y="1421"/>
                  </a:cubicBezTo>
                  <a:cubicBezTo>
                    <a:pt x="5640" y="1421"/>
                    <a:pt x="5590" y="1418"/>
                    <a:pt x="5537" y="1414"/>
                  </a:cubicBezTo>
                  <a:cubicBezTo>
                    <a:pt x="5520" y="1414"/>
                    <a:pt x="5508" y="1414"/>
                    <a:pt x="5491" y="1411"/>
                  </a:cubicBezTo>
                  <a:cubicBezTo>
                    <a:pt x="5441" y="1407"/>
                    <a:pt x="5392" y="1404"/>
                    <a:pt x="5341" y="1398"/>
                  </a:cubicBezTo>
                  <a:cubicBezTo>
                    <a:pt x="5117" y="1378"/>
                    <a:pt x="4884" y="1341"/>
                    <a:pt x="4653" y="1295"/>
                  </a:cubicBezTo>
                  <a:cubicBezTo>
                    <a:pt x="4600" y="1288"/>
                    <a:pt x="4551" y="1279"/>
                    <a:pt x="4497" y="1265"/>
                  </a:cubicBezTo>
                  <a:cubicBezTo>
                    <a:pt x="4196" y="1199"/>
                    <a:pt x="3895" y="1120"/>
                    <a:pt x="3603" y="1034"/>
                  </a:cubicBezTo>
                  <a:cubicBezTo>
                    <a:pt x="3553" y="1017"/>
                    <a:pt x="3504" y="1000"/>
                    <a:pt x="3451" y="984"/>
                  </a:cubicBezTo>
                  <a:cubicBezTo>
                    <a:pt x="3093" y="871"/>
                    <a:pt x="2749" y="745"/>
                    <a:pt x="2441" y="623"/>
                  </a:cubicBezTo>
                  <a:cubicBezTo>
                    <a:pt x="2391" y="603"/>
                    <a:pt x="2341" y="583"/>
                    <a:pt x="2295" y="563"/>
                  </a:cubicBezTo>
                  <a:cubicBezTo>
                    <a:pt x="1864" y="391"/>
                    <a:pt x="1514" y="229"/>
                    <a:pt x="1295" y="123"/>
                  </a:cubicBezTo>
                  <a:cubicBezTo>
                    <a:pt x="1136" y="47"/>
                    <a:pt x="1047" y="1"/>
                    <a:pt x="1047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67;p60"/>
            <p:cNvSpPr/>
            <p:nvPr/>
          </p:nvSpPr>
          <p:spPr>
            <a:xfrm>
              <a:off x="2577107" y="1559395"/>
              <a:ext cx="41821" cy="222005"/>
            </a:xfrm>
            <a:custGeom>
              <a:avLst/>
              <a:gdLst/>
              <a:ahLst/>
              <a:cxnLst/>
              <a:rect l="l" t="t" r="r" b="b"/>
              <a:pathLst>
                <a:path w="564" h="2994" extrusionOk="0">
                  <a:moveTo>
                    <a:pt x="153" y="0"/>
                  </a:moveTo>
                  <a:cubicBezTo>
                    <a:pt x="103" y="7"/>
                    <a:pt x="50" y="13"/>
                    <a:pt x="1" y="20"/>
                  </a:cubicBezTo>
                  <a:cubicBezTo>
                    <a:pt x="90" y="609"/>
                    <a:pt x="183" y="1196"/>
                    <a:pt x="272" y="1785"/>
                  </a:cubicBezTo>
                  <a:cubicBezTo>
                    <a:pt x="319" y="2096"/>
                    <a:pt x="315" y="2599"/>
                    <a:pt x="401" y="2993"/>
                  </a:cubicBezTo>
                  <a:cubicBezTo>
                    <a:pt x="454" y="2973"/>
                    <a:pt x="507" y="2950"/>
                    <a:pt x="563" y="2927"/>
                  </a:cubicBezTo>
                  <a:cubicBezTo>
                    <a:pt x="554" y="2718"/>
                    <a:pt x="540" y="2497"/>
                    <a:pt x="531" y="2437"/>
                  </a:cubicBezTo>
                  <a:lnTo>
                    <a:pt x="381" y="1467"/>
                  </a:lnTo>
                  <a:cubicBezTo>
                    <a:pt x="302" y="977"/>
                    <a:pt x="229" y="490"/>
                    <a:pt x="153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68;p60"/>
            <p:cNvSpPr/>
            <p:nvPr/>
          </p:nvSpPr>
          <p:spPr>
            <a:xfrm>
              <a:off x="2643917" y="1548791"/>
              <a:ext cx="58282" cy="190417"/>
            </a:xfrm>
            <a:custGeom>
              <a:avLst/>
              <a:gdLst/>
              <a:ahLst/>
              <a:cxnLst/>
              <a:rect l="l" t="t" r="r" b="b"/>
              <a:pathLst>
                <a:path w="786" h="2568" extrusionOk="0">
                  <a:moveTo>
                    <a:pt x="153" y="0"/>
                  </a:moveTo>
                  <a:cubicBezTo>
                    <a:pt x="103" y="14"/>
                    <a:pt x="50" y="20"/>
                    <a:pt x="0" y="30"/>
                  </a:cubicBezTo>
                  <a:cubicBezTo>
                    <a:pt x="202" y="878"/>
                    <a:pt x="420" y="1722"/>
                    <a:pt x="649" y="2567"/>
                  </a:cubicBezTo>
                  <a:cubicBezTo>
                    <a:pt x="695" y="2534"/>
                    <a:pt x="742" y="2508"/>
                    <a:pt x="785" y="2477"/>
                  </a:cubicBezTo>
                  <a:cubicBezTo>
                    <a:pt x="564" y="1657"/>
                    <a:pt x="348" y="832"/>
                    <a:pt x="153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69;p60"/>
            <p:cNvSpPr/>
            <p:nvPr/>
          </p:nvSpPr>
          <p:spPr>
            <a:xfrm>
              <a:off x="2703608" y="1537743"/>
              <a:ext cx="53091" cy="161647"/>
            </a:xfrm>
            <a:custGeom>
              <a:avLst/>
              <a:gdLst/>
              <a:ahLst/>
              <a:cxnLst/>
              <a:rect l="l" t="t" r="r" b="b"/>
              <a:pathLst>
                <a:path w="716" h="2180" extrusionOk="0">
                  <a:moveTo>
                    <a:pt x="149" y="1"/>
                  </a:moveTo>
                  <a:cubicBezTo>
                    <a:pt x="106" y="10"/>
                    <a:pt x="53" y="20"/>
                    <a:pt x="0" y="30"/>
                  </a:cubicBezTo>
                  <a:cubicBezTo>
                    <a:pt x="205" y="742"/>
                    <a:pt x="404" y="1461"/>
                    <a:pt x="583" y="2180"/>
                  </a:cubicBezTo>
                  <a:cubicBezTo>
                    <a:pt x="633" y="2136"/>
                    <a:pt x="676" y="2096"/>
                    <a:pt x="715" y="2064"/>
                  </a:cubicBezTo>
                  <a:cubicBezTo>
                    <a:pt x="540" y="1372"/>
                    <a:pt x="351" y="683"/>
                    <a:pt x="149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0;p60"/>
            <p:cNvSpPr/>
            <p:nvPr/>
          </p:nvSpPr>
          <p:spPr>
            <a:xfrm>
              <a:off x="2504439" y="1567700"/>
              <a:ext cx="17203" cy="240468"/>
            </a:xfrm>
            <a:custGeom>
              <a:avLst/>
              <a:gdLst/>
              <a:ahLst/>
              <a:cxnLst/>
              <a:rect l="l" t="t" r="r" b="b"/>
              <a:pathLst>
                <a:path w="232" h="3243" extrusionOk="0">
                  <a:moveTo>
                    <a:pt x="156" y="0"/>
                  </a:moveTo>
                  <a:cubicBezTo>
                    <a:pt x="106" y="8"/>
                    <a:pt x="53" y="11"/>
                    <a:pt x="1" y="14"/>
                  </a:cubicBezTo>
                  <a:cubicBezTo>
                    <a:pt x="27" y="1090"/>
                    <a:pt x="53" y="2166"/>
                    <a:pt x="80" y="3242"/>
                  </a:cubicBezTo>
                  <a:cubicBezTo>
                    <a:pt x="129" y="3236"/>
                    <a:pt x="183" y="3222"/>
                    <a:pt x="232" y="3213"/>
                  </a:cubicBezTo>
                  <a:cubicBezTo>
                    <a:pt x="206" y="2143"/>
                    <a:pt x="183" y="1070"/>
                    <a:pt x="15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71;p60"/>
            <p:cNvSpPr/>
            <p:nvPr/>
          </p:nvSpPr>
          <p:spPr>
            <a:xfrm>
              <a:off x="2420723" y="1572668"/>
              <a:ext cx="20169" cy="243138"/>
            </a:xfrm>
            <a:custGeom>
              <a:avLst/>
              <a:gdLst/>
              <a:ahLst/>
              <a:cxnLst/>
              <a:rect l="l" t="t" r="r" b="b"/>
              <a:pathLst>
                <a:path w="272" h="3279" extrusionOk="0">
                  <a:moveTo>
                    <a:pt x="73" y="0"/>
                  </a:moveTo>
                  <a:cubicBezTo>
                    <a:pt x="116" y="1096"/>
                    <a:pt x="89" y="2189"/>
                    <a:pt x="0" y="3278"/>
                  </a:cubicBezTo>
                  <a:cubicBezTo>
                    <a:pt x="53" y="3278"/>
                    <a:pt x="106" y="3278"/>
                    <a:pt x="156" y="3275"/>
                  </a:cubicBezTo>
                  <a:cubicBezTo>
                    <a:pt x="245" y="2186"/>
                    <a:pt x="271" y="1093"/>
                    <a:pt x="228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72;p60"/>
            <p:cNvSpPr/>
            <p:nvPr/>
          </p:nvSpPr>
          <p:spPr>
            <a:xfrm>
              <a:off x="2340122" y="1571407"/>
              <a:ext cx="35444" cy="239949"/>
            </a:xfrm>
            <a:custGeom>
              <a:avLst/>
              <a:gdLst/>
              <a:ahLst/>
              <a:cxnLst/>
              <a:rect l="l" t="t" r="r" b="b"/>
              <a:pathLst>
                <a:path w="478" h="3236" extrusionOk="0">
                  <a:moveTo>
                    <a:pt x="322" y="0"/>
                  </a:moveTo>
                  <a:cubicBezTo>
                    <a:pt x="276" y="1080"/>
                    <a:pt x="166" y="2149"/>
                    <a:pt x="1" y="3216"/>
                  </a:cubicBezTo>
                  <a:cubicBezTo>
                    <a:pt x="54" y="3222"/>
                    <a:pt x="103" y="3229"/>
                    <a:pt x="157" y="3236"/>
                  </a:cubicBezTo>
                  <a:cubicBezTo>
                    <a:pt x="322" y="2166"/>
                    <a:pt x="432" y="1090"/>
                    <a:pt x="478" y="7"/>
                  </a:cubicBezTo>
                  <a:cubicBezTo>
                    <a:pt x="425" y="7"/>
                    <a:pt x="375" y="4"/>
                    <a:pt x="322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373;p60"/>
            <p:cNvSpPr/>
            <p:nvPr/>
          </p:nvSpPr>
          <p:spPr>
            <a:xfrm>
              <a:off x="2219553" y="1560359"/>
              <a:ext cx="78970" cy="223711"/>
            </a:xfrm>
            <a:custGeom>
              <a:avLst/>
              <a:gdLst/>
              <a:ahLst/>
              <a:cxnLst/>
              <a:rect l="l" t="t" r="r" b="b"/>
              <a:pathLst>
                <a:path w="1065" h="3017" extrusionOk="0">
                  <a:moveTo>
                    <a:pt x="908" y="0"/>
                  </a:moveTo>
                  <a:cubicBezTo>
                    <a:pt x="653" y="1001"/>
                    <a:pt x="312" y="1984"/>
                    <a:pt x="1" y="2968"/>
                  </a:cubicBezTo>
                  <a:cubicBezTo>
                    <a:pt x="51" y="2984"/>
                    <a:pt x="100" y="3000"/>
                    <a:pt x="150" y="3017"/>
                  </a:cubicBezTo>
                  <a:cubicBezTo>
                    <a:pt x="461" y="2030"/>
                    <a:pt x="806" y="1033"/>
                    <a:pt x="1064" y="30"/>
                  </a:cubicBezTo>
                  <a:cubicBezTo>
                    <a:pt x="1011" y="23"/>
                    <a:pt x="962" y="14"/>
                    <a:pt x="908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374;p60"/>
            <p:cNvSpPr/>
            <p:nvPr/>
          </p:nvSpPr>
          <p:spPr>
            <a:xfrm>
              <a:off x="2097056" y="1539449"/>
              <a:ext cx="123608" cy="191826"/>
            </a:xfrm>
            <a:custGeom>
              <a:avLst/>
              <a:gdLst/>
              <a:ahLst/>
              <a:cxnLst/>
              <a:rect l="l" t="t" r="r" b="b"/>
              <a:pathLst>
                <a:path w="1667" h="2587" extrusionOk="0">
                  <a:moveTo>
                    <a:pt x="1514" y="1"/>
                  </a:moveTo>
                  <a:cubicBezTo>
                    <a:pt x="1008" y="838"/>
                    <a:pt x="504" y="1676"/>
                    <a:pt x="1" y="2514"/>
                  </a:cubicBezTo>
                  <a:cubicBezTo>
                    <a:pt x="47" y="2538"/>
                    <a:pt x="90" y="2564"/>
                    <a:pt x="140" y="2587"/>
                  </a:cubicBezTo>
                  <a:cubicBezTo>
                    <a:pt x="647" y="1740"/>
                    <a:pt x="1156" y="895"/>
                    <a:pt x="1666" y="51"/>
                  </a:cubicBezTo>
                  <a:cubicBezTo>
                    <a:pt x="1616" y="34"/>
                    <a:pt x="1567" y="17"/>
                    <a:pt x="1514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375;p60"/>
            <p:cNvSpPr/>
            <p:nvPr/>
          </p:nvSpPr>
          <p:spPr>
            <a:xfrm>
              <a:off x="2012376" y="1508305"/>
              <a:ext cx="122051" cy="171212"/>
            </a:xfrm>
            <a:custGeom>
              <a:avLst/>
              <a:gdLst/>
              <a:ahLst/>
              <a:cxnLst/>
              <a:rect l="l" t="t" r="r" b="b"/>
              <a:pathLst>
                <a:path w="1646" h="2309" extrusionOk="0">
                  <a:moveTo>
                    <a:pt x="1500" y="0"/>
                  </a:moveTo>
                  <a:cubicBezTo>
                    <a:pt x="1023" y="758"/>
                    <a:pt x="523" y="1497"/>
                    <a:pt x="0" y="2219"/>
                  </a:cubicBezTo>
                  <a:cubicBezTo>
                    <a:pt x="40" y="2249"/>
                    <a:pt x="83" y="2279"/>
                    <a:pt x="126" y="2308"/>
                  </a:cubicBezTo>
                  <a:cubicBezTo>
                    <a:pt x="656" y="1576"/>
                    <a:pt x="1162" y="824"/>
                    <a:pt x="1646" y="60"/>
                  </a:cubicBezTo>
                  <a:cubicBezTo>
                    <a:pt x="1596" y="40"/>
                    <a:pt x="1546" y="20"/>
                    <a:pt x="150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376;p60"/>
            <p:cNvSpPr/>
            <p:nvPr/>
          </p:nvSpPr>
          <p:spPr>
            <a:xfrm>
              <a:off x="2695229" y="1633397"/>
              <a:ext cx="371343" cy="364892"/>
            </a:xfrm>
            <a:custGeom>
              <a:avLst/>
              <a:gdLst/>
              <a:ahLst/>
              <a:cxnLst/>
              <a:rect l="l" t="t" r="r" b="b"/>
              <a:pathLst>
                <a:path w="5008" h="4921" extrusionOk="0">
                  <a:moveTo>
                    <a:pt x="2350" y="1"/>
                  </a:moveTo>
                  <a:cubicBezTo>
                    <a:pt x="689" y="1"/>
                    <a:pt x="0" y="1479"/>
                    <a:pt x="0" y="1479"/>
                  </a:cubicBezTo>
                  <a:lnTo>
                    <a:pt x="984" y="4919"/>
                  </a:lnTo>
                  <a:cubicBezTo>
                    <a:pt x="984" y="4919"/>
                    <a:pt x="1016" y="4921"/>
                    <a:pt x="1075" y="4921"/>
                  </a:cubicBezTo>
                  <a:cubicBezTo>
                    <a:pt x="1426" y="4921"/>
                    <a:pt x="2729" y="4862"/>
                    <a:pt x="3782" y="4045"/>
                  </a:cubicBezTo>
                  <a:cubicBezTo>
                    <a:pt x="5007" y="3091"/>
                    <a:pt x="4746" y="314"/>
                    <a:pt x="2776" y="31"/>
                  </a:cubicBezTo>
                  <a:cubicBezTo>
                    <a:pt x="2627" y="10"/>
                    <a:pt x="2486" y="1"/>
                    <a:pt x="2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77;p60"/>
            <p:cNvSpPr/>
            <p:nvPr/>
          </p:nvSpPr>
          <p:spPr>
            <a:xfrm>
              <a:off x="2725927" y="1750628"/>
              <a:ext cx="249663" cy="177960"/>
            </a:xfrm>
            <a:custGeom>
              <a:avLst/>
              <a:gdLst/>
              <a:ahLst/>
              <a:cxnLst/>
              <a:rect l="l" t="t" r="r" b="b"/>
              <a:pathLst>
                <a:path w="3367" h="2400" extrusionOk="0">
                  <a:moveTo>
                    <a:pt x="1990" y="1"/>
                  </a:moveTo>
                  <a:cubicBezTo>
                    <a:pt x="1131" y="1"/>
                    <a:pt x="0" y="878"/>
                    <a:pt x="0" y="878"/>
                  </a:cubicBezTo>
                  <a:lnTo>
                    <a:pt x="447" y="2395"/>
                  </a:lnTo>
                  <a:cubicBezTo>
                    <a:pt x="496" y="2398"/>
                    <a:pt x="544" y="2400"/>
                    <a:pt x="593" y="2400"/>
                  </a:cubicBezTo>
                  <a:cubicBezTo>
                    <a:pt x="1987" y="2400"/>
                    <a:pt x="3367" y="1143"/>
                    <a:pt x="2652" y="286"/>
                  </a:cubicBezTo>
                  <a:cubicBezTo>
                    <a:pt x="2481" y="80"/>
                    <a:pt x="2248" y="1"/>
                    <a:pt x="1990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78;p60"/>
            <p:cNvSpPr/>
            <p:nvPr/>
          </p:nvSpPr>
          <p:spPr>
            <a:xfrm>
              <a:off x="1614855" y="1556281"/>
              <a:ext cx="416204" cy="396035"/>
            </a:xfrm>
            <a:custGeom>
              <a:avLst/>
              <a:gdLst/>
              <a:ahLst/>
              <a:cxnLst/>
              <a:rect l="l" t="t" r="r" b="b"/>
              <a:pathLst>
                <a:path w="5613" h="5341" extrusionOk="0">
                  <a:moveTo>
                    <a:pt x="2984" y="0"/>
                  </a:moveTo>
                  <a:cubicBezTo>
                    <a:pt x="1181" y="0"/>
                    <a:pt x="1" y="2373"/>
                    <a:pt x="1017" y="3711"/>
                  </a:cubicBezTo>
                  <a:cubicBezTo>
                    <a:pt x="1559" y="4426"/>
                    <a:pt x="2159" y="4843"/>
                    <a:pt x="2606" y="5075"/>
                  </a:cubicBezTo>
                  <a:cubicBezTo>
                    <a:pt x="3007" y="5281"/>
                    <a:pt x="3282" y="5340"/>
                    <a:pt x="3282" y="5340"/>
                  </a:cubicBezTo>
                  <a:lnTo>
                    <a:pt x="5613" y="1857"/>
                  </a:lnTo>
                  <a:cubicBezTo>
                    <a:pt x="5613" y="1857"/>
                    <a:pt x="5590" y="1797"/>
                    <a:pt x="5540" y="1698"/>
                  </a:cubicBezTo>
                  <a:cubicBezTo>
                    <a:pt x="5536" y="1687"/>
                    <a:pt x="5530" y="1678"/>
                    <a:pt x="5527" y="1672"/>
                  </a:cubicBezTo>
                  <a:cubicBezTo>
                    <a:pt x="5520" y="1658"/>
                    <a:pt x="5513" y="1648"/>
                    <a:pt x="5507" y="1635"/>
                  </a:cubicBezTo>
                  <a:cubicBezTo>
                    <a:pt x="5484" y="1588"/>
                    <a:pt x="5454" y="1539"/>
                    <a:pt x="5424" y="1482"/>
                  </a:cubicBezTo>
                  <a:cubicBezTo>
                    <a:pt x="5278" y="1244"/>
                    <a:pt x="5050" y="923"/>
                    <a:pt x="4715" y="642"/>
                  </a:cubicBezTo>
                  <a:cubicBezTo>
                    <a:pt x="4321" y="310"/>
                    <a:pt x="3785" y="35"/>
                    <a:pt x="3077" y="3"/>
                  </a:cubicBezTo>
                  <a:cubicBezTo>
                    <a:pt x="3045" y="1"/>
                    <a:pt x="3014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79;p60"/>
            <p:cNvSpPr/>
            <p:nvPr/>
          </p:nvSpPr>
          <p:spPr>
            <a:xfrm>
              <a:off x="1729492" y="1684190"/>
              <a:ext cx="242174" cy="193457"/>
            </a:xfrm>
            <a:custGeom>
              <a:avLst/>
              <a:gdLst/>
              <a:ahLst/>
              <a:cxnLst/>
              <a:rect l="l" t="t" r="r" b="b"/>
              <a:pathLst>
                <a:path w="3266" h="2609" extrusionOk="0">
                  <a:moveTo>
                    <a:pt x="1874" y="1"/>
                  </a:moveTo>
                  <a:cubicBezTo>
                    <a:pt x="1594" y="1"/>
                    <a:pt x="1303" y="93"/>
                    <a:pt x="1034" y="347"/>
                  </a:cubicBezTo>
                  <a:cubicBezTo>
                    <a:pt x="1" y="1321"/>
                    <a:pt x="1884" y="2609"/>
                    <a:pt x="1884" y="2609"/>
                  </a:cubicBezTo>
                  <a:lnTo>
                    <a:pt x="3266" y="635"/>
                  </a:lnTo>
                  <a:cubicBezTo>
                    <a:pt x="3266" y="635"/>
                    <a:pt x="2608" y="1"/>
                    <a:pt x="1874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80;p60"/>
            <p:cNvSpPr/>
            <p:nvPr/>
          </p:nvSpPr>
          <p:spPr>
            <a:xfrm>
              <a:off x="1740318" y="2439188"/>
              <a:ext cx="1265147" cy="708726"/>
            </a:xfrm>
            <a:custGeom>
              <a:avLst/>
              <a:gdLst/>
              <a:ahLst/>
              <a:cxnLst/>
              <a:rect l="l" t="t" r="r" b="b"/>
              <a:pathLst>
                <a:path w="17062" h="9558" extrusionOk="0">
                  <a:moveTo>
                    <a:pt x="15955" y="0"/>
                  </a:moveTo>
                  <a:cubicBezTo>
                    <a:pt x="15872" y="100"/>
                    <a:pt x="15789" y="199"/>
                    <a:pt x="15703" y="295"/>
                  </a:cubicBezTo>
                  <a:cubicBezTo>
                    <a:pt x="15345" y="705"/>
                    <a:pt x="14978" y="1066"/>
                    <a:pt x="14593" y="1384"/>
                  </a:cubicBezTo>
                  <a:cubicBezTo>
                    <a:pt x="14425" y="1527"/>
                    <a:pt x="14246" y="1662"/>
                    <a:pt x="14070" y="1788"/>
                  </a:cubicBezTo>
                  <a:cubicBezTo>
                    <a:pt x="13710" y="2047"/>
                    <a:pt x="13346" y="2272"/>
                    <a:pt x="12971" y="2461"/>
                  </a:cubicBezTo>
                  <a:cubicBezTo>
                    <a:pt x="12782" y="2556"/>
                    <a:pt x="12591" y="2646"/>
                    <a:pt x="12395" y="2725"/>
                  </a:cubicBezTo>
                  <a:cubicBezTo>
                    <a:pt x="12018" y="2884"/>
                    <a:pt x="11633" y="3010"/>
                    <a:pt x="11249" y="3109"/>
                  </a:cubicBezTo>
                  <a:cubicBezTo>
                    <a:pt x="11047" y="3166"/>
                    <a:pt x="10845" y="3212"/>
                    <a:pt x="10643" y="3248"/>
                  </a:cubicBezTo>
                  <a:cubicBezTo>
                    <a:pt x="10249" y="3325"/>
                    <a:pt x="9852" y="3371"/>
                    <a:pt x="9458" y="3398"/>
                  </a:cubicBezTo>
                  <a:cubicBezTo>
                    <a:pt x="9256" y="3410"/>
                    <a:pt x="9050" y="3414"/>
                    <a:pt x="8851" y="3418"/>
                  </a:cubicBezTo>
                  <a:cubicBezTo>
                    <a:pt x="8822" y="3418"/>
                    <a:pt x="8794" y="3418"/>
                    <a:pt x="8765" y="3418"/>
                  </a:cubicBezTo>
                  <a:cubicBezTo>
                    <a:pt x="8437" y="3418"/>
                    <a:pt x="8112" y="3401"/>
                    <a:pt x="7792" y="3371"/>
                  </a:cubicBezTo>
                  <a:cubicBezTo>
                    <a:pt x="7584" y="3355"/>
                    <a:pt x="7378" y="3331"/>
                    <a:pt x="7176" y="3305"/>
                  </a:cubicBezTo>
                  <a:cubicBezTo>
                    <a:pt x="7070" y="3291"/>
                    <a:pt x="6964" y="3279"/>
                    <a:pt x="6861" y="3259"/>
                  </a:cubicBezTo>
                  <a:cubicBezTo>
                    <a:pt x="6630" y="3222"/>
                    <a:pt x="6404" y="3179"/>
                    <a:pt x="6176" y="3132"/>
                  </a:cubicBezTo>
                  <a:cubicBezTo>
                    <a:pt x="5994" y="3093"/>
                    <a:pt x="5811" y="3050"/>
                    <a:pt x="5629" y="3007"/>
                  </a:cubicBezTo>
                  <a:cubicBezTo>
                    <a:pt x="5215" y="2904"/>
                    <a:pt x="4818" y="2785"/>
                    <a:pt x="4434" y="2659"/>
                  </a:cubicBezTo>
                  <a:cubicBezTo>
                    <a:pt x="4232" y="2593"/>
                    <a:pt x="4037" y="2527"/>
                    <a:pt x="3851" y="2457"/>
                  </a:cubicBezTo>
                  <a:cubicBezTo>
                    <a:pt x="3689" y="2397"/>
                    <a:pt x="3530" y="2338"/>
                    <a:pt x="3375" y="2272"/>
                  </a:cubicBezTo>
                  <a:cubicBezTo>
                    <a:pt x="1493" y="1523"/>
                    <a:pt x="212" y="673"/>
                    <a:pt x="129" y="616"/>
                  </a:cubicBezTo>
                  <a:lnTo>
                    <a:pt x="126" y="613"/>
                  </a:lnTo>
                  <a:lnTo>
                    <a:pt x="0" y="1494"/>
                  </a:lnTo>
                  <a:lnTo>
                    <a:pt x="14" y="1726"/>
                  </a:lnTo>
                  <a:lnTo>
                    <a:pt x="57" y="2388"/>
                  </a:lnTo>
                  <a:lnTo>
                    <a:pt x="159" y="4034"/>
                  </a:lnTo>
                  <a:lnTo>
                    <a:pt x="202" y="4692"/>
                  </a:lnTo>
                  <a:lnTo>
                    <a:pt x="275" y="5831"/>
                  </a:lnTo>
                  <a:lnTo>
                    <a:pt x="315" y="6474"/>
                  </a:lnTo>
                  <a:lnTo>
                    <a:pt x="381" y="7520"/>
                  </a:lnTo>
                  <a:lnTo>
                    <a:pt x="397" y="7815"/>
                  </a:lnTo>
                  <a:cubicBezTo>
                    <a:pt x="940" y="8034"/>
                    <a:pt x="1467" y="8229"/>
                    <a:pt x="1984" y="8398"/>
                  </a:cubicBezTo>
                  <a:cubicBezTo>
                    <a:pt x="2083" y="8431"/>
                    <a:pt x="2179" y="8461"/>
                    <a:pt x="2275" y="8491"/>
                  </a:cubicBezTo>
                  <a:cubicBezTo>
                    <a:pt x="2351" y="8521"/>
                    <a:pt x="2430" y="8544"/>
                    <a:pt x="2510" y="8567"/>
                  </a:cubicBezTo>
                  <a:cubicBezTo>
                    <a:pt x="2719" y="8633"/>
                    <a:pt x="2921" y="8692"/>
                    <a:pt x="3123" y="8749"/>
                  </a:cubicBezTo>
                  <a:cubicBezTo>
                    <a:pt x="3669" y="8905"/>
                    <a:pt x="4202" y="9033"/>
                    <a:pt x="4715" y="9140"/>
                  </a:cubicBezTo>
                  <a:cubicBezTo>
                    <a:pt x="4921" y="9183"/>
                    <a:pt x="5126" y="9223"/>
                    <a:pt x="5325" y="9259"/>
                  </a:cubicBezTo>
                  <a:cubicBezTo>
                    <a:pt x="5878" y="9355"/>
                    <a:pt x="6415" y="9428"/>
                    <a:pt x="6928" y="9474"/>
                  </a:cubicBezTo>
                  <a:cubicBezTo>
                    <a:pt x="7054" y="9487"/>
                    <a:pt x="7179" y="9498"/>
                    <a:pt x="7298" y="9507"/>
                  </a:cubicBezTo>
                  <a:cubicBezTo>
                    <a:pt x="7381" y="9514"/>
                    <a:pt x="7460" y="9517"/>
                    <a:pt x="7540" y="9524"/>
                  </a:cubicBezTo>
                  <a:cubicBezTo>
                    <a:pt x="7908" y="9547"/>
                    <a:pt x="8265" y="9558"/>
                    <a:pt x="8609" y="9558"/>
                  </a:cubicBezTo>
                  <a:cubicBezTo>
                    <a:pt x="8810" y="9558"/>
                    <a:pt x="9007" y="9554"/>
                    <a:pt x="9199" y="9547"/>
                  </a:cubicBezTo>
                  <a:cubicBezTo>
                    <a:pt x="9412" y="9540"/>
                    <a:pt x="9617" y="9530"/>
                    <a:pt x="9819" y="9514"/>
                  </a:cubicBezTo>
                  <a:cubicBezTo>
                    <a:pt x="10381" y="9474"/>
                    <a:pt x="10908" y="9408"/>
                    <a:pt x="11402" y="9319"/>
                  </a:cubicBezTo>
                  <a:cubicBezTo>
                    <a:pt x="11613" y="9282"/>
                    <a:pt x="11816" y="9242"/>
                    <a:pt x="12014" y="9196"/>
                  </a:cubicBezTo>
                  <a:cubicBezTo>
                    <a:pt x="12412" y="9107"/>
                    <a:pt x="12782" y="9007"/>
                    <a:pt x="13127" y="8898"/>
                  </a:cubicBezTo>
                  <a:cubicBezTo>
                    <a:pt x="13346" y="8832"/>
                    <a:pt x="13551" y="8759"/>
                    <a:pt x="13746" y="8686"/>
                  </a:cubicBezTo>
                  <a:cubicBezTo>
                    <a:pt x="14160" y="8533"/>
                    <a:pt x="14527" y="8371"/>
                    <a:pt x="14842" y="8216"/>
                  </a:cubicBezTo>
                  <a:cubicBezTo>
                    <a:pt x="15077" y="8104"/>
                    <a:pt x="15279" y="7991"/>
                    <a:pt x="15458" y="7888"/>
                  </a:cubicBezTo>
                  <a:cubicBezTo>
                    <a:pt x="16051" y="7543"/>
                    <a:pt x="16349" y="7285"/>
                    <a:pt x="16349" y="7285"/>
                  </a:cubicBezTo>
                  <a:cubicBezTo>
                    <a:pt x="16349" y="7285"/>
                    <a:pt x="16568" y="6924"/>
                    <a:pt x="16763" y="6209"/>
                  </a:cubicBezTo>
                  <a:cubicBezTo>
                    <a:pt x="16922" y="5613"/>
                    <a:pt x="17061" y="4772"/>
                    <a:pt x="17037" y="3689"/>
                  </a:cubicBezTo>
                  <a:cubicBezTo>
                    <a:pt x="16985" y="1308"/>
                    <a:pt x="15955" y="0"/>
                    <a:pt x="15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81;p60"/>
            <p:cNvSpPr/>
            <p:nvPr/>
          </p:nvSpPr>
          <p:spPr>
            <a:xfrm>
              <a:off x="2659414" y="2621598"/>
              <a:ext cx="100251" cy="477452"/>
            </a:xfrm>
            <a:custGeom>
              <a:avLst/>
              <a:gdLst/>
              <a:ahLst/>
              <a:cxnLst/>
              <a:rect l="l" t="t" r="r" b="b"/>
              <a:pathLst>
                <a:path w="1352" h="6439" extrusionOk="0">
                  <a:moveTo>
                    <a:pt x="576" y="1"/>
                  </a:moveTo>
                  <a:cubicBezTo>
                    <a:pt x="387" y="96"/>
                    <a:pt x="196" y="186"/>
                    <a:pt x="0" y="265"/>
                  </a:cubicBezTo>
                  <a:cubicBezTo>
                    <a:pt x="480" y="2289"/>
                    <a:pt x="725" y="4348"/>
                    <a:pt x="732" y="6438"/>
                  </a:cubicBezTo>
                  <a:cubicBezTo>
                    <a:pt x="951" y="6372"/>
                    <a:pt x="1156" y="6299"/>
                    <a:pt x="1351" y="6226"/>
                  </a:cubicBezTo>
                  <a:cubicBezTo>
                    <a:pt x="1331" y="4120"/>
                    <a:pt x="1073" y="2037"/>
                    <a:pt x="57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82;p60"/>
            <p:cNvSpPr/>
            <p:nvPr/>
          </p:nvSpPr>
          <p:spPr>
            <a:xfrm>
              <a:off x="2783616" y="2541738"/>
              <a:ext cx="102994" cy="506667"/>
            </a:xfrm>
            <a:custGeom>
              <a:avLst/>
              <a:gdLst/>
              <a:ahLst/>
              <a:cxnLst/>
              <a:rect l="l" t="t" r="r" b="b"/>
              <a:pathLst>
                <a:path w="1389" h="6833" extrusionOk="0">
                  <a:moveTo>
                    <a:pt x="523" y="1"/>
                  </a:moveTo>
                  <a:cubicBezTo>
                    <a:pt x="355" y="144"/>
                    <a:pt x="176" y="279"/>
                    <a:pt x="0" y="405"/>
                  </a:cubicBezTo>
                  <a:cubicBezTo>
                    <a:pt x="315" y="1376"/>
                    <a:pt x="603" y="2359"/>
                    <a:pt x="659" y="3366"/>
                  </a:cubicBezTo>
                  <a:cubicBezTo>
                    <a:pt x="719" y="4518"/>
                    <a:pt x="742" y="5674"/>
                    <a:pt x="772" y="6833"/>
                  </a:cubicBezTo>
                  <a:cubicBezTo>
                    <a:pt x="1007" y="6721"/>
                    <a:pt x="1209" y="6608"/>
                    <a:pt x="1388" y="6505"/>
                  </a:cubicBezTo>
                  <a:cubicBezTo>
                    <a:pt x="1368" y="5353"/>
                    <a:pt x="1355" y="4197"/>
                    <a:pt x="1259" y="3054"/>
                  </a:cubicBezTo>
                  <a:cubicBezTo>
                    <a:pt x="1173" y="2015"/>
                    <a:pt x="852" y="998"/>
                    <a:pt x="523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83;p60"/>
            <p:cNvSpPr/>
            <p:nvPr/>
          </p:nvSpPr>
          <p:spPr>
            <a:xfrm>
              <a:off x="2904630" y="2439188"/>
              <a:ext cx="100844" cy="460397"/>
            </a:xfrm>
            <a:custGeom>
              <a:avLst/>
              <a:gdLst/>
              <a:ahLst/>
              <a:cxnLst/>
              <a:rect l="l" t="t" r="r" b="b"/>
              <a:pathLst>
                <a:path w="1360" h="6209" extrusionOk="0">
                  <a:moveTo>
                    <a:pt x="253" y="0"/>
                  </a:moveTo>
                  <a:cubicBezTo>
                    <a:pt x="170" y="100"/>
                    <a:pt x="87" y="199"/>
                    <a:pt x="1" y="295"/>
                  </a:cubicBezTo>
                  <a:cubicBezTo>
                    <a:pt x="773" y="2179"/>
                    <a:pt x="1130" y="4185"/>
                    <a:pt x="1061" y="6209"/>
                  </a:cubicBezTo>
                  <a:cubicBezTo>
                    <a:pt x="1220" y="5613"/>
                    <a:pt x="1359" y="4772"/>
                    <a:pt x="1335" y="3689"/>
                  </a:cubicBezTo>
                  <a:cubicBezTo>
                    <a:pt x="1283" y="1308"/>
                    <a:pt x="253" y="0"/>
                    <a:pt x="253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84;p60"/>
            <p:cNvSpPr/>
            <p:nvPr/>
          </p:nvSpPr>
          <p:spPr>
            <a:xfrm>
              <a:off x="2529502" y="2669721"/>
              <a:ext cx="101734" cy="460472"/>
            </a:xfrm>
            <a:custGeom>
              <a:avLst/>
              <a:gdLst/>
              <a:ahLst/>
              <a:cxnLst/>
              <a:rect l="l" t="t" r="r" b="b"/>
              <a:pathLst>
                <a:path w="1372" h="6210" extrusionOk="0">
                  <a:moveTo>
                    <a:pt x="606" y="0"/>
                  </a:moveTo>
                  <a:cubicBezTo>
                    <a:pt x="404" y="57"/>
                    <a:pt x="202" y="103"/>
                    <a:pt x="0" y="139"/>
                  </a:cubicBezTo>
                  <a:cubicBezTo>
                    <a:pt x="331" y="2153"/>
                    <a:pt x="586" y="4176"/>
                    <a:pt x="759" y="6210"/>
                  </a:cubicBezTo>
                  <a:cubicBezTo>
                    <a:pt x="970" y="6173"/>
                    <a:pt x="1173" y="6133"/>
                    <a:pt x="1371" y="6087"/>
                  </a:cubicBezTo>
                  <a:cubicBezTo>
                    <a:pt x="1193" y="4050"/>
                    <a:pt x="937" y="2021"/>
                    <a:pt x="60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85;p60"/>
            <p:cNvSpPr/>
            <p:nvPr/>
          </p:nvSpPr>
          <p:spPr>
            <a:xfrm>
              <a:off x="2396625" y="2691076"/>
              <a:ext cx="71777" cy="456023"/>
            </a:xfrm>
            <a:custGeom>
              <a:avLst/>
              <a:gdLst/>
              <a:ahLst/>
              <a:cxnLst/>
              <a:rect l="l" t="t" r="r" b="b"/>
              <a:pathLst>
                <a:path w="968" h="6150" extrusionOk="0">
                  <a:moveTo>
                    <a:pt x="607" y="1"/>
                  </a:moveTo>
                  <a:cubicBezTo>
                    <a:pt x="405" y="13"/>
                    <a:pt x="199" y="17"/>
                    <a:pt x="0" y="21"/>
                  </a:cubicBezTo>
                  <a:cubicBezTo>
                    <a:pt x="70" y="1037"/>
                    <a:pt x="77" y="2070"/>
                    <a:pt x="150" y="3038"/>
                  </a:cubicBezTo>
                  <a:cubicBezTo>
                    <a:pt x="229" y="4074"/>
                    <a:pt x="315" y="5110"/>
                    <a:pt x="348" y="6150"/>
                  </a:cubicBezTo>
                  <a:cubicBezTo>
                    <a:pt x="561" y="6143"/>
                    <a:pt x="766" y="6133"/>
                    <a:pt x="968" y="6117"/>
                  </a:cubicBezTo>
                  <a:cubicBezTo>
                    <a:pt x="934" y="4951"/>
                    <a:pt x="825" y="3789"/>
                    <a:pt x="739" y="2627"/>
                  </a:cubicBezTo>
                  <a:cubicBezTo>
                    <a:pt x="676" y="1775"/>
                    <a:pt x="663" y="881"/>
                    <a:pt x="607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86;p60"/>
            <p:cNvSpPr/>
            <p:nvPr/>
          </p:nvSpPr>
          <p:spPr>
            <a:xfrm>
              <a:off x="2253959" y="2684180"/>
              <a:ext cx="64140" cy="461213"/>
            </a:xfrm>
            <a:custGeom>
              <a:avLst/>
              <a:gdLst/>
              <a:ahLst/>
              <a:cxnLst/>
              <a:rect l="l" t="t" r="r" b="b"/>
              <a:pathLst>
                <a:path w="865" h="6220" extrusionOk="0">
                  <a:moveTo>
                    <a:pt x="249" y="1"/>
                  </a:moveTo>
                  <a:cubicBezTo>
                    <a:pt x="235" y="285"/>
                    <a:pt x="223" y="567"/>
                    <a:pt x="212" y="852"/>
                  </a:cubicBezTo>
                  <a:lnTo>
                    <a:pt x="212" y="965"/>
                  </a:lnTo>
                  <a:cubicBezTo>
                    <a:pt x="156" y="2703"/>
                    <a:pt x="186" y="4445"/>
                    <a:pt x="1" y="6170"/>
                  </a:cubicBezTo>
                  <a:cubicBezTo>
                    <a:pt x="127" y="6183"/>
                    <a:pt x="252" y="6194"/>
                    <a:pt x="371" y="6203"/>
                  </a:cubicBezTo>
                  <a:cubicBezTo>
                    <a:pt x="454" y="6210"/>
                    <a:pt x="533" y="6213"/>
                    <a:pt x="613" y="6220"/>
                  </a:cubicBezTo>
                  <a:cubicBezTo>
                    <a:pt x="796" y="4448"/>
                    <a:pt x="769" y="2663"/>
                    <a:pt x="828" y="881"/>
                  </a:cubicBezTo>
                  <a:cubicBezTo>
                    <a:pt x="835" y="610"/>
                    <a:pt x="848" y="339"/>
                    <a:pt x="865" y="67"/>
                  </a:cubicBezTo>
                  <a:cubicBezTo>
                    <a:pt x="657" y="51"/>
                    <a:pt x="451" y="27"/>
                    <a:pt x="249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87;p60"/>
            <p:cNvSpPr/>
            <p:nvPr/>
          </p:nvSpPr>
          <p:spPr>
            <a:xfrm>
              <a:off x="2089938" y="2662084"/>
              <a:ext cx="108407" cy="463734"/>
            </a:xfrm>
            <a:custGeom>
              <a:avLst/>
              <a:gdLst/>
              <a:ahLst/>
              <a:cxnLst/>
              <a:rect l="l" t="t" r="r" b="b"/>
              <a:pathLst>
                <a:path w="1462" h="6254" extrusionOk="0">
                  <a:moveTo>
                    <a:pt x="914" y="1"/>
                  </a:moveTo>
                  <a:cubicBezTo>
                    <a:pt x="835" y="305"/>
                    <a:pt x="749" y="607"/>
                    <a:pt x="673" y="912"/>
                  </a:cubicBezTo>
                  <a:cubicBezTo>
                    <a:pt x="557" y="1375"/>
                    <a:pt x="457" y="1842"/>
                    <a:pt x="418" y="2325"/>
                  </a:cubicBezTo>
                  <a:cubicBezTo>
                    <a:pt x="312" y="3600"/>
                    <a:pt x="176" y="4869"/>
                    <a:pt x="0" y="6134"/>
                  </a:cubicBezTo>
                  <a:cubicBezTo>
                    <a:pt x="206" y="6177"/>
                    <a:pt x="411" y="6217"/>
                    <a:pt x="610" y="6253"/>
                  </a:cubicBezTo>
                  <a:cubicBezTo>
                    <a:pt x="775" y="5081"/>
                    <a:pt x="911" y="3901"/>
                    <a:pt x="1007" y="2723"/>
                  </a:cubicBezTo>
                  <a:cubicBezTo>
                    <a:pt x="1053" y="2143"/>
                    <a:pt x="1104" y="1574"/>
                    <a:pt x="1223" y="1011"/>
                  </a:cubicBezTo>
                  <a:cubicBezTo>
                    <a:pt x="1255" y="846"/>
                    <a:pt x="1295" y="679"/>
                    <a:pt x="1345" y="517"/>
                  </a:cubicBezTo>
                  <a:cubicBezTo>
                    <a:pt x="1385" y="385"/>
                    <a:pt x="1425" y="256"/>
                    <a:pt x="1461" y="126"/>
                  </a:cubicBezTo>
                  <a:cubicBezTo>
                    <a:pt x="1279" y="87"/>
                    <a:pt x="1096" y="44"/>
                    <a:pt x="914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88;p60"/>
            <p:cNvSpPr/>
            <p:nvPr/>
          </p:nvSpPr>
          <p:spPr>
            <a:xfrm>
              <a:off x="1926362" y="2621301"/>
              <a:ext cx="142813" cy="466626"/>
            </a:xfrm>
            <a:custGeom>
              <a:avLst/>
              <a:gdLst/>
              <a:ahLst/>
              <a:cxnLst/>
              <a:rect l="l" t="t" r="r" b="b"/>
              <a:pathLst>
                <a:path w="1926" h="6293" extrusionOk="0">
                  <a:moveTo>
                    <a:pt x="1342" y="1"/>
                  </a:moveTo>
                  <a:cubicBezTo>
                    <a:pt x="1220" y="299"/>
                    <a:pt x="1104" y="601"/>
                    <a:pt x="994" y="905"/>
                  </a:cubicBezTo>
                  <a:cubicBezTo>
                    <a:pt x="690" y="1729"/>
                    <a:pt x="435" y="2574"/>
                    <a:pt x="279" y="3445"/>
                  </a:cubicBezTo>
                  <a:cubicBezTo>
                    <a:pt x="117" y="4326"/>
                    <a:pt x="38" y="5220"/>
                    <a:pt x="1" y="6111"/>
                  </a:cubicBezTo>
                  <a:cubicBezTo>
                    <a:pt x="210" y="6177"/>
                    <a:pt x="412" y="6236"/>
                    <a:pt x="614" y="6293"/>
                  </a:cubicBezTo>
                  <a:cubicBezTo>
                    <a:pt x="644" y="5392"/>
                    <a:pt x="716" y="4498"/>
                    <a:pt x="878" y="3607"/>
                  </a:cubicBezTo>
                  <a:cubicBezTo>
                    <a:pt x="1031" y="2756"/>
                    <a:pt x="1280" y="1928"/>
                    <a:pt x="1574" y="1113"/>
                  </a:cubicBezTo>
                  <a:cubicBezTo>
                    <a:pt x="1687" y="809"/>
                    <a:pt x="1803" y="505"/>
                    <a:pt x="1925" y="203"/>
                  </a:cubicBezTo>
                  <a:cubicBezTo>
                    <a:pt x="1723" y="137"/>
                    <a:pt x="1528" y="71"/>
                    <a:pt x="1342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89;p60"/>
            <p:cNvSpPr/>
            <p:nvPr/>
          </p:nvSpPr>
          <p:spPr>
            <a:xfrm>
              <a:off x="1641178" y="3307784"/>
              <a:ext cx="50570" cy="127167"/>
            </a:xfrm>
            <a:custGeom>
              <a:avLst/>
              <a:gdLst/>
              <a:ahLst/>
              <a:cxnLst/>
              <a:rect l="l" t="t" r="r" b="b"/>
              <a:pathLst>
                <a:path w="682" h="1715" extrusionOk="0">
                  <a:moveTo>
                    <a:pt x="76" y="0"/>
                  </a:moveTo>
                  <a:cubicBezTo>
                    <a:pt x="37" y="0"/>
                    <a:pt x="1" y="25"/>
                    <a:pt x="6" y="75"/>
                  </a:cubicBezTo>
                  <a:cubicBezTo>
                    <a:pt x="23" y="257"/>
                    <a:pt x="62" y="439"/>
                    <a:pt x="119" y="622"/>
                  </a:cubicBezTo>
                  <a:cubicBezTo>
                    <a:pt x="224" y="975"/>
                    <a:pt x="383" y="1323"/>
                    <a:pt x="512" y="1661"/>
                  </a:cubicBezTo>
                  <a:cubicBezTo>
                    <a:pt x="525" y="1698"/>
                    <a:pt x="557" y="1714"/>
                    <a:pt x="588" y="1714"/>
                  </a:cubicBezTo>
                  <a:cubicBezTo>
                    <a:pt x="635" y="1714"/>
                    <a:pt x="682" y="1677"/>
                    <a:pt x="662" y="1621"/>
                  </a:cubicBezTo>
                  <a:cubicBezTo>
                    <a:pt x="549" y="1320"/>
                    <a:pt x="406" y="1009"/>
                    <a:pt x="301" y="694"/>
                  </a:cubicBezTo>
                  <a:cubicBezTo>
                    <a:pt x="234" y="489"/>
                    <a:pt x="182" y="280"/>
                    <a:pt x="162" y="75"/>
                  </a:cubicBezTo>
                  <a:cubicBezTo>
                    <a:pt x="157" y="25"/>
                    <a:pt x="115" y="0"/>
                    <a:pt x="7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90;p60"/>
            <p:cNvSpPr/>
            <p:nvPr/>
          </p:nvSpPr>
          <p:spPr>
            <a:xfrm>
              <a:off x="1684334" y="3346120"/>
              <a:ext cx="47382" cy="104329"/>
            </a:xfrm>
            <a:custGeom>
              <a:avLst/>
              <a:gdLst/>
              <a:ahLst/>
              <a:cxnLst/>
              <a:rect l="l" t="t" r="r" b="b"/>
              <a:pathLst>
                <a:path w="639" h="1407" extrusionOk="0">
                  <a:moveTo>
                    <a:pt x="95" y="0"/>
                  </a:moveTo>
                  <a:cubicBezTo>
                    <a:pt x="49" y="0"/>
                    <a:pt x="0" y="38"/>
                    <a:pt x="17" y="94"/>
                  </a:cubicBezTo>
                  <a:cubicBezTo>
                    <a:pt x="40" y="171"/>
                    <a:pt x="63" y="247"/>
                    <a:pt x="89" y="319"/>
                  </a:cubicBezTo>
                  <a:cubicBezTo>
                    <a:pt x="202" y="674"/>
                    <a:pt x="332" y="1022"/>
                    <a:pt x="477" y="1366"/>
                  </a:cubicBezTo>
                  <a:cubicBezTo>
                    <a:pt x="489" y="1395"/>
                    <a:pt x="511" y="1407"/>
                    <a:pt x="533" y="1407"/>
                  </a:cubicBezTo>
                  <a:cubicBezTo>
                    <a:pt x="583" y="1407"/>
                    <a:pt x="638" y="1348"/>
                    <a:pt x="613" y="1286"/>
                  </a:cubicBezTo>
                  <a:cubicBezTo>
                    <a:pt x="486" y="995"/>
                    <a:pt x="378" y="697"/>
                    <a:pt x="278" y="395"/>
                  </a:cubicBezTo>
                  <a:cubicBezTo>
                    <a:pt x="239" y="283"/>
                    <a:pt x="202" y="167"/>
                    <a:pt x="165" y="55"/>
                  </a:cubicBezTo>
                  <a:cubicBezTo>
                    <a:pt x="155" y="16"/>
                    <a:pt x="125" y="0"/>
                    <a:pt x="95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91;p60"/>
            <p:cNvSpPr/>
            <p:nvPr/>
          </p:nvSpPr>
          <p:spPr>
            <a:xfrm>
              <a:off x="1726377" y="3355537"/>
              <a:ext cx="31365" cy="91575"/>
            </a:xfrm>
            <a:custGeom>
              <a:avLst/>
              <a:gdLst/>
              <a:ahLst/>
              <a:cxnLst/>
              <a:rect l="l" t="t" r="r" b="b"/>
              <a:pathLst>
                <a:path w="423" h="1235" extrusionOk="0">
                  <a:moveTo>
                    <a:pt x="96" y="1"/>
                  </a:moveTo>
                  <a:cubicBezTo>
                    <a:pt x="50" y="1"/>
                    <a:pt x="0" y="40"/>
                    <a:pt x="12" y="100"/>
                  </a:cubicBezTo>
                  <a:cubicBezTo>
                    <a:pt x="32" y="206"/>
                    <a:pt x="55" y="308"/>
                    <a:pt x="82" y="415"/>
                  </a:cubicBezTo>
                  <a:cubicBezTo>
                    <a:pt x="135" y="673"/>
                    <a:pt x="194" y="927"/>
                    <a:pt x="257" y="1179"/>
                  </a:cubicBezTo>
                  <a:cubicBezTo>
                    <a:pt x="268" y="1218"/>
                    <a:pt x="298" y="1235"/>
                    <a:pt x="329" y="1235"/>
                  </a:cubicBezTo>
                  <a:cubicBezTo>
                    <a:pt x="375" y="1235"/>
                    <a:pt x="422" y="1197"/>
                    <a:pt x="407" y="1140"/>
                  </a:cubicBezTo>
                  <a:cubicBezTo>
                    <a:pt x="350" y="921"/>
                    <a:pt x="301" y="702"/>
                    <a:pt x="251" y="484"/>
                  </a:cubicBezTo>
                  <a:cubicBezTo>
                    <a:pt x="218" y="342"/>
                    <a:pt x="191" y="199"/>
                    <a:pt x="162" y="57"/>
                  </a:cubicBezTo>
                  <a:cubicBezTo>
                    <a:pt x="154" y="18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92;p60"/>
            <p:cNvSpPr/>
            <p:nvPr/>
          </p:nvSpPr>
          <p:spPr>
            <a:xfrm>
              <a:off x="1756334" y="3354128"/>
              <a:ext cx="29363" cy="99213"/>
            </a:xfrm>
            <a:custGeom>
              <a:avLst/>
              <a:gdLst/>
              <a:ahLst/>
              <a:cxnLst/>
              <a:rect l="l" t="t" r="r" b="b"/>
              <a:pathLst>
                <a:path w="396" h="1338" extrusionOk="0">
                  <a:moveTo>
                    <a:pt x="95" y="1"/>
                  </a:moveTo>
                  <a:cubicBezTo>
                    <a:pt x="49" y="1"/>
                    <a:pt x="0" y="38"/>
                    <a:pt x="12" y="96"/>
                  </a:cubicBezTo>
                  <a:cubicBezTo>
                    <a:pt x="42" y="264"/>
                    <a:pt x="76" y="434"/>
                    <a:pt x="108" y="605"/>
                  </a:cubicBezTo>
                  <a:cubicBezTo>
                    <a:pt x="151" y="831"/>
                    <a:pt x="191" y="1056"/>
                    <a:pt x="235" y="1281"/>
                  </a:cubicBezTo>
                  <a:cubicBezTo>
                    <a:pt x="243" y="1321"/>
                    <a:pt x="271" y="1338"/>
                    <a:pt x="301" y="1338"/>
                  </a:cubicBezTo>
                  <a:cubicBezTo>
                    <a:pt x="346" y="1338"/>
                    <a:pt x="395" y="1299"/>
                    <a:pt x="383" y="1241"/>
                  </a:cubicBezTo>
                  <a:cubicBezTo>
                    <a:pt x="350" y="1053"/>
                    <a:pt x="314" y="860"/>
                    <a:pt x="278" y="672"/>
                  </a:cubicBezTo>
                  <a:cubicBezTo>
                    <a:pt x="241" y="466"/>
                    <a:pt x="201" y="261"/>
                    <a:pt x="162" y="56"/>
                  </a:cubicBezTo>
                  <a:cubicBezTo>
                    <a:pt x="154" y="18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3;p60"/>
            <p:cNvSpPr/>
            <p:nvPr/>
          </p:nvSpPr>
          <p:spPr>
            <a:xfrm>
              <a:off x="1580375" y="2393215"/>
              <a:ext cx="410198" cy="1074582"/>
            </a:xfrm>
            <a:custGeom>
              <a:avLst/>
              <a:gdLst/>
              <a:ahLst/>
              <a:cxnLst/>
              <a:rect l="l" t="t" r="r" b="b"/>
              <a:pathLst>
                <a:path w="5532" h="14492" extrusionOk="0">
                  <a:moveTo>
                    <a:pt x="1783" y="1"/>
                  </a:moveTo>
                  <a:cubicBezTo>
                    <a:pt x="1539" y="1"/>
                    <a:pt x="1311" y="74"/>
                    <a:pt x="1107" y="236"/>
                  </a:cubicBezTo>
                  <a:cubicBezTo>
                    <a:pt x="800" y="478"/>
                    <a:pt x="564" y="1034"/>
                    <a:pt x="386" y="1785"/>
                  </a:cubicBezTo>
                  <a:cubicBezTo>
                    <a:pt x="343" y="1974"/>
                    <a:pt x="303" y="2180"/>
                    <a:pt x="266" y="2395"/>
                  </a:cubicBezTo>
                  <a:cubicBezTo>
                    <a:pt x="184" y="2875"/>
                    <a:pt x="120" y="3411"/>
                    <a:pt x="77" y="3981"/>
                  </a:cubicBezTo>
                  <a:cubicBezTo>
                    <a:pt x="65" y="4189"/>
                    <a:pt x="48" y="4402"/>
                    <a:pt x="38" y="4620"/>
                  </a:cubicBezTo>
                  <a:cubicBezTo>
                    <a:pt x="18" y="5031"/>
                    <a:pt x="5" y="5455"/>
                    <a:pt x="5" y="5882"/>
                  </a:cubicBezTo>
                  <a:cubicBezTo>
                    <a:pt x="1" y="6097"/>
                    <a:pt x="1" y="6312"/>
                    <a:pt x="5" y="6528"/>
                  </a:cubicBezTo>
                  <a:cubicBezTo>
                    <a:pt x="8" y="6925"/>
                    <a:pt x="21" y="7322"/>
                    <a:pt x="38" y="7717"/>
                  </a:cubicBezTo>
                  <a:cubicBezTo>
                    <a:pt x="48" y="7932"/>
                    <a:pt x="61" y="8140"/>
                    <a:pt x="71" y="8352"/>
                  </a:cubicBezTo>
                  <a:cubicBezTo>
                    <a:pt x="97" y="8783"/>
                    <a:pt x="137" y="9204"/>
                    <a:pt x="180" y="9604"/>
                  </a:cubicBezTo>
                  <a:cubicBezTo>
                    <a:pt x="200" y="9819"/>
                    <a:pt x="227" y="10028"/>
                    <a:pt x="253" y="10234"/>
                  </a:cubicBezTo>
                  <a:cubicBezTo>
                    <a:pt x="299" y="10591"/>
                    <a:pt x="352" y="10932"/>
                    <a:pt x="415" y="11250"/>
                  </a:cubicBezTo>
                  <a:cubicBezTo>
                    <a:pt x="455" y="11478"/>
                    <a:pt x="502" y="11690"/>
                    <a:pt x="548" y="11892"/>
                  </a:cubicBezTo>
                  <a:cubicBezTo>
                    <a:pt x="650" y="12309"/>
                    <a:pt x="763" y="12664"/>
                    <a:pt x="889" y="12936"/>
                  </a:cubicBezTo>
                  <a:lnTo>
                    <a:pt x="939" y="12956"/>
                  </a:lnTo>
                  <a:lnTo>
                    <a:pt x="1121" y="13028"/>
                  </a:lnTo>
                  <a:lnTo>
                    <a:pt x="1491" y="13170"/>
                  </a:lnTo>
                  <a:lnTo>
                    <a:pt x="1680" y="13246"/>
                  </a:lnTo>
                  <a:lnTo>
                    <a:pt x="2051" y="13393"/>
                  </a:lnTo>
                  <a:lnTo>
                    <a:pt x="2220" y="13462"/>
                  </a:lnTo>
                  <a:lnTo>
                    <a:pt x="2481" y="13564"/>
                  </a:lnTo>
                  <a:lnTo>
                    <a:pt x="2651" y="13631"/>
                  </a:lnTo>
                  <a:lnTo>
                    <a:pt x="2938" y="13746"/>
                  </a:lnTo>
                  <a:lnTo>
                    <a:pt x="3108" y="13813"/>
                  </a:lnTo>
                  <a:lnTo>
                    <a:pt x="3339" y="13902"/>
                  </a:lnTo>
                  <a:lnTo>
                    <a:pt x="3508" y="13969"/>
                  </a:lnTo>
                  <a:lnTo>
                    <a:pt x="3856" y="14108"/>
                  </a:lnTo>
                  <a:lnTo>
                    <a:pt x="4008" y="14168"/>
                  </a:lnTo>
                  <a:lnTo>
                    <a:pt x="4141" y="14220"/>
                  </a:lnTo>
                  <a:lnTo>
                    <a:pt x="4300" y="14283"/>
                  </a:lnTo>
                  <a:lnTo>
                    <a:pt x="4650" y="14422"/>
                  </a:lnTo>
                  <a:lnTo>
                    <a:pt x="4813" y="14489"/>
                  </a:lnTo>
                  <a:lnTo>
                    <a:pt x="4829" y="14492"/>
                  </a:lnTo>
                  <a:cubicBezTo>
                    <a:pt x="4829" y="14492"/>
                    <a:pt x="4737" y="13780"/>
                    <a:pt x="4641" y="12707"/>
                  </a:cubicBezTo>
                  <a:cubicBezTo>
                    <a:pt x="4624" y="12502"/>
                    <a:pt x="4604" y="12283"/>
                    <a:pt x="4587" y="12054"/>
                  </a:cubicBezTo>
                  <a:cubicBezTo>
                    <a:pt x="4555" y="11657"/>
                    <a:pt x="4525" y="11227"/>
                    <a:pt x="4498" y="10773"/>
                  </a:cubicBezTo>
                  <a:cubicBezTo>
                    <a:pt x="4488" y="10567"/>
                    <a:pt x="4475" y="10356"/>
                    <a:pt x="4465" y="10141"/>
                  </a:cubicBezTo>
                  <a:cubicBezTo>
                    <a:pt x="4448" y="9803"/>
                    <a:pt x="4439" y="9459"/>
                    <a:pt x="4432" y="9111"/>
                  </a:cubicBezTo>
                  <a:cubicBezTo>
                    <a:pt x="4429" y="9094"/>
                    <a:pt x="4429" y="9077"/>
                    <a:pt x="4429" y="9061"/>
                  </a:cubicBezTo>
                  <a:cubicBezTo>
                    <a:pt x="4425" y="8852"/>
                    <a:pt x="4422" y="8644"/>
                    <a:pt x="4422" y="8435"/>
                  </a:cubicBezTo>
                  <a:cubicBezTo>
                    <a:pt x="4416" y="8114"/>
                    <a:pt x="4419" y="7790"/>
                    <a:pt x="4425" y="7472"/>
                  </a:cubicBezTo>
                  <a:cubicBezTo>
                    <a:pt x="4432" y="7263"/>
                    <a:pt x="4439" y="7051"/>
                    <a:pt x="4448" y="6846"/>
                  </a:cubicBezTo>
                  <a:cubicBezTo>
                    <a:pt x="4462" y="6541"/>
                    <a:pt x="4482" y="6243"/>
                    <a:pt x="4508" y="5958"/>
                  </a:cubicBezTo>
                  <a:cubicBezTo>
                    <a:pt x="4531" y="5743"/>
                    <a:pt x="4555" y="5531"/>
                    <a:pt x="4581" y="5329"/>
                  </a:cubicBezTo>
                  <a:cubicBezTo>
                    <a:pt x="4657" y="4762"/>
                    <a:pt x="4769" y="4253"/>
                    <a:pt x="4922" y="3839"/>
                  </a:cubicBezTo>
                  <a:cubicBezTo>
                    <a:pt x="4942" y="3783"/>
                    <a:pt x="4962" y="3729"/>
                    <a:pt x="4985" y="3677"/>
                  </a:cubicBezTo>
                  <a:cubicBezTo>
                    <a:pt x="5044" y="3527"/>
                    <a:pt x="5118" y="3392"/>
                    <a:pt x="5191" y="3272"/>
                  </a:cubicBezTo>
                  <a:cubicBezTo>
                    <a:pt x="5293" y="3113"/>
                    <a:pt x="5405" y="2988"/>
                    <a:pt x="5532" y="2892"/>
                  </a:cubicBezTo>
                  <a:cubicBezTo>
                    <a:pt x="5465" y="2803"/>
                    <a:pt x="3356" y="1"/>
                    <a:pt x="1803" y="1"/>
                  </a:cubicBezTo>
                  <a:cubicBezTo>
                    <a:pt x="1796" y="1"/>
                    <a:pt x="1790" y="1"/>
                    <a:pt x="1783" y="1"/>
                  </a:cubicBezTo>
                  <a:close/>
                </a:path>
              </a:pathLst>
            </a:custGeom>
            <a:solidFill>
              <a:srgbClr val="B1E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394;p60"/>
            <p:cNvSpPr/>
            <p:nvPr/>
          </p:nvSpPr>
          <p:spPr>
            <a:xfrm>
              <a:off x="1611147" y="3227405"/>
              <a:ext cx="313358" cy="108037"/>
            </a:xfrm>
            <a:custGeom>
              <a:avLst/>
              <a:gdLst/>
              <a:ahLst/>
              <a:cxnLst/>
              <a:rect l="l" t="t" r="r" b="b"/>
              <a:pathLst>
                <a:path w="4226" h="1457" extrusionOk="0">
                  <a:moveTo>
                    <a:pt x="0" y="0"/>
                  </a:moveTo>
                  <a:lnTo>
                    <a:pt x="0" y="0"/>
                  </a:lnTo>
                  <a:cubicBezTo>
                    <a:pt x="40" y="228"/>
                    <a:pt x="87" y="440"/>
                    <a:pt x="133" y="642"/>
                  </a:cubicBezTo>
                  <a:cubicBezTo>
                    <a:pt x="1510" y="844"/>
                    <a:pt x="2875" y="1116"/>
                    <a:pt x="4226" y="1457"/>
                  </a:cubicBezTo>
                  <a:cubicBezTo>
                    <a:pt x="4209" y="1252"/>
                    <a:pt x="4189" y="1033"/>
                    <a:pt x="4172" y="804"/>
                  </a:cubicBezTo>
                  <a:cubicBezTo>
                    <a:pt x="2795" y="463"/>
                    <a:pt x="1404" y="199"/>
                    <a:pt x="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395;p60"/>
            <p:cNvSpPr/>
            <p:nvPr/>
          </p:nvSpPr>
          <p:spPr>
            <a:xfrm>
              <a:off x="1593648" y="3105354"/>
              <a:ext cx="320328" cy="86756"/>
            </a:xfrm>
            <a:custGeom>
              <a:avLst/>
              <a:gdLst/>
              <a:ahLst/>
              <a:cxnLst/>
              <a:rect l="l" t="t" r="r" b="b"/>
              <a:pathLst>
                <a:path w="4320" h="1170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215"/>
                    <a:pt x="48" y="424"/>
                    <a:pt x="74" y="630"/>
                  </a:cubicBezTo>
                  <a:cubicBezTo>
                    <a:pt x="1498" y="749"/>
                    <a:pt x="2912" y="931"/>
                    <a:pt x="4319" y="1169"/>
                  </a:cubicBezTo>
                  <a:cubicBezTo>
                    <a:pt x="4309" y="963"/>
                    <a:pt x="4296" y="752"/>
                    <a:pt x="4286" y="537"/>
                  </a:cubicBezTo>
                  <a:cubicBezTo>
                    <a:pt x="2866" y="301"/>
                    <a:pt x="1438" y="119"/>
                    <a:pt x="1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96;p60"/>
            <p:cNvSpPr/>
            <p:nvPr/>
          </p:nvSpPr>
          <p:spPr>
            <a:xfrm>
              <a:off x="1583119" y="2965358"/>
              <a:ext cx="325667" cy="99806"/>
            </a:xfrm>
            <a:custGeom>
              <a:avLst/>
              <a:gdLst/>
              <a:ahLst/>
              <a:cxnLst/>
              <a:rect l="l" t="t" r="r" b="b"/>
              <a:pathLst>
                <a:path w="4392" h="1346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16"/>
                    <a:pt x="24" y="424"/>
                    <a:pt x="34" y="636"/>
                  </a:cubicBezTo>
                  <a:cubicBezTo>
                    <a:pt x="1388" y="875"/>
                    <a:pt x="2746" y="1100"/>
                    <a:pt x="4104" y="1302"/>
                  </a:cubicBezTo>
                  <a:cubicBezTo>
                    <a:pt x="4200" y="1315"/>
                    <a:pt x="4295" y="1332"/>
                    <a:pt x="4392" y="1345"/>
                  </a:cubicBezTo>
                  <a:cubicBezTo>
                    <a:pt x="4388" y="1136"/>
                    <a:pt x="4385" y="928"/>
                    <a:pt x="4385" y="719"/>
                  </a:cubicBezTo>
                  <a:cubicBezTo>
                    <a:pt x="3753" y="626"/>
                    <a:pt x="3127" y="531"/>
                    <a:pt x="2501" y="424"/>
                  </a:cubicBezTo>
                  <a:cubicBezTo>
                    <a:pt x="1666" y="292"/>
                    <a:pt x="835" y="149"/>
                    <a:pt x="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97;p60"/>
            <p:cNvSpPr/>
            <p:nvPr/>
          </p:nvSpPr>
          <p:spPr>
            <a:xfrm>
              <a:off x="1580375" y="2829367"/>
              <a:ext cx="329893" cy="117899"/>
            </a:xfrm>
            <a:custGeom>
              <a:avLst/>
              <a:gdLst/>
              <a:ahLst/>
              <a:cxnLst/>
              <a:rect l="l" t="t" r="r" b="b"/>
              <a:pathLst>
                <a:path w="4449" h="1590" extrusionOk="0">
                  <a:moveTo>
                    <a:pt x="5" y="0"/>
                  </a:moveTo>
                  <a:cubicBezTo>
                    <a:pt x="1" y="215"/>
                    <a:pt x="1" y="430"/>
                    <a:pt x="5" y="646"/>
                  </a:cubicBezTo>
                  <a:cubicBezTo>
                    <a:pt x="823" y="851"/>
                    <a:pt x="1644" y="1040"/>
                    <a:pt x="2472" y="1212"/>
                  </a:cubicBezTo>
                  <a:cubicBezTo>
                    <a:pt x="3120" y="1347"/>
                    <a:pt x="3773" y="1474"/>
                    <a:pt x="4425" y="1590"/>
                  </a:cubicBezTo>
                  <a:cubicBezTo>
                    <a:pt x="4432" y="1381"/>
                    <a:pt x="4439" y="1169"/>
                    <a:pt x="4448" y="964"/>
                  </a:cubicBezTo>
                  <a:cubicBezTo>
                    <a:pt x="3773" y="844"/>
                    <a:pt x="3100" y="712"/>
                    <a:pt x="2432" y="569"/>
                  </a:cubicBezTo>
                  <a:cubicBezTo>
                    <a:pt x="1617" y="398"/>
                    <a:pt x="809" y="205"/>
                    <a:pt x="5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398;p60"/>
            <p:cNvSpPr/>
            <p:nvPr/>
          </p:nvSpPr>
          <p:spPr>
            <a:xfrm>
              <a:off x="1583119" y="2688407"/>
              <a:ext cx="337012" cy="146595"/>
            </a:xfrm>
            <a:custGeom>
              <a:avLst/>
              <a:gdLst/>
              <a:ahLst/>
              <a:cxnLst/>
              <a:rect l="l" t="t" r="r" b="b"/>
              <a:pathLst>
                <a:path w="4545" h="1977" extrusionOk="0">
                  <a:moveTo>
                    <a:pt x="40" y="0"/>
                  </a:moveTo>
                  <a:cubicBezTo>
                    <a:pt x="28" y="208"/>
                    <a:pt x="11" y="421"/>
                    <a:pt x="1" y="639"/>
                  </a:cubicBezTo>
                  <a:cubicBezTo>
                    <a:pt x="775" y="871"/>
                    <a:pt x="1547" y="1099"/>
                    <a:pt x="2322" y="1331"/>
                  </a:cubicBezTo>
                  <a:cubicBezTo>
                    <a:pt x="3037" y="1547"/>
                    <a:pt x="3756" y="1762"/>
                    <a:pt x="4471" y="1977"/>
                  </a:cubicBezTo>
                  <a:cubicBezTo>
                    <a:pt x="4494" y="1762"/>
                    <a:pt x="4518" y="1550"/>
                    <a:pt x="4544" y="1348"/>
                  </a:cubicBezTo>
                  <a:cubicBezTo>
                    <a:pt x="3786" y="1122"/>
                    <a:pt x="3034" y="897"/>
                    <a:pt x="2279" y="673"/>
                  </a:cubicBezTo>
                  <a:cubicBezTo>
                    <a:pt x="1530" y="447"/>
                    <a:pt x="786" y="225"/>
                    <a:pt x="4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399;p60"/>
            <p:cNvSpPr/>
            <p:nvPr/>
          </p:nvSpPr>
          <p:spPr>
            <a:xfrm>
              <a:off x="1600099" y="2525573"/>
              <a:ext cx="365189" cy="152304"/>
            </a:xfrm>
            <a:custGeom>
              <a:avLst/>
              <a:gdLst/>
              <a:ahLst/>
              <a:cxnLst/>
              <a:rect l="l" t="t" r="r" b="b"/>
              <a:pathLst>
                <a:path w="4925" h="2054" extrusionOk="0">
                  <a:moveTo>
                    <a:pt x="120" y="0"/>
                  </a:moveTo>
                  <a:cubicBezTo>
                    <a:pt x="77" y="189"/>
                    <a:pt x="37" y="395"/>
                    <a:pt x="0" y="610"/>
                  </a:cubicBezTo>
                  <a:cubicBezTo>
                    <a:pt x="646" y="819"/>
                    <a:pt x="1298" y="1024"/>
                    <a:pt x="1948" y="1223"/>
                  </a:cubicBezTo>
                  <a:cubicBezTo>
                    <a:pt x="2851" y="1501"/>
                    <a:pt x="3756" y="1776"/>
                    <a:pt x="4656" y="2054"/>
                  </a:cubicBezTo>
                  <a:cubicBezTo>
                    <a:pt x="4676" y="1998"/>
                    <a:pt x="4696" y="1944"/>
                    <a:pt x="4719" y="1892"/>
                  </a:cubicBezTo>
                  <a:cubicBezTo>
                    <a:pt x="4778" y="1742"/>
                    <a:pt x="4852" y="1607"/>
                    <a:pt x="4925" y="1487"/>
                  </a:cubicBezTo>
                  <a:cubicBezTo>
                    <a:pt x="4391" y="1322"/>
                    <a:pt x="3858" y="1160"/>
                    <a:pt x="3322" y="998"/>
                  </a:cubicBezTo>
                  <a:cubicBezTo>
                    <a:pt x="2851" y="851"/>
                    <a:pt x="2378" y="709"/>
                    <a:pt x="1905" y="561"/>
                  </a:cubicBezTo>
                  <a:cubicBezTo>
                    <a:pt x="1309" y="375"/>
                    <a:pt x="716" y="189"/>
                    <a:pt x="12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00;p60"/>
            <p:cNvSpPr/>
            <p:nvPr/>
          </p:nvSpPr>
          <p:spPr>
            <a:xfrm>
              <a:off x="2438149" y="1110712"/>
              <a:ext cx="15720" cy="51460"/>
            </a:xfrm>
            <a:custGeom>
              <a:avLst/>
              <a:gdLst/>
              <a:ahLst/>
              <a:cxnLst/>
              <a:rect l="l" t="t" r="r" b="b"/>
              <a:pathLst>
                <a:path w="212" h="694" extrusionOk="0">
                  <a:moveTo>
                    <a:pt x="1" y="1"/>
                  </a:moveTo>
                  <a:lnTo>
                    <a:pt x="1" y="693"/>
                  </a:lnTo>
                  <a:lnTo>
                    <a:pt x="212" y="69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01;p60"/>
            <p:cNvSpPr/>
            <p:nvPr/>
          </p:nvSpPr>
          <p:spPr>
            <a:xfrm>
              <a:off x="1702204" y="1682114"/>
              <a:ext cx="546930" cy="998726"/>
            </a:xfrm>
            <a:custGeom>
              <a:avLst/>
              <a:gdLst/>
              <a:ahLst/>
              <a:cxnLst/>
              <a:rect l="l" t="t" r="r" b="b"/>
              <a:pathLst>
                <a:path w="7376" h="13469" extrusionOk="0">
                  <a:moveTo>
                    <a:pt x="4362" y="1"/>
                  </a:moveTo>
                  <a:cubicBezTo>
                    <a:pt x="4412" y="100"/>
                    <a:pt x="4435" y="160"/>
                    <a:pt x="4435" y="160"/>
                  </a:cubicBezTo>
                  <a:lnTo>
                    <a:pt x="2104" y="3643"/>
                  </a:lnTo>
                  <a:cubicBezTo>
                    <a:pt x="2104" y="3643"/>
                    <a:pt x="1829" y="3584"/>
                    <a:pt x="1428" y="3378"/>
                  </a:cubicBezTo>
                  <a:cubicBezTo>
                    <a:pt x="806" y="4517"/>
                    <a:pt x="1" y="6356"/>
                    <a:pt x="1" y="8230"/>
                  </a:cubicBezTo>
                  <a:cubicBezTo>
                    <a:pt x="1" y="8683"/>
                    <a:pt x="51" y="9140"/>
                    <a:pt x="160" y="9591"/>
                  </a:cubicBezTo>
                  <a:cubicBezTo>
                    <a:pt x="1713" y="9591"/>
                    <a:pt x="3822" y="12393"/>
                    <a:pt x="3889" y="12482"/>
                  </a:cubicBezTo>
                  <a:cubicBezTo>
                    <a:pt x="4044" y="12548"/>
                    <a:pt x="4203" y="12607"/>
                    <a:pt x="4365" y="12667"/>
                  </a:cubicBezTo>
                  <a:cubicBezTo>
                    <a:pt x="4551" y="12737"/>
                    <a:pt x="4746" y="12803"/>
                    <a:pt x="4948" y="12869"/>
                  </a:cubicBezTo>
                  <a:cubicBezTo>
                    <a:pt x="5332" y="12995"/>
                    <a:pt x="5729" y="13114"/>
                    <a:pt x="6143" y="13217"/>
                  </a:cubicBezTo>
                  <a:cubicBezTo>
                    <a:pt x="6325" y="13260"/>
                    <a:pt x="6508" y="13303"/>
                    <a:pt x="6690" y="13342"/>
                  </a:cubicBezTo>
                  <a:cubicBezTo>
                    <a:pt x="6918" y="13389"/>
                    <a:pt x="7144" y="13432"/>
                    <a:pt x="7375" y="13469"/>
                  </a:cubicBezTo>
                  <a:cubicBezTo>
                    <a:pt x="7200" y="12912"/>
                    <a:pt x="6995" y="12366"/>
                    <a:pt x="6766" y="11829"/>
                  </a:cubicBezTo>
                  <a:cubicBezTo>
                    <a:pt x="6154" y="10418"/>
                    <a:pt x="5356" y="9055"/>
                    <a:pt x="5087" y="7541"/>
                  </a:cubicBezTo>
                  <a:cubicBezTo>
                    <a:pt x="5001" y="7584"/>
                    <a:pt x="4905" y="7607"/>
                    <a:pt x="4803" y="7607"/>
                  </a:cubicBezTo>
                  <a:cubicBezTo>
                    <a:pt x="4438" y="7607"/>
                    <a:pt x="4140" y="7309"/>
                    <a:pt x="4140" y="6945"/>
                  </a:cubicBezTo>
                  <a:cubicBezTo>
                    <a:pt x="4140" y="6581"/>
                    <a:pt x="4438" y="6283"/>
                    <a:pt x="4803" y="6283"/>
                  </a:cubicBezTo>
                  <a:cubicBezTo>
                    <a:pt x="4869" y="6283"/>
                    <a:pt x="4931" y="6293"/>
                    <a:pt x="4994" y="6313"/>
                  </a:cubicBezTo>
                  <a:cubicBezTo>
                    <a:pt x="4994" y="6226"/>
                    <a:pt x="4998" y="6143"/>
                    <a:pt x="5001" y="6061"/>
                  </a:cubicBezTo>
                  <a:cubicBezTo>
                    <a:pt x="4892" y="6001"/>
                    <a:pt x="4809" y="5832"/>
                    <a:pt x="4803" y="5627"/>
                  </a:cubicBezTo>
                  <a:cubicBezTo>
                    <a:pt x="4795" y="5372"/>
                    <a:pt x="4911" y="5163"/>
                    <a:pt x="5064" y="5160"/>
                  </a:cubicBezTo>
                  <a:lnTo>
                    <a:pt x="5067" y="5160"/>
                  </a:lnTo>
                  <a:cubicBezTo>
                    <a:pt x="5084" y="5160"/>
                    <a:pt x="5097" y="5160"/>
                    <a:pt x="5110" y="5167"/>
                  </a:cubicBezTo>
                  <a:cubicBezTo>
                    <a:pt x="5326" y="3984"/>
                    <a:pt x="5825" y="2839"/>
                    <a:pt x="6481" y="1826"/>
                  </a:cubicBezTo>
                  <a:cubicBezTo>
                    <a:pt x="6600" y="1644"/>
                    <a:pt x="6723" y="1461"/>
                    <a:pt x="6852" y="1282"/>
                  </a:cubicBezTo>
                  <a:cubicBezTo>
                    <a:pt x="6345" y="1100"/>
                    <a:pt x="5879" y="885"/>
                    <a:pt x="5465" y="663"/>
                  </a:cubicBezTo>
                  <a:cubicBezTo>
                    <a:pt x="5415" y="640"/>
                    <a:pt x="5372" y="614"/>
                    <a:pt x="5326" y="590"/>
                  </a:cubicBezTo>
                  <a:cubicBezTo>
                    <a:pt x="4954" y="388"/>
                    <a:pt x="4633" y="186"/>
                    <a:pt x="4362" y="1"/>
                  </a:cubicBez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02;p60"/>
            <p:cNvSpPr/>
            <p:nvPr/>
          </p:nvSpPr>
          <p:spPr>
            <a:xfrm>
              <a:off x="2057756" y="2064729"/>
              <a:ext cx="23431" cy="66809"/>
            </a:xfrm>
            <a:custGeom>
              <a:avLst/>
              <a:gdLst/>
              <a:ahLst/>
              <a:cxnLst/>
              <a:rect l="l" t="t" r="r" b="b"/>
              <a:pathLst>
                <a:path w="316" h="901" extrusionOk="0">
                  <a:moveTo>
                    <a:pt x="269" y="0"/>
                  </a:moveTo>
                  <a:cubicBezTo>
                    <a:pt x="116" y="3"/>
                    <a:pt x="0" y="212"/>
                    <a:pt x="8" y="467"/>
                  </a:cubicBezTo>
                  <a:cubicBezTo>
                    <a:pt x="14" y="672"/>
                    <a:pt x="97" y="841"/>
                    <a:pt x="206" y="901"/>
                  </a:cubicBezTo>
                  <a:cubicBezTo>
                    <a:pt x="226" y="600"/>
                    <a:pt x="263" y="302"/>
                    <a:pt x="315" y="7"/>
                  </a:cubicBezTo>
                  <a:cubicBezTo>
                    <a:pt x="302" y="0"/>
                    <a:pt x="289" y="0"/>
                    <a:pt x="272" y="0"/>
                  </a:cubicBezTo>
                  <a:close/>
                </a:path>
              </a:pathLst>
            </a:custGeom>
            <a:solidFill>
              <a:srgbClr val="4A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03;p60"/>
            <p:cNvSpPr/>
            <p:nvPr/>
          </p:nvSpPr>
          <p:spPr>
            <a:xfrm>
              <a:off x="2009114" y="2147926"/>
              <a:ext cx="70368" cy="98323"/>
            </a:xfrm>
            <a:custGeom>
              <a:avLst/>
              <a:gdLst/>
              <a:ahLst/>
              <a:cxnLst/>
              <a:rect l="l" t="t" r="r" b="b"/>
              <a:pathLst>
                <a:path w="949" h="1326" extrusionOk="0">
                  <a:moveTo>
                    <a:pt x="664" y="1"/>
                  </a:moveTo>
                  <a:cubicBezTo>
                    <a:pt x="299" y="1"/>
                    <a:pt x="1" y="299"/>
                    <a:pt x="1" y="663"/>
                  </a:cubicBezTo>
                  <a:cubicBezTo>
                    <a:pt x="1" y="1027"/>
                    <a:pt x="299" y="1325"/>
                    <a:pt x="664" y="1325"/>
                  </a:cubicBezTo>
                  <a:cubicBezTo>
                    <a:pt x="766" y="1325"/>
                    <a:pt x="862" y="1302"/>
                    <a:pt x="948" y="1259"/>
                  </a:cubicBezTo>
                  <a:cubicBezTo>
                    <a:pt x="942" y="1216"/>
                    <a:pt x="935" y="1173"/>
                    <a:pt x="928" y="1130"/>
                  </a:cubicBezTo>
                  <a:cubicBezTo>
                    <a:pt x="869" y="762"/>
                    <a:pt x="846" y="395"/>
                    <a:pt x="855" y="31"/>
                  </a:cubicBezTo>
                  <a:cubicBezTo>
                    <a:pt x="792" y="11"/>
                    <a:pt x="730" y="1"/>
                    <a:pt x="664" y="1"/>
                  </a:cubicBezTo>
                  <a:close/>
                </a:path>
              </a:pathLst>
            </a:custGeom>
            <a:solidFill>
              <a:srgbClr val="BC7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404;p60"/>
            <p:cNvSpPr/>
            <p:nvPr/>
          </p:nvSpPr>
          <p:spPr>
            <a:xfrm>
              <a:off x="2049452" y="1208219"/>
              <a:ext cx="403005" cy="362000"/>
            </a:xfrm>
            <a:custGeom>
              <a:avLst/>
              <a:gdLst/>
              <a:ahLst/>
              <a:cxnLst/>
              <a:rect l="l" t="t" r="r" b="b"/>
              <a:pathLst>
                <a:path w="5435" h="4882" extrusionOk="0">
                  <a:moveTo>
                    <a:pt x="5385" y="302"/>
                  </a:moveTo>
                  <a:cubicBezTo>
                    <a:pt x="5385" y="368"/>
                    <a:pt x="5398" y="610"/>
                    <a:pt x="5391" y="888"/>
                  </a:cubicBezTo>
                  <a:cubicBezTo>
                    <a:pt x="5408" y="789"/>
                    <a:pt x="5421" y="689"/>
                    <a:pt x="5434" y="590"/>
                  </a:cubicBezTo>
                  <a:cubicBezTo>
                    <a:pt x="5408" y="451"/>
                    <a:pt x="5391" y="338"/>
                    <a:pt x="5385" y="302"/>
                  </a:cubicBezTo>
                  <a:close/>
                  <a:moveTo>
                    <a:pt x="2533" y="1981"/>
                  </a:moveTo>
                  <a:cubicBezTo>
                    <a:pt x="2573" y="1981"/>
                    <a:pt x="2610" y="2004"/>
                    <a:pt x="2603" y="2054"/>
                  </a:cubicBezTo>
                  <a:cubicBezTo>
                    <a:pt x="2593" y="2176"/>
                    <a:pt x="2567" y="2292"/>
                    <a:pt x="2524" y="2408"/>
                  </a:cubicBezTo>
                  <a:cubicBezTo>
                    <a:pt x="2510" y="2444"/>
                    <a:pt x="2481" y="2461"/>
                    <a:pt x="2447" y="2461"/>
                  </a:cubicBezTo>
                  <a:cubicBezTo>
                    <a:pt x="2401" y="2461"/>
                    <a:pt x="2354" y="2424"/>
                    <a:pt x="2374" y="2365"/>
                  </a:cubicBezTo>
                  <a:cubicBezTo>
                    <a:pt x="2414" y="2265"/>
                    <a:pt x="2437" y="2163"/>
                    <a:pt x="2447" y="2054"/>
                  </a:cubicBezTo>
                  <a:cubicBezTo>
                    <a:pt x="2454" y="2004"/>
                    <a:pt x="2494" y="1981"/>
                    <a:pt x="2533" y="1981"/>
                  </a:cubicBezTo>
                  <a:close/>
                  <a:moveTo>
                    <a:pt x="4534" y="2273"/>
                  </a:moveTo>
                  <a:cubicBezTo>
                    <a:pt x="4583" y="2273"/>
                    <a:pt x="4630" y="2312"/>
                    <a:pt x="4607" y="2368"/>
                  </a:cubicBezTo>
                  <a:cubicBezTo>
                    <a:pt x="4573" y="2464"/>
                    <a:pt x="4554" y="2557"/>
                    <a:pt x="4554" y="2660"/>
                  </a:cubicBezTo>
                  <a:cubicBezTo>
                    <a:pt x="4550" y="2710"/>
                    <a:pt x="4511" y="2733"/>
                    <a:pt x="4474" y="2733"/>
                  </a:cubicBezTo>
                  <a:cubicBezTo>
                    <a:pt x="4434" y="2733"/>
                    <a:pt x="4395" y="2710"/>
                    <a:pt x="4398" y="2660"/>
                  </a:cubicBezTo>
                  <a:cubicBezTo>
                    <a:pt x="4398" y="2544"/>
                    <a:pt x="4418" y="2435"/>
                    <a:pt x="4457" y="2325"/>
                  </a:cubicBezTo>
                  <a:cubicBezTo>
                    <a:pt x="4471" y="2288"/>
                    <a:pt x="4503" y="2273"/>
                    <a:pt x="4534" y="2273"/>
                  </a:cubicBezTo>
                  <a:close/>
                  <a:moveTo>
                    <a:pt x="1914" y="2759"/>
                  </a:moveTo>
                  <a:cubicBezTo>
                    <a:pt x="1960" y="2759"/>
                    <a:pt x="2010" y="2795"/>
                    <a:pt x="1997" y="2855"/>
                  </a:cubicBezTo>
                  <a:cubicBezTo>
                    <a:pt x="1960" y="2991"/>
                    <a:pt x="1914" y="3120"/>
                    <a:pt x="1851" y="3246"/>
                  </a:cubicBezTo>
                  <a:cubicBezTo>
                    <a:pt x="1838" y="3272"/>
                    <a:pt x="1815" y="3286"/>
                    <a:pt x="1792" y="3286"/>
                  </a:cubicBezTo>
                  <a:cubicBezTo>
                    <a:pt x="1742" y="3286"/>
                    <a:pt x="1686" y="3229"/>
                    <a:pt x="1719" y="3167"/>
                  </a:cubicBezTo>
                  <a:cubicBezTo>
                    <a:pt x="1772" y="3054"/>
                    <a:pt x="1815" y="2938"/>
                    <a:pt x="1845" y="2815"/>
                  </a:cubicBezTo>
                  <a:cubicBezTo>
                    <a:pt x="1855" y="2776"/>
                    <a:pt x="1885" y="2759"/>
                    <a:pt x="1914" y="2759"/>
                  </a:cubicBezTo>
                  <a:close/>
                  <a:moveTo>
                    <a:pt x="2143" y="3008"/>
                  </a:moveTo>
                  <a:cubicBezTo>
                    <a:pt x="2192" y="3008"/>
                    <a:pt x="2249" y="3063"/>
                    <a:pt x="2215" y="3123"/>
                  </a:cubicBezTo>
                  <a:cubicBezTo>
                    <a:pt x="2166" y="3219"/>
                    <a:pt x="2133" y="3315"/>
                    <a:pt x="2113" y="3421"/>
                  </a:cubicBezTo>
                  <a:cubicBezTo>
                    <a:pt x="2106" y="3461"/>
                    <a:pt x="2079" y="3477"/>
                    <a:pt x="2047" y="3477"/>
                  </a:cubicBezTo>
                  <a:cubicBezTo>
                    <a:pt x="2004" y="3477"/>
                    <a:pt x="1954" y="3438"/>
                    <a:pt x="1964" y="3378"/>
                  </a:cubicBezTo>
                  <a:cubicBezTo>
                    <a:pt x="1984" y="3262"/>
                    <a:pt x="2024" y="3153"/>
                    <a:pt x="2079" y="3043"/>
                  </a:cubicBezTo>
                  <a:cubicBezTo>
                    <a:pt x="2096" y="3017"/>
                    <a:pt x="2119" y="3008"/>
                    <a:pt x="2143" y="3008"/>
                  </a:cubicBezTo>
                  <a:close/>
                  <a:moveTo>
                    <a:pt x="4577" y="0"/>
                  </a:moveTo>
                  <a:cubicBezTo>
                    <a:pt x="4537" y="7"/>
                    <a:pt x="4103" y="80"/>
                    <a:pt x="3706" y="83"/>
                  </a:cubicBezTo>
                  <a:cubicBezTo>
                    <a:pt x="1483" y="931"/>
                    <a:pt x="265" y="3090"/>
                    <a:pt x="0" y="3607"/>
                  </a:cubicBezTo>
                  <a:cubicBezTo>
                    <a:pt x="219" y="3713"/>
                    <a:pt x="569" y="3875"/>
                    <a:pt x="1000" y="4047"/>
                  </a:cubicBezTo>
                  <a:cubicBezTo>
                    <a:pt x="1046" y="4067"/>
                    <a:pt x="1096" y="4087"/>
                    <a:pt x="1146" y="4107"/>
                  </a:cubicBezTo>
                  <a:cubicBezTo>
                    <a:pt x="1454" y="4229"/>
                    <a:pt x="1798" y="4355"/>
                    <a:pt x="2156" y="4468"/>
                  </a:cubicBezTo>
                  <a:cubicBezTo>
                    <a:pt x="2209" y="4484"/>
                    <a:pt x="2258" y="4501"/>
                    <a:pt x="2308" y="4518"/>
                  </a:cubicBezTo>
                  <a:cubicBezTo>
                    <a:pt x="2600" y="4604"/>
                    <a:pt x="2901" y="4683"/>
                    <a:pt x="3202" y="4749"/>
                  </a:cubicBezTo>
                  <a:cubicBezTo>
                    <a:pt x="3256" y="4763"/>
                    <a:pt x="3305" y="4772"/>
                    <a:pt x="3358" y="4779"/>
                  </a:cubicBezTo>
                  <a:cubicBezTo>
                    <a:pt x="3589" y="4825"/>
                    <a:pt x="3822" y="4862"/>
                    <a:pt x="4046" y="4882"/>
                  </a:cubicBezTo>
                  <a:cubicBezTo>
                    <a:pt x="4245" y="4514"/>
                    <a:pt x="4424" y="4133"/>
                    <a:pt x="4580" y="3746"/>
                  </a:cubicBezTo>
                  <a:cubicBezTo>
                    <a:pt x="4577" y="3696"/>
                    <a:pt x="4573" y="3647"/>
                    <a:pt x="4573" y="3593"/>
                  </a:cubicBezTo>
                  <a:cubicBezTo>
                    <a:pt x="4570" y="3544"/>
                    <a:pt x="4610" y="3520"/>
                    <a:pt x="4650" y="3520"/>
                  </a:cubicBezTo>
                  <a:lnTo>
                    <a:pt x="4666" y="3520"/>
                  </a:lnTo>
                  <a:cubicBezTo>
                    <a:pt x="4746" y="3318"/>
                    <a:pt x="4818" y="3113"/>
                    <a:pt x="4885" y="2908"/>
                  </a:cubicBezTo>
                  <a:cubicBezTo>
                    <a:pt x="4855" y="2901"/>
                    <a:pt x="4829" y="2878"/>
                    <a:pt x="4832" y="2835"/>
                  </a:cubicBezTo>
                  <a:cubicBezTo>
                    <a:pt x="4841" y="2703"/>
                    <a:pt x="4861" y="2574"/>
                    <a:pt x="4885" y="2444"/>
                  </a:cubicBezTo>
                  <a:cubicBezTo>
                    <a:pt x="4894" y="2404"/>
                    <a:pt x="4921" y="2388"/>
                    <a:pt x="4951" y="2388"/>
                  </a:cubicBezTo>
                  <a:cubicBezTo>
                    <a:pt x="4980" y="2388"/>
                    <a:pt x="5014" y="2404"/>
                    <a:pt x="5027" y="2431"/>
                  </a:cubicBezTo>
                  <a:cubicBezTo>
                    <a:pt x="5067" y="2288"/>
                    <a:pt x="5113" y="2123"/>
                    <a:pt x="5159" y="1941"/>
                  </a:cubicBezTo>
                  <a:lnTo>
                    <a:pt x="5159" y="1941"/>
                  </a:lnTo>
                  <a:cubicBezTo>
                    <a:pt x="5136" y="1961"/>
                    <a:pt x="5110" y="1971"/>
                    <a:pt x="5076" y="1971"/>
                  </a:cubicBezTo>
                  <a:lnTo>
                    <a:pt x="5047" y="1971"/>
                  </a:lnTo>
                  <a:cubicBezTo>
                    <a:pt x="4633" y="1891"/>
                    <a:pt x="5020" y="381"/>
                    <a:pt x="5047" y="286"/>
                  </a:cubicBezTo>
                  <a:lnTo>
                    <a:pt x="5047" y="286"/>
                  </a:lnTo>
                  <a:cubicBezTo>
                    <a:pt x="4991" y="352"/>
                    <a:pt x="4077" y="1388"/>
                    <a:pt x="3713" y="1388"/>
                  </a:cubicBezTo>
                  <a:cubicBezTo>
                    <a:pt x="3679" y="1388"/>
                    <a:pt x="3649" y="1382"/>
                    <a:pt x="3626" y="1362"/>
                  </a:cubicBezTo>
                  <a:cubicBezTo>
                    <a:pt x="3348" y="1133"/>
                    <a:pt x="4511" y="60"/>
                    <a:pt x="4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405;p60"/>
            <p:cNvSpPr/>
            <p:nvPr/>
          </p:nvSpPr>
          <p:spPr>
            <a:xfrm>
              <a:off x="2174469" y="1412726"/>
              <a:ext cx="24099" cy="39151"/>
            </a:xfrm>
            <a:custGeom>
              <a:avLst/>
              <a:gdLst/>
              <a:ahLst/>
              <a:cxnLst/>
              <a:rect l="l" t="t" r="r" b="b"/>
              <a:pathLst>
                <a:path w="325" h="528" extrusionOk="0">
                  <a:moveTo>
                    <a:pt x="228" y="1"/>
                  </a:moveTo>
                  <a:cubicBezTo>
                    <a:pt x="199" y="1"/>
                    <a:pt x="169" y="18"/>
                    <a:pt x="159" y="57"/>
                  </a:cubicBezTo>
                  <a:cubicBezTo>
                    <a:pt x="129" y="180"/>
                    <a:pt x="86" y="296"/>
                    <a:pt x="33" y="409"/>
                  </a:cubicBezTo>
                  <a:cubicBezTo>
                    <a:pt x="0" y="471"/>
                    <a:pt x="56" y="528"/>
                    <a:pt x="106" y="528"/>
                  </a:cubicBezTo>
                  <a:cubicBezTo>
                    <a:pt x="129" y="528"/>
                    <a:pt x="152" y="514"/>
                    <a:pt x="165" y="488"/>
                  </a:cubicBezTo>
                  <a:cubicBezTo>
                    <a:pt x="228" y="362"/>
                    <a:pt x="274" y="233"/>
                    <a:pt x="311" y="97"/>
                  </a:cubicBezTo>
                  <a:cubicBezTo>
                    <a:pt x="324" y="37"/>
                    <a:pt x="274" y="1"/>
                    <a:pt x="228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406;p60"/>
            <p:cNvSpPr/>
            <p:nvPr/>
          </p:nvSpPr>
          <p:spPr>
            <a:xfrm>
              <a:off x="2194268" y="1431189"/>
              <a:ext cx="21948" cy="34925"/>
            </a:xfrm>
            <a:custGeom>
              <a:avLst/>
              <a:gdLst/>
              <a:ahLst/>
              <a:cxnLst/>
              <a:rect l="l" t="t" r="r" b="b"/>
              <a:pathLst>
                <a:path w="296" h="471" extrusionOk="0">
                  <a:moveTo>
                    <a:pt x="190" y="1"/>
                  </a:moveTo>
                  <a:cubicBezTo>
                    <a:pt x="166" y="1"/>
                    <a:pt x="143" y="10"/>
                    <a:pt x="126" y="36"/>
                  </a:cubicBezTo>
                  <a:cubicBezTo>
                    <a:pt x="71" y="146"/>
                    <a:pt x="31" y="255"/>
                    <a:pt x="11" y="371"/>
                  </a:cubicBezTo>
                  <a:cubicBezTo>
                    <a:pt x="1" y="431"/>
                    <a:pt x="51" y="470"/>
                    <a:pt x="94" y="470"/>
                  </a:cubicBezTo>
                  <a:cubicBezTo>
                    <a:pt x="126" y="470"/>
                    <a:pt x="153" y="454"/>
                    <a:pt x="160" y="414"/>
                  </a:cubicBezTo>
                  <a:cubicBezTo>
                    <a:pt x="180" y="308"/>
                    <a:pt x="213" y="212"/>
                    <a:pt x="262" y="116"/>
                  </a:cubicBezTo>
                  <a:cubicBezTo>
                    <a:pt x="296" y="56"/>
                    <a:pt x="239" y="1"/>
                    <a:pt x="190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407;p60"/>
            <p:cNvSpPr/>
            <p:nvPr/>
          </p:nvSpPr>
          <p:spPr>
            <a:xfrm>
              <a:off x="2224002" y="1355037"/>
              <a:ext cx="18982" cy="35666"/>
            </a:xfrm>
            <a:custGeom>
              <a:avLst/>
              <a:gdLst/>
              <a:ahLst/>
              <a:cxnLst/>
              <a:rect l="l" t="t" r="r" b="b"/>
              <a:pathLst>
                <a:path w="256" h="481" extrusionOk="0">
                  <a:moveTo>
                    <a:pt x="179" y="1"/>
                  </a:moveTo>
                  <a:cubicBezTo>
                    <a:pt x="140" y="1"/>
                    <a:pt x="100" y="24"/>
                    <a:pt x="93" y="74"/>
                  </a:cubicBezTo>
                  <a:cubicBezTo>
                    <a:pt x="83" y="183"/>
                    <a:pt x="60" y="285"/>
                    <a:pt x="20" y="385"/>
                  </a:cubicBezTo>
                  <a:cubicBezTo>
                    <a:pt x="0" y="444"/>
                    <a:pt x="47" y="481"/>
                    <a:pt x="93" y="481"/>
                  </a:cubicBezTo>
                  <a:cubicBezTo>
                    <a:pt x="127" y="481"/>
                    <a:pt x="156" y="464"/>
                    <a:pt x="170" y="428"/>
                  </a:cubicBezTo>
                  <a:cubicBezTo>
                    <a:pt x="213" y="312"/>
                    <a:pt x="239" y="196"/>
                    <a:pt x="249" y="74"/>
                  </a:cubicBezTo>
                  <a:cubicBezTo>
                    <a:pt x="256" y="24"/>
                    <a:pt x="219" y="1"/>
                    <a:pt x="179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408;p60"/>
            <p:cNvSpPr/>
            <p:nvPr/>
          </p:nvSpPr>
          <p:spPr>
            <a:xfrm>
              <a:off x="2375269" y="1376689"/>
              <a:ext cx="17499" cy="34183"/>
            </a:xfrm>
            <a:custGeom>
              <a:avLst/>
              <a:gdLst/>
              <a:ahLst/>
              <a:cxnLst/>
              <a:rect l="l" t="t" r="r" b="b"/>
              <a:pathLst>
                <a:path w="236" h="461" extrusionOk="0">
                  <a:moveTo>
                    <a:pt x="140" y="1"/>
                  </a:moveTo>
                  <a:cubicBezTo>
                    <a:pt x="109" y="1"/>
                    <a:pt x="77" y="16"/>
                    <a:pt x="63" y="53"/>
                  </a:cubicBezTo>
                  <a:cubicBezTo>
                    <a:pt x="24" y="163"/>
                    <a:pt x="4" y="272"/>
                    <a:pt x="4" y="388"/>
                  </a:cubicBezTo>
                  <a:cubicBezTo>
                    <a:pt x="1" y="438"/>
                    <a:pt x="40" y="461"/>
                    <a:pt x="80" y="461"/>
                  </a:cubicBezTo>
                  <a:cubicBezTo>
                    <a:pt x="117" y="461"/>
                    <a:pt x="156" y="438"/>
                    <a:pt x="160" y="388"/>
                  </a:cubicBezTo>
                  <a:cubicBezTo>
                    <a:pt x="160" y="285"/>
                    <a:pt x="179" y="192"/>
                    <a:pt x="213" y="96"/>
                  </a:cubicBezTo>
                  <a:cubicBezTo>
                    <a:pt x="236" y="40"/>
                    <a:pt x="189" y="1"/>
                    <a:pt x="140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409;p60"/>
            <p:cNvSpPr/>
            <p:nvPr/>
          </p:nvSpPr>
          <p:spPr>
            <a:xfrm>
              <a:off x="2407451" y="1385216"/>
              <a:ext cx="14830" cy="38706"/>
            </a:xfrm>
            <a:custGeom>
              <a:avLst/>
              <a:gdLst/>
              <a:ahLst/>
              <a:cxnLst/>
              <a:rect l="l" t="t" r="r" b="b"/>
              <a:pathLst>
                <a:path w="200" h="522" extrusionOk="0">
                  <a:moveTo>
                    <a:pt x="123" y="1"/>
                  </a:moveTo>
                  <a:cubicBezTo>
                    <a:pt x="93" y="1"/>
                    <a:pt x="66" y="17"/>
                    <a:pt x="57" y="57"/>
                  </a:cubicBezTo>
                  <a:cubicBezTo>
                    <a:pt x="33" y="187"/>
                    <a:pt x="13" y="316"/>
                    <a:pt x="4" y="448"/>
                  </a:cubicBezTo>
                  <a:cubicBezTo>
                    <a:pt x="1" y="491"/>
                    <a:pt x="27" y="514"/>
                    <a:pt x="57" y="521"/>
                  </a:cubicBezTo>
                  <a:cubicBezTo>
                    <a:pt x="103" y="372"/>
                    <a:pt x="149" y="223"/>
                    <a:pt x="192" y="71"/>
                  </a:cubicBezTo>
                  <a:cubicBezTo>
                    <a:pt x="192" y="64"/>
                    <a:pt x="196" y="54"/>
                    <a:pt x="199" y="44"/>
                  </a:cubicBezTo>
                  <a:cubicBezTo>
                    <a:pt x="186" y="17"/>
                    <a:pt x="152" y="1"/>
                    <a:pt x="123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10;p60"/>
            <p:cNvSpPr/>
            <p:nvPr/>
          </p:nvSpPr>
          <p:spPr>
            <a:xfrm>
              <a:off x="2388320" y="1469228"/>
              <a:ext cx="7193" cy="16832"/>
            </a:xfrm>
            <a:custGeom>
              <a:avLst/>
              <a:gdLst/>
              <a:ahLst/>
              <a:cxnLst/>
              <a:rect l="l" t="t" r="r" b="b"/>
              <a:pathLst>
                <a:path w="97" h="227" extrusionOk="0">
                  <a:moveTo>
                    <a:pt x="80" y="0"/>
                  </a:moveTo>
                  <a:cubicBezTo>
                    <a:pt x="40" y="0"/>
                    <a:pt x="0" y="24"/>
                    <a:pt x="3" y="73"/>
                  </a:cubicBezTo>
                  <a:cubicBezTo>
                    <a:pt x="3" y="127"/>
                    <a:pt x="7" y="176"/>
                    <a:pt x="10" y="226"/>
                  </a:cubicBezTo>
                  <a:lnTo>
                    <a:pt x="10" y="223"/>
                  </a:lnTo>
                  <a:cubicBezTo>
                    <a:pt x="43" y="150"/>
                    <a:pt x="69" y="77"/>
                    <a:pt x="96" y="4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11;p60"/>
            <p:cNvSpPr/>
            <p:nvPr/>
          </p:nvSpPr>
          <p:spPr>
            <a:xfrm>
              <a:off x="2275092" y="1076380"/>
              <a:ext cx="181519" cy="277988"/>
            </a:xfrm>
            <a:custGeom>
              <a:avLst/>
              <a:gdLst/>
              <a:ahLst/>
              <a:cxnLst/>
              <a:rect l="l" t="t" r="r" b="b"/>
              <a:pathLst>
                <a:path w="2448" h="3749" extrusionOk="0">
                  <a:moveTo>
                    <a:pt x="1457" y="0"/>
                  </a:moveTo>
                  <a:cubicBezTo>
                    <a:pt x="1428" y="0"/>
                    <a:pt x="1405" y="7"/>
                    <a:pt x="1378" y="17"/>
                  </a:cubicBezTo>
                  <a:cubicBezTo>
                    <a:pt x="1315" y="50"/>
                    <a:pt x="1286" y="103"/>
                    <a:pt x="1286" y="172"/>
                  </a:cubicBezTo>
                  <a:cubicBezTo>
                    <a:pt x="1286" y="504"/>
                    <a:pt x="1898" y="1189"/>
                    <a:pt x="2050" y="1355"/>
                  </a:cubicBezTo>
                  <a:cubicBezTo>
                    <a:pt x="1888" y="1189"/>
                    <a:pt x="1189" y="510"/>
                    <a:pt x="762" y="510"/>
                  </a:cubicBezTo>
                  <a:cubicBezTo>
                    <a:pt x="696" y="510"/>
                    <a:pt x="633" y="527"/>
                    <a:pt x="583" y="566"/>
                  </a:cubicBezTo>
                  <a:cubicBezTo>
                    <a:pt x="531" y="606"/>
                    <a:pt x="507" y="649"/>
                    <a:pt x="507" y="696"/>
                  </a:cubicBezTo>
                  <a:cubicBezTo>
                    <a:pt x="507" y="1014"/>
                    <a:pt x="1584" y="1471"/>
                    <a:pt x="1666" y="1507"/>
                  </a:cubicBezTo>
                  <a:cubicBezTo>
                    <a:pt x="1596" y="1494"/>
                    <a:pt x="1043" y="1378"/>
                    <a:pt x="593" y="1378"/>
                  </a:cubicBezTo>
                  <a:cubicBezTo>
                    <a:pt x="285" y="1378"/>
                    <a:pt x="27" y="1431"/>
                    <a:pt x="4" y="1610"/>
                  </a:cubicBezTo>
                  <a:cubicBezTo>
                    <a:pt x="1" y="1616"/>
                    <a:pt x="1" y="1627"/>
                    <a:pt x="1" y="1633"/>
                  </a:cubicBezTo>
                  <a:cubicBezTo>
                    <a:pt x="4" y="1809"/>
                    <a:pt x="275" y="1861"/>
                    <a:pt x="593" y="1861"/>
                  </a:cubicBezTo>
                  <a:lnTo>
                    <a:pt x="663" y="1861"/>
                  </a:lnTo>
                  <a:cubicBezTo>
                    <a:pt x="1060" y="1858"/>
                    <a:pt x="1494" y="1785"/>
                    <a:pt x="1534" y="1778"/>
                  </a:cubicBezTo>
                  <a:lnTo>
                    <a:pt x="1534" y="1778"/>
                  </a:lnTo>
                  <a:cubicBezTo>
                    <a:pt x="1468" y="1838"/>
                    <a:pt x="305" y="2911"/>
                    <a:pt x="583" y="3140"/>
                  </a:cubicBezTo>
                  <a:cubicBezTo>
                    <a:pt x="606" y="3160"/>
                    <a:pt x="636" y="3166"/>
                    <a:pt x="670" y="3166"/>
                  </a:cubicBezTo>
                  <a:cubicBezTo>
                    <a:pt x="1034" y="3166"/>
                    <a:pt x="1948" y="2130"/>
                    <a:pt x="2004" y="2064"/>
                  </a:cubicBezTo>
                  <a:lnTo>
                    <a:pt x="2004" y="2064"/>
                  </a:lnTo>
                  <a:cubicBezTo>
                    <a:pt x="1977" y="2159"/>
                    <a:pt x="1590" y="3669"/>
                    <a:pt x="2004" y="3749"/>
                  </a:cubicBezTo>
                  <a:lnTo>
                    <a:pt x="2033" y="3749"/>
                  </a:lnTo>
                  <a:cubicBezTo>
                    <a:pt x="2067" y="3749"/>
                    <a:pt x="2093" y="3739"/>
                    <a:pt x="2116" y="3719"/>
                  </a:cubicBezTo>
                  <a:cubicBezTo>
                    <a:pt x="2200" y="3404"/>
                    <a:pt x="2285" y="3040"/>
                    <a:pt x="2348" y="2666"/>
                  </a:cubicBezTo>
                  <a:cubicBezTo>
                    <a:pt x="2355" y="2388"/>
                    <a:pt x="2342" y="2146"/>
                    <a:pt x="2342" y="2080"/>
                  </a:cubicBezTo>
                  <a:lnTo>
                    <a:pt x="2342" y="2080"/>
                  </a:lnTo>
                  <a:cubicBezTo>
                    <a:pt x="2348" y="2116"/>
                    <a:pt x="2365" y="2229"/>
                    <a:pt x="2391" y="2368"/>
                  </a:cubicBezTo>
                  <a:cubicBezTo>
                    <a:pt x="2428" y="2084"/>
                    <a:pt x="2448" y="1798"/>
                    <a:pt x="2441" y="1527"/>
                  </a:cubicBezTo>
                  <a:cubicBezTo>
                    <a:pt x="2438" y="1414"/>
                    <a:pt x="2431" y="1312"/>
                    <a:pt x="2418" y="1205"/>
                  </a:cubicBezTo>
                  <a:cubicBezTo>
                    <a:pt x="2252" y="875"/>
                    <a:pt x="1792" y="0"/>
                    <a:pt x="1457" y="0"/>
                  </a:cubicBez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12;p60"/>
            <p:cNvSpPr/>
            <p:nvPr/>
          </p:nvSpPr>
          <p:spPr>
            <a:xfrm>
              <a:off x="1964475" y="1466559"/>
              <a:ext cx="385061" cy="310614"/>
            </a:xfrm>
            <a:custGeom>
              <a:avLst/>
              <a:gdLst/>
              <a:ahLst/>
              <a:cxnLst/>
              <a:rect l="l" t="t" r="r" b="b"/>
              <a:pathLst>
                <a:path w="5193" h="4189" extrusionOk="0">
                  <a:moveTo>
                    <a:pt x="898" y="1"/>
                  </a:moveTo>
                  <a:lnTo>
                    <a:pt x="0" y="1852"/>
                  </a:lnTo>
                  <a:cubicBezTo>
                    <a:pt x="335" y="2133"/>
                    <a:pt x="563" y="2454"/>
                    <a:pt x="709" y="2692"/>
                  </a:cubicBezTo>
                  <a:cubicBezTo>
                    <a:pt x="1209" y="2000"/>
                    <a:pt x="1689" y="1288"/>
                    <a:pt x="2146" y="563"/>
                  </a:cubicBezTo>
                  <a:cubicBezTo>
                    <a:pt x="1715" y="391"/>
                    <a:pt x="1365" y="229"/>
                    <a:pt x="1146" y="123"/>
                  </a:cubicBezTo>
                  <a:cubicBezTo>
                    <a:pt x="987" y="47"/>
                    <a:pt x="898" y="1"/>
                    <a:pt x="898" y="1"/>
                  </a:cubicBezTo>
                  <a:close/>
                  <a:moveTo>
                    <a:pt x="4504" y="1295"/>
                  </a:moveTo>
                  <a:cubicBezTo>
                    <a:pt x="4318" y="2020"/>
                    <a:pt x="4087" y="2735"/>
                    <a:pt x="3855" y="3451"/>
                  </a:cubicBezTo>
                  <a:cubicBezTo>
                    <a:pt x="3858" y="3451"/>
                    <a:pt x="3858" y="3447"/>
                    <a:pt x="3858" y="3447"/>
                  </a:cubicBezTo>
                  <a:cubicBezTo>
                    <a:pt x="4127" y="3080"/>
                    <a:pt x="4398" y="2712"/>
                    <a:pt x="4646" y="2332"/>
                  </a:cubicBezTo>
                  <a:cubicBezTo>
                    <a:pt x="4700" y="2252"/>
                    <a:pt x="4752" y="2173"/>
                    <a:pt x="4795" y="2090"/>
                  </a:cubicBezTo>
                  <a:cubicBezTo>
                    <a:pt x="4842" y="2023"/>
                    <a:pt x="4885" y="1954"/>
                    <a:pt x="4925" y="1884"/>
                  </a:cubicBezTo>
                  <a:cubicBezTo>
                    <a:pt x="5021" y="1725"/>
                    <a:pt x="5110" y="1563"/>
                    <a:pt x="5192" y="1398"/>
                  </a:cubicBezTo>
                  <a:cubicBezTo>
                    <a:pt x="4968" y="1378"/>
                    <a:pt x="4735" y="1341"/>
                    <a:pt x="4504" y="1295"/>
                  </a:cubicBezTo>
                  <a:close/>
                  <a:moveTo>
                    <a:pt x="2292" y="623"/>
                  </a:moveTo>
                  <a:cubicBezTo>
                    <a:pt x="1815" y="1381"/>
                    <a:pt x="1315" y="2119"/>
                    <a:pt x="792" y="2845"/>
                  </a:cubicBezTo>
                  <a:cubicBezTo>
                    <a:pt x="801" y="2858"/>
                    <a:pt x="805" y="2868"/>
                    <a:pt x="812" y="2882"/>
                  </a:cubicBezTo>
                  <a:cubicBezTo>
                    <a:pt x="815" y="2888"/>
                    <a:pt x="821" y="2897"/>
                    <a:pt x="825" y="2908"/>
                  </a:cubicBezTo>
                  <a:cubicBezTo>
                    <a:pt x="1096" y="3093"/>
                    <a:pt x="1417" y="3295"/>
                    <a:pt x="1789" y="3497"/>
                  </a:cubicBezTo>
                  <a:cubicBezTo>
                    <a:pt x="2292" y="2659"/>
                    <a:pt x="2796" y="1821"/>
                    <a:pt x="3302" y="984"/>
                  </a:cubicBezTo>
                  <a:cubicBezTo>
                    <a:pt x="2944" y="871"/>
                    <a:pt x="2600" y="745"/>
                    <a:pt x="2292" y="623"/>
                  </a:cubicBezTo>
                  <a:close/>
                  <a:moveTo>
                    <a:pt x="3454" y="1034"/>
                  </a:moveTo>
                  <a:cubicBezTo>
                    <a:pt x="2944" y="1878"/>
                    <a:pt x="2435" y="2723"/>
                    <a:pt x="1928" y="3570"/>
                  </a:cubicBezTo>
                  <a:cubicBezTo>
                    <a:pt x="2342" y="3792"/>
                    <a:pt x="2808" y="4007"/>
                    <a:pt x="3315" y="4189"/>
                  </a:cubicBezTo>
                  <a:cubicBezTo>
                    <a:pt x="3398" y="4070"/>
                    <a:pt x="3484" y="3954"/>
                    <a:pt x="3567" y="3838"/>
                  </a:cubicBezTo>
                  <a:cubicBezTo>
                    <a:pt x="3841" y="2987"/>
                    <a:pt x="4130" y="2130"/>
                    <a:pt x="4348" y="1265"/>
                  </a:cubicBezTo>
                  <a:cubicBezTo>
                    <a:pt x="4047" y="1199"/>
                    <a:pt x="3746" y="1120"/>
                    <a:pt x="3454" y="1034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13;p60"/>
            <p:cNvSpPr/>
            <p:nvPr/>
          </p:nvSpPr>
          <p:spPr>
            <a:xfrm>
              <a:off x="2228970" y="1560359"/>
              <a:ext cx="69553" cy="190862"/>
            </a:xfrm>
            <a:custGeom>
              <a:avLst/>
              <a:gdLst/>
              <a:ahLst/>
              <a:cxnLst/>
              <a:rect l="l" t="t" r="r" b="b"/>
              <a:pathLst>
                <a:path w="938" h="2574" extrusionOk="0">
                  <a:moveTo>
                    <a:pt x="781" y="0"/>
                  </a:moveTo>
                  <a:cubicBezTo>
                    <a:pt x="563" y="865"/>
                    <a:pt x="274" y="1722"/>
                    <a:pt x="0" y="2573"/>
                  </a:cubicBezTo>
                  <a:lnTo>
                    <a:pt x="3" y="2570"/>
                  </a:lnTo>
                  <a:cubicBezTo>
                    <a:pt x="100" y="2441"/>
                    <a:pt x="192" y="2312"/>
                    <a:pt x="288" y="2186"/>
                  </a:cubicBezTo>
                  <a:cubicBezTo>
                    <a:pt x="520" y="1470"/>
                    <a:pt x="751" y="755"/>
                    <a:pt x="937" y="30"/>
                  </a:cubicBezTo>
                  <a:cubicBezTo>
                    <a:pt x="884" y="23"/>
                    <a:pt x="835" y="14"/>
                    <a:pt x="781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14;p60"/>
            <p:cNvSpPr/>
            <p:nvPr/>
          </p:nvSpPr>
          <p:spPr>
            <a:xfrm>
              <a:off x="2097056" y="1539449"/>
              <a:ext cx="123608" cy="191826"/>
            </a:xfrm>
            <a:custGeom>
              <a:avLst/>
              <a:gdLst/>
              <a:ahLst/>
              <a:cxnLst/>
              <a:rect l="l" t="t" r="r" b="b"/>
              <a:pathLst>
                <a:path w="1667" h="2587" extrusionOk="0">
                  <a:moveTo>
                    <a:pt x="1514" y="1"/>
                  </a:moveTo>
                  <a:cubicBezTo>
                    <a:pt x="1008" y="838"/>
                    <a:pt x="504" y="1676"/>
                    <a:pt x="1" y="2514"/>
                  </a:cubicBezTo>
                  <a:cubicBezTo>
                    <a:pt x="47" y="2538"/>
                    <a:pt x="90" y="2564"/>
                    <a:pt x="140" y="2587"/>
                  </a:cubicBezTo>
                  <a:cubicBezTo>
                    <a:pt x="647" y="1740"/>
                    <a:pt x="1156" y="895"/>
                    <a:pt x="1666" y="51"/>
                  </a:cubicBezTo>
                  <a:cubicBezTo>
                    <a:pt x="1616" y="34"/>
                    <a:pt x="1567" y="17"/>
                    <a:pt x="1514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15;p60"/>
            <p:cNvSpPr/>
            <p:nvPr/>
          </p:nvSpPr>
          <p:spPr>
            <a:xfrm>
              <a:off x="2017048" y="1508305"/>
              <a:ext cx="117379" cy="169210"/>
            </a:xfrm>
            <a:custGeom>
              <a:avLst/>
              <a:gdLst/>
              <a:ahLst/>
              <a:cxnLst/>
              <a:rect l="l" t="t" r="r" b="b"/>
              <a:pathLst>
                <a:path w="1583" h="2282" extrusionOk="0">
                  <a:moveTo>
                    <a:pt x="1437" y="0"/>
                  </a:moveTo>
                  <a:cubicBezTo>
                    <a:pt x="980" y="725"/>
                    <a:pt x="500" y="1437"/>
                    <a:pt x="0" y="2129"/>
                  </a:cubicBezTo>
                  <a:cubicBezTo>
                    <a:pt x="30" y="2186"/>
                    <a:pt x="60" y="2235"/>
                    <a:pt x="83" y="2282"/>
                  </a:cubicBezTo>
                  <a:cubicBezTo>
                    <a:pt x="606" y="1556"/>
                    <a:pt x="1106" y="818"/>
                    <a:pt x="1583" y="60"/>
                  </a:cubicBezTo>
                  <a:cubicBezTo>
                    <a:pt x="1533" y="40"/>
                    <a:pt x="1483" y="20"/>
                    <a:pt x="1437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416;p60"/>
            <p:cNvSpPr/>
            <p:nvPr/>
          </p:nvSpPr>
          <p:spPr>
            <a:xfrm>
              <a:off x="1662237" y="1556429"/>
              <a:ext cx="368822" cy="395887"/>
            </a:xfrm>
            <a:custGeom>
              <a:avLst/>
              <a:gdLst/>
              <a:ahLst/>
              <a:cxnLst/>
              <a:rect l="l" t="t" r="r" b="b"/>
              <a:pathLst>
                <a:path w="4974" h="5339" extrusionOk="0">
                  <a:moveTo>
                    <a:pt x="2779" y="1725"/>
                  </a:moveTo>
                  <a:cubicBezTo>
                    <a:pt x="3514" y="1725"/>
                    <a:pt x="4173" y="2358"/>
                    <a:pt x="4173" y="2358"/>
                  </a:cubicBezTo>
                  <a:lnTo>
                    <a:pt x="2791" y="4332"/>
                  </a:lnTo>
                  <a:cubicBezTo>
                    <a:pt x="2791" y="4332"/>
                    <a:pt x="908" y="3044"/>
                    <a:pt x="1941" y="2070"/>
                  </a:cubicBezTo>
                  <a:cubicBezTo>
                    <a:pt x="2209" y="1815"/>
                    <a:pt x="2500" y="1725"/>
                    <a:pt x="2779" y="1725"/>
                  </a:cubicBezTo>
                  <a:close/>
                  <a:moveTo>
                    <a:pt x="2345" y="1"/>
                  </a:moveTo>
                  <a:cubicBezTo>
                    <a:pt x="1000" y="1"/>
                    <a:pt x="0" y="1318"/>
                    <a:pt x="3" y="2547"/>
                  </a:cubicBezTo>
                  <a:cubicBezTo>
                    <a:pt x="3" y="2964"/>
                    <a:pt x="119" y="3371"/>
                    <a:pt x="378" y="3709"/>
                  </a:cubicBezTo>
                  <a:cubicBezTo>
                    <a:pt x="920" y="4424"/>
                    <a:pt x="1520" y="4841"/>
                    <a:pt x="1967" y="5073"/>
                  </a:cubicBezTo>
                  <a:cubicBezTo>
                    <a:pt x="2368" y="5279"/>
                    <a:pt x="2643" y="5338"/>
                    <a:pt x="2643" y="5338"/>
                  </a:cubicBezTo>
                  <a:lnTo>
                    <a:pt x="4974" y="1855"/>
                  </a:lnTo>
                  <a:cubicBezTo>
                    <a:pt x="4974" y="1855"/>
                    <a:pt x="4951" y="1795"/>
                    <a:pt x="4901" y="1696"/>
                  </a:cubicBezTo>
                  <a:cubicBezTo>
                    <a:pt x="4897" y="1685"/>
                    <a:pt x="4891" y="1676"/>
                    <a:pt x="4888" y="1670"/>
                  </a:cubicBezTo>
                  <a:cubicBezTo>
                    <a:pt x="4881" y="1656"/>
                    <a:pt x="4877" y="1646"/>
                    <a:pt x="4868" y="1633"/>
                  </a:cubicBezTo>
                  <a:cubicBezTo>
                    <a:pt x="4845" y="1586"/>
                    <a:pt x="4815" y="1537"/>
                    <a:pt x="4785" y="1480"/>
                  </a:cubicBezTo>
                  <a:cubicBezTo>
                    <a:pt x="4639" y="1242"/>
                    <a:pt x="4411" y="921"/>
                    <a:pt x="4076" y="640"/>
                  </a:cubicBezTo>
                  <a:cubicBezTo>
                    <a:pt x="3682" y="308"/>
                    <a:pt x="3146" y="33"/>
                    <a:pt x="2438" y="1"/>
                  </a:cubicBez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17;p60"/>
            <p:cNvSpPr/>
            <p:nvPr/>
          </p:nvSpPr>
          <p:spPr>
            <a:xfrm>
              <a:off x="1729492" y="1684338"/>
              <a:ext cx="242174" cy="193309"/>
            </a:xfrm>
            <a:custGeom>
              <a:avLst/>
              <a:gdLst/>
              <a:ahLst/>
              <a:cxnLst/>
              <a:rect l="l" t="t" r="r" b="b"/>
              <a:pathLst>
                <a:path w="3266" h="2607" extrusionOk="0">
                  <a:moveTo>
                    <a:pt x="1872" y="0"/>
                  </a:moveTo>
                  <a:cubicBezTo>
                    <a:pt x="1593" y="0"/>
                    <a:pt x="1302" y="90"/>
                    <a:pt x="1034" y="345"/>
                  </a:cubicBezTo>
                  <a:cubicBezTo>
                    <a:pt x="1" y="1319"/>
                    <a:pt x="1884" y="2607"/>
                    <a:pt x="1884" y="2607"/>
                  </a:cubicBezTo>
                  <a:lnTo>
                    <a:pt x="3266" y="633"/>
                  </a:lnTo>
                  <a:cubicBezTo>
                    <a:pt x="3266" y="633"/>
                    <a:pt x="2607" y="0"/>
                    <a:pt x="1872" y="0"/>
                  </a:cubicBezTo>
                  <a:close/>
                </a:path>
              </a:pathLst>
            </a:custGeom>
            <a:solidFill>
              <a:srgbClr val="BC7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18;p60"/>
            <p:cNvSpPr/>
            <p:nvPr/>
          </p:nvSpPr>
          <p:spPr>
            <a:xfrm>
              <a:off x="1907750" y="2607583"/>
              <a:ext cx="362000" cy="534177"/>
            </a:xfrm>
            <a:custGeom>
              <a:avLst/>
              <a:gdLst/>
              <a:ahLst/>
              <a:cxnLst/>
              <a:rect l="l" t="t" r="r" b="b"/>
              <a:pathLst>
                <a:path w="4882" h="7204" extrusionOk="0">
                  <a:moveTo>
                    <a:pt x="1117" y="1"/>
                  </a:moveTo>
                  <a:cubicBezTo>
                    <a:pt x="990" y="97"/>
                    <a:pt x="878" y="222"/>
                    <a:pt x="776" y="381"/>
                  </a:cubicBezTo>
                  <a:cubicBezTo>
                    <a:pt x="703" y="501"/>
                    <a:pt x="629" y="636"/>
                    <a:pt x="570" y="786"/>
                  </a:cubicBezTo>
                  <a:cubicBezTo>
                    <a:pt x="547" y="838"/>
                    <a:pt x="527" y="892"/>
                    <a:pt x="507" y="948"/>
                  </a:cubicBezTo>
                  <a:cubicBezTo>
                    <a:pt x="354" y="1362"/>
                    <a:pt x="242" y="1871"/>
                    <a:pt x="166" y="2438"/>
                  </a:cubicBezTo>
                  <a:cubicBezTo>
                    <a:pt x="140" y="2640"/>
                    <a:pt x="116" y="2852"/>
                    <a:pt x="93" y="3067"/>
                  </a:cubicBezTo>
                  <a:cubicBezTo>
                    <a:pt x="67" y="3352"/>
                    <a:pt x="47" y="3650"/>
                    <a:pt x="33" y="3955"/>
                  </a:cubicBezTo>
                  <a:cubicBezTo>
                    <a:pt x="24" y="4160"/>
                    <a:pt x="17" y="4372"/>
                    <a:pt x="10" y="4581"/>
                  </a:cubicBezTo>
                  <a:cubicBezTo>
                    <a:pt x="4" y="4899"/>
                    <a:pt x="1" y="5223"/>
                    <a:pt x="7" y="5544"/>
                  </a:cubicBezTo>
                  <a:cubicBezTo>
                    <a:pt x="7" y="5753"/>
                    <a:pt x="10" y="5961"/>
                    <a:pt x="14" y="6170"/>
                  </a:cubicBezTo>
                  <a:cubicBezTo>
                    <a:pt x="14" y="6186"/>
                    <a:pt x="14" y="6203"/>
                    <a:pt x="17" y="6220"/>
                  </a:cubicBezTo>
                  <a:cubicBezTo>
                    <a:pt x="93" y="6250"/>
                    <a:pt x="172" y="6273"/>
                    <a:pt x="252" y="6296"/>
                  </a:cubicBezTo>
                  <a:cubicBezTo>
                    <a:pt x="289" y="5405"/>
                    <a:pt x="368" y="4511"/>
                    <a:pt x="530" y="3630"/>
                  </a:cubicBezTo>
                  <a:cubicBezTo>
                    <a:pt x="686" y="2759"/>
                    <a:pt x="941" y="1914"/>
                    <a:pt x="1245" y="1090"/>
                  </a:cubicBezTo>
                  <a:cubicBezTo>
                    <a:pt x="1355" y="786"/>
                    <a:pt x="1471" y="484"/>
                    <a:pt x="1593" y="186"/>
                  </a:cubicBezTo>
                  <a:cubicBezTo>
                    <a:pt x="1431" y="126"/>
                    <a:pt x="1272" y="67"/>
                    <a:pt x="1117" y="1"/>
                  </a:cubicBezTo>
                  <a:close/>
                  <a:moveTo>
                    <a:pt x="2176" y="388"/>
                  </a:moveTo>
                  <a:cubicBezTo>
                    <a:pt x="2054" y="690"/>
                    <a:pt x="1938" y="994"/>
                    <a:pt x="1825" y="1298"/>
                  </a:cubicBezTo>
                  <a:cubicBezTo>
                    <a:pt x="1531" y="2113"/>
                    <a:pt x="1282" y="2941"/>
                    <a:pt x="1129" y="3792"/>
                  </a:cubicBezTo>
                  <a:cubicBezTo>
                    <a:pt x="967" y="4683"/>
                    <a:pt x="895" y="5577"/>
                    <a:pt x="865" y="6478"/>
                  </a:cubicBezTo>
                  <a:cubicBezTo>
                    <a:pt x="1411" y="6634"/>
                    <a:pt x="1944" y="6762"/>
                    <a:pt x="2457" y="6869"/>
                  </a:cubicBezTo>
                  <a:cubicBezTo>
                    <a:pt x="2633" y="5604"/>
                    <a:pt x="2769" y="4335"/>
                    <a:pt x="2875" y="3060"/>
                  </a:cubicBezTo>
                  <a:cubicBezTo>
                    <a:pt x="2914" y="2577"/>
                    <a:pt x="3014" y="2110"/>
                    <a:pt x="3130" y="1647"/>
                  </a:cubicBezTo>
                  <a:cubicBezTo>
                    <a:pt x="3206" y="1342"/>
                    <a:pt x="3292" y="1040"/>
                    <a:pt x="3371" y="736"/>
                  </a:cubicBezTo>
                  <a:cubicBezTo>
                    <a:pt x="2957" y="633"/>
                    <a:pt x="2560" y="514"/>
                    <a:pt x="2176" y="388"/>
                  </a:cubicBezTo>
                  <a:close/>
                  <a:moveTo>
                    <a:pt x="3918" y="861"/>
                  </a:moveTo>
                  <a:cubicBezTo>
                    <a:pt x="3882" y="991"/>
                    <a:pt x="3842" y="1120"/>
                    <a:pt x="3802" y="1252"/>
                  </a:cubicBezTo>
                  <a:cubicBezTo>
                    <a:pt x="3752" y="1414"/>
                    <a:pt x="3712" y="1581"/>
                    <a:pt x="3680" y="1746"/>
                  </a:cubicBezTo>
                  <a:cubicBezTo>
                    <a:pt x="3561" y="2309"/>
                    <a:pt x="3510" y="2878"/>
                    <a:pt x="3464" y="3458"/>
                  </a:cubicBezTo>
                  <a:cubicBezTo>
                    <a:pt x="3368" y="4636"/>
                    <a:pt x="3232" y="5816"/>
                    <a:pt x="3067" y="6988"/>
                  </a:cubicBezTo>
                  <a:cubicBezTo>
                    <a:pt x="3620" y="7084"/>
                    <a:pt x="4157" y="7157"/>
                    <a:pt x="4670" y="7203"/>
                  </a:cubicBezTo>
                  <a:cubicBezTo>
                    <a:pt x="4855" y="5478"/>
                    <a:pt x="4825" y="3736"/>
                    <a:pt x="4881" y="1998"/>
                  </a:cubicBezTo>
                  <a:cubicBezTo>
                    <a:pt x="4872" y="1958"/>
                    <a:pt x="4862" y="1922"/>
                    <a:pt x="4852" y="1882"/>
                  </a:cubicBezTo>
                  <a:cubicBezTo>
                    <a:pt x="4779" y="1581"/>
                    <a:pt x="4696" y="1283"/>
                    <a:pt x="4603" y="988"/>
                  </a:cubicBezTo>
                  <a:cubicBezTo>
                    <a:pt x="4372" y="951"/>
                    <a:pt x="4146" y="908"/>
                    <a:pt x="3918" y="8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419;p60"/>
            <p:cNvSpPr/>
            <p:nvPr/>
          </p:nvSpPr>
          <p:spPr>
            <a:xfrm>
              <a:off x="2253959" y="2755661"/>
              <a:ext cx="51163" cy="388546"/>
            </a:xfrm>
            <a:custGeom>
              <a:avLst/>
              <a:gdLst/>
              <a:ahLst/>
              <a:cxnLst/>
              <a:rect l="l" t="t" r="r" b="b"/>
              <a:pathLst>
                <a:path w="690" h="5240" extrusionOk="0">
                  <a:moveTo>
                    <a:pt x="212" y="1"/>
                  </a:moveTo>
                  <a:cubicBezTo>
                    <a:pt x="156" y="1739"/>
                    <a:pt x="186" y="3481"/>
                    <a:pt x="1" y="5206"/>
                  </a:cubicBezTo>
                  <a:cubicBezTo>
                    <a:pt x="127" y="5219"/>
                    <a:pt x="252" y="5230"/>
                    <a:pt x="371" y="5239"/>
                  </a:cubicBezTo>
                  <a:cubicBezTo>
                    <a:pt x="418" y="5017"/>
                    <a:pt x="454" y="4796"/>
                    <a:pt x="484" y="4574"/>
                  </a:cubicBezTo>
                  <a:cubicBezTo>
                    <a:pt x="689" y="3050"/>
                    <a:pt x="570" y="1501"/>
                    <a:pt x="212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420;p60"/>
            <p:cNvSpPr/>
            <p:nvPr/>
          </p:nvSpPr>
          <p:spPr>
            <a:xfrm>
              <a:off x="2089938" y="2662084"/>
              <a:ext cx="108407" cy="463734"/>
            </a:xfrm>
            <a:custGeom>
              <a:avLst/>
              <a:gdLst/>
              <a:ahLst/>
              <a:cxnLst/>
              <a:rect l="l" t="t" r="r" b="b"/>
              <a:pathLst>
                <a:path w="1462" h="6254" extrusionOk="0">
                  <a:moveTo>
                    <a:pt x="914" y="1"/>
                  </a:moveTo>
                  <a:cubicBezTo>
                    <a:pt x="835" y="305"/>
                    <a:pt x="749" y="607"/>
                    <a:pt x="673" y="912"/>
                  </a:cubicBezTo>
                  <a:cubicBezTo>
                    <a:pt x="557" y="1375"/>
                    <a:pt x="457" y="1842"/>
                    <a:pt x="418" y="2325"/>
                  </a:cubicBezTo>
                  <a:cubicBezTo>
                    <a:pt x="312" y="3600"/>
                    <a:pt x="176" y="4869"/>
                    <a:pt x="0" y="6134"/>
                  </a:cubicBezTo>
                  <a:cubicBezTo>
                    <a:pt x="206" y="6177"/>
                    <a:pt x="411" y="6217"/>
                    <a:pt x="610" y="6253"/>
                  </a:cubicBezTo>
                  <a:cubicBezTo>
                    <a:pt x="775" y="5081"/>
                    <a:pt x="911" y="3901"/>
                    <a:pt x="1007" y="2723"/>
                  </a:cubicBezTo>
                  <a:cubicBezTo>
                    <a:pt x="1053" y="2143"/>
                    <a:pt x="1104" y="1574"/>
                    <a:pt x="1223" y="1011"/>
                  </a:cubicBezTo>
                  <a:cubicBezTo>
                    <a:pt x="1255" y="846"/>
                    <a:pt x="1295" y="679"/>
                    <a:pt x="1345" y="517"/>
                  </a:cubicBezTo>
                  <a:cubicBezTo>
                    <a:pt x="1385" y="385"/>
                    <a:pt x="1425" y="256"/>
                    <a:pt x="1461" y="126"/>
                  </a:cubicBezTo>
                  <a:cubicBezTo>
                    <a:pt x="1279" y="87"/>
                    <a:pt x="1096" y="44"/>
                    <a:pt x="914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21;p60"/>
            <p:cNvSpPr/>
            <p:nvPr/>
          </p:nvSpPr>
          <p:spPr>
            <a:xfrm>
              <a:off x="1926362" y="2621301"/>
              <a:ext cx="142813" cy="466626"/>
            </a:xfrm>
            <a:custGeom>
              <a:avLst/>
              <a:gdLst/>
              <a:ahLst/>
              <a:cxnLst/>
              <a:rect l="l" t="t" r="r" b="b"/>
              <a:pathLst>
                <a:path w="1926" h="6293" extrusionOk="0">
                  <a:moveTo>
                    <a:pt x="1342" y="1"/>
                  </a:moveTo>
                  <a:cubicBezTo>
                    <a:pt x="1220" y="299"/>
                    <a:pt x="1104" y="601"/>
                    <a:pt x="994" y="905"/>
                  </a:cubicBezTo>
                  <a:cubicBezTo>
                    <a:pt x="690" y="1729"/>
                    <a:pt x="435" y="2574"/>
                    <a:pt x="279" y="3445"/>
                  </a:cubicBezTo>
                  <a:cubicBezTo>
                    <a:pt x="117" y="4326"/>
                    <a:pt x="38" y="5220"/>
                    <a:pt x="1" y="6111"/>
                  </a:cubicBezTo>
                  <a:cubicBezTo>
                    <a:pt x="210" y="6177"/>
                    <a:pt x="412" y="6236"/>
                    <a:pt x="614" y="6293"/>
                  </a:cubicBezTo>
                  <a:cubicBezTo>
                    <a:pt x="644" y="5392"/>
                    <a:pt x="716" y="4498"/>
                    <a:pt x="878" y="3607"/>
                  </a:cubicBezTo>
                  <a:cubicBezTo>
                    <a:pt x="1031" y="2756"/>
                    <a:pt x="1280" y="1928"/>
                    <a:pt x="1574" y="1113"/>
                  </a:cubicBezTo>
                  <a:cubicBezTo>
                    <a:pt x="1687" y="809"/>
                    <a:pt x="1803" y="505"/>
                    <a:pt x="1925" y="203"/>
                  </a:cubicBezTo>
                  <a:cubicBezTo>
                    <a:pt x="1723" y="137"/>
                    <a:pt x="1528" y="71"/>
                    <a:pt x="1342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22;p60"/>
            <p:cNvSpPr/>
            <p:nvPr/>
          </p:nvSpPr>
          <p:spPr>
            <a:xfrm>
              <a:off x="1649928" y="3353832"/>
              <a:ext cx="40560" cy="81120"/>
            </a:xfrm>
            <a:custGeom>
              <a:avLst/>
              <a:gdLst/>
              <a:ahLst/>
              <a:cxnLst/>
              <a:rect l="l" t="t" r="r" b="b"/>
              <a:pathLst>
                <a:path w="547" h="1094" extrusionOk="0">
                  <a:moveTo>
                    <a:pt x="1" y="1"/>
                  </a:moveTo>
                  <a:lnTo>
                    <a:pt x="1" y="1"/>
                  </a:lnTo>
                  <a:cubicBezTo>
                    <a:pt x="106" y="354"/>
                    <a:pt x="265" y="702"/>
                    <a:pt x="394" y="1040"/>
                  </a:cubicBezTo>
                  <a:cubicBezTo>
                    <a:pt x="408" y="1077"/>
                    <a:pt x="438" y="1093"/>
                    <a:pt x="467" y="1093"/>
                  </a:cubicBezTo>
                  <a:cubicBezTo>
                    <a:pt x="507" y="1093"/>
                    <a:pt x="547" y="1066"/>
                    <a:pt x="547" y="1027"/>
                  </a:cubicBezTo>
                  <a:cubicBezTo>
                    <a:pt x="547" y="1020"/>
                    <a:pt x="547" y="1010"/>
                    <a:pt x="544" y="1000"/>
                  </a:cubicBezTo>
                  <a:cubicBezTo>
                    <a:pt x="431" y="699"/>
                    <a:pt x="288" y="388"/>
                    <a:pt x="183" y="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23;p60"/>
            <p:cNvSpPr/>
            <p:nvPr/>
          </p:nvSpPr>
          <p:spPr>
            <a:xfrm>
              <a:off x="1580672" y="2393289"/>
              <a:ext cx="409901" cy="1074508"/>
            </a:xfrm>
            <a:custGeom>
              <a:avLst/>
              <a:gdLst/>
              <a:ahLst/>
              <a:cxnLst/>
              <a:rect l="l" t="t" r="r" b="b"/>
              <a:pathLst>
                <a:path w="5528" h="14491" extrusionOk="0">
                  <a:moveTo>
                    <a:pt x="1785" y="0"/>
                  </a:moveTo>
                  <a:cubicBezTo>
                    <a:pt x="1540" y="0"/>
                    <a:pt x="1308" y="72"/>
                    <a:pt x="1103" y="235"/>
                  </a:cubicBezTo>
                  <a:cubicBezTo>
                    <a:pt x="796" y="477"/>
                    <a:pt x="560" y="1033"/>
                    <a:pt x="382" y="1784"/>
                  </a:cubicBezTo>
                  <a:cubicBezTo>
                    <a:pt x="978" y="1973"/>
                    <a:pt x="1571" y="2159"/>
                    <a:pt x="2167" y="2345"/>
                  </a:cubicBezTo>
                  <a:cubicBezTo>
                    <a:pt x="2640" y="2493"/>
                    <a:pt x="3113" y="2635"/>
                    <a:pt x="3584" y="2782"/>
                  </a:cubicBezTo>
                  <a:cubicBezTo>
                    <a:pt x="4120" y="2944"/>
                    <a:pt x="4653" y="3106"/>
                    <a:pt x="5187" y="3271"/>
                  </a:cubicBezTo>
                  <a:cubicBezTo>
                    <a:pt x="5289" y="3112"/>
                    <a:pt x="5401" y="2987"/>
                    <a:pt x="5528" y="2891"/>
                  </a:cubicBezTo>
                  <a:cubicBezTo>
                    <a:pt x="5461" y="2802"/>
                    <a:pt x="3352" y="0"/>
                    <a:pt x="1799" y="0"/>
                  </a:cubicBezTo>
                  <a:close/>
                  <a:moveTo>
                    <a:pt x="262" y="2394"/>
                  </a:moveTo>
                  <a:cubicBezTo>
                    <a:pt x="180" y="2874"/>
                    <a:pt x="116" y="3410"/>
                    <a:pt x="73" y="3980"/>
                  </a:cubicBezTo>
                  <a:cubicBezTo>
                    <a:pt x="819" y="4205"/>
                    <a:pt x="1563" y="4427"/>
                    <a:pt x="2312" y="4653"/>
                  </a:cubicBezTo>
                  <a:cubicBezTo>
                    <a:pt x="3067" y="4877"/>
                    <a:pt x="3819" y="5102"/>
                    <a:pt x="4577" y="5328"/>
                  </a:cubicBezTo>
                  <a:cubicBezTo>
                    <a:pt x="4653" y="4761"/>
                    <a:pt x="4765" y="4252"/>
                    <a:pt x="4918" y="3838"/>
                  </a:cubicBezTo>
                  <a:cubicBezTo>
                    <a:pt x="4018" y="3560"/>
                    <a:pt x="3113" y="3285"/>
                    <a:pt x="2210" y="3007"/>
                  </a:cubicBezTo>
                  <a:cubicBezTo>
                    <a:pt x="1560" y="2808"/>
                    <a:pt x="908" y="2603"/>
                    <a:pt x="262" y="2394"/>
                  </a:cubicBezTo>
                  <a:close/>
                  <a:moveTo>
                    <a:pt x="34" y="4619"/>
                  </a:moveTo>
                  <a:cubicBezTo>
                    <a:pt x="14" y="5030"/>
                    <a:pt x="1" y="5454"/>
                    <a:pt x="1" y="5881"/>
                  </a:cubicBezTo>
                  <a:cubicBezTo>
                    <a:pt x="805" y="6086"/>
                    <a:pt x="1613" y="6279"/>
                    <a:pt x="2428" y="6450"/>
                  </a:cubicBezTo>
                  <a:cubicBezTo>
                    <a:pt x="3096" y="6593"/>
                    <a:pt x="3769" y="6725"/>
                    <a:pt x="4444" y="6845"/>
                  </a:cubicBezTo>
                  <a:cubicBezTo>
                    <a:pt x="4458" y="6540"/>
                    <a:pt x="4478" y="6242"/>
                    <a:pt x="4504" y="5957"/>
                  </a:cubicBezTo>
                  <a:cubicBezTo>
                    <a:pt x="3789" y="5742"/>
                    <a:pt x="3070" y="5527"/>
                    <a:pt x="2355" y="5311"/>
                  </a:cubicBezTo>
                  <a:cubicBezTo>
                    <a:pt x="1580" y="5079"/>
                    <a:pt x="808" y="4851"/>
                    <a:pt x="34" y="4619"/>
                  </a:cubicBezTo>
                  <a:close/>
                  <a:moveTo>
                    <a:pt x="1" y="6527"/>
                  </a:moveTo>
                  <a:lnTo>
                    <a:pt x="1" y="6527"/>
                  </a:lnTo>
                  <a:cubicBezTo>
                    <a:pt x="4" y="6924"/>
                    <a:pt x="17" y="7321"/>
                    <a:pt x="34" y="7716"/>
                  </a:cubicBezTo>
                  <a:cubicBezTo>
                    <a:pt x="868" y="7864"/>
                    <a:pt x="1699" y="8007"/>
                    <a:pt x="2534" y="8139"/>
                  </a:cubicBezTo>
                  <a:cubicBezTo>
                    <a:pt x="3160" y="8246"/>
                    <a:pt x="3786" y="8341"/>
                    <a:pt x="4418" y="8434"/>
                  </a:cubicBezTo>
                  <a:cubicBezTo>
                    <a:pt x="4412" y="8113"/>
                    <a:pt x="4415" y="7789"/>
                    <a:pt x="4421" y="7471"/>
                  </a:cubicBezTo>
                  <a:cubicBezTo>
                    <a:pt x="3769" y="7355"/>
                    <a:pt x="3116" y="7228"/>
                    <a:pt x="2468" y="7093"/>
                  </a:cubicBezTo>
                  <a:cubicBezTo>
                    <a:pt x="1640" y="6921"/>
                    <a:pt x="819" y="6732"/>
                    <a:pt x="1" y="6527"/>
                  </a:cubicBezTo>
                  <a:close/>
                  <a:moveTo>
                    <a:pt x="67" y="8351"/>
                  </a:moveTo>
                  <a:lnTo>
                    <a:pt x="67" y="8351"/>
                  </a:lnTo>
                  <a:cubicBezTo>
                    <a:pt x="93" y="8782"/>
                    <a:pt x="133" y="9203"/>
                    <a:pt x="176" y="9603"/>
                  </a:cubicBezTo>
                  <a:cubicBezTo>
                    <a:pt x="1613" y="9722"/>
                    <a:pt x="3041" y="9904"/>
                    <a:pt x="4461" y="10140"/>
                  </a:cubicBezTo>
                  <a:cubicBezTo>
                    <a:pt x="4444" y="9802"/>
                    <a:pt x="4435" y="9458"/>
                    <a:pt x="4428" y="9110"/>
                  </a:cubicBezTo>
                  <a:cubicBezTo>
                    <a:pt x="4425" y="9093"/>
                    <a:pt x="4425" y="9076"/>
                    <a:pt x="4425" y="9060"/>
                  </a:cubicBezTo>
                  <a:cubicBezTo>
                    <a:pt x="4328" y="9047"/>
                    <a:pt x="4233" y="9030"/>
                    <a:pt x="4137" y="9017"/>
                  </a:cubicBezTo>
                  <a:cubicBezTo>
                    <a:pt x="2779" y="8815"/>
                    <a:pt x="1421" y="8590"/>
                    <a:pt x="67" y="8351"/>
                  </a:cubicBezTo>
                  <a:close/>
                  <a:moveTo>
                    <a:pt x="249" y="10233"/>
                  </a:moveTo>
                  <a:cubicBezTo>
                    <a:pt x="295" y="10590"/>
                    <a:pt x="348" y="10931"/>
                    <a:pt x="411" y="11249"/>
                  </a:cubicBezTo>
                  <a:cubicBezTo>
                    <a:pt x="1815" y="11448"/>
                    <a:pt x="3206" y="11712"/>
                    <a:pt x="4583" y="12053"/>
                  </a:cubicBezTo>
                  <a:cubicBezTo>
                    <a:pt x="4551" y="11656"/>
                    <a:pt x="4521" y="11226"/>
                    <a:pt x="4494" y="10772"/>
                  </a:cubicBezTo>
                  <a:cubicBezTo>
                    <a:pt x="3087" y="10534"/>
                    <a:pt x="1673" y="10352"/>
                    <a:pt x="249" y="10233"/>
                  </a:cubicBezTo>
                  <a:close/>
                  <a:moveTo>
                    <a:pt x="544" y="11891"/>
                  </a:moveTo>
                  <a:cubicBezTo>
                    <a:pt x="646" y="12308"/>
                    <a:pt x="759" y="12663"/>
                    <a:pt x="885" y="12935"/>
                  </a:cubicBezTo>
                  <a:lnTo>
                    <a:pt x="935" y="12955"/>
                  </a:lnTo>
                  <a:lnTo>
                    <a:pt x="1117" y="13027"/>
                  </a:lnTo>
                  <a:lnTo>
                    <a:pt x="1487" y="13169"/>
                  </a:lnTo>
                  <a:lnTo>
                    <a:pt x="1676" y="13245"/>
                  </a:lnTo>
                  <a:lnTo>
                    <a:pt x="2047" y="13392"/>
                  </a:lnTo>
                  <a:lnTo>
                    <a:pt x="2216" y="13461"/>
                  </a:lnTo>
                  <a:lnTo>
                    <a:pt x="2477" y="13563"/>
                  </a:lnTo>
                  <a:lnTo>
                    <a:pt x="2647" y="13630"/>
                  </a:lnTo>
                  <a:lnTo>
                    <a:pt x="2934" y="13745"/>
                  </a:lnTo>
                  <a:lnTo>
                    <a:pt x="3104" y="13812"/>
                  </a:lnTo>
                  <a:lnTo>
                    <a:pt x="3335" y="13901"/>
                  </a:lnTo>
                  <a:lnTo>
                    <a:pt x="3504" y="13968"/>
                  </a:lnTo>
                  <a:lnTo>
                    <a:pt x="3852" y="14107"/>
                  </a:lnTo>
                  <a:lnTo>
                    <a:pt x="4004" y="14167"/>
                  </a:lnTo>
                  <a:lnTo>
                    <a:pt x="4137" y="14219"/>
                  </a:lnTo>
                  <a:lnTo>
                    <a:pt x="4296" y="14282"/>
                  </a:lnTo>
                  <a:lnTo>
                    <a:pt x="4646" y="14421"/>
                  </a:lnTo>
                  <a:lnTo>
                    <a:pt x="4809" y="14488"/>
                  </a:lnTo>
                  <a:lnTo>
                    <a:pt x="4825" y="14491"/>
                  </a:lnTo>
                  <a:cubicBezTo>
                    <a:pt x="4825" y="14491"/>
                    <a:pt x="4733" y="13779"/>
                    <a:pt x="4637" y="12706"/>
                  </a:cubicBezTo>
                  <a:cubicBezTo>
                    <a:pt x="3286" y="12365"/>
                    <a:pt x="1921" y="12093"/>
                    <a:pt x="544" y="118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24;p60"/>
            <p:cNvSpPr/>
            <p:nvPr/>
          </p:nvSpPr>
          <p:spPr>
            <a:xfrm>
              <a:off x="1611147" y="3227405"/>
              <a:ext cx="313358" cy="108037"/>
            </a:xfrm>
            <a:custGeom>
              <a:avLst/>
              <a:gdLst/>
              <a:ahLst/>
              <a:cxnLst/>
              <a:rect l="l" t="t" r="r" b="b"/>
              <a:pathLst>
                <a:path w="4226" h="1457" extrusionOk="0">
                  <a:moveTo>
                    <a:pt x="0" y="0"/>
                  </a:moveTo>
                  <a:lnTo>
                    <a:pt x="0" y="0"/>
                  </a:lnTo>
                  <a:cubicBezTo>
                    <a:pt x="40" y="228"/>
                    <a:pt x="87" y="440"/>
                    <a:pt x="133" y="642"/>
                  </a:cubicBezTo>
                  <a:cubicBezTo>
                    <a:pt x="1510" y="844"/>
                    <a:pt x="2875" y="1116"/>
                    <a:pt x="4226" y="1457"/>
                  </a:cubicBezTo>
                  <a:cubicBezTo>
                    <a:pt x="4209" y="1252"/>
                    <a:pt x="4189" y="1033"/>
                    <a:pt x="4172" y="804"/>
                  </a:cubicBezTo>
                  <a:cubicBezTo>
                    <a:pt x="2795" y="463"/>
                    <a:pt x="1404" y="199"/>
                    <a:pt x="0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425;p60"/>
            <p:cNvSpPr/>
            <p:nvPr/>
          </p:nvSpPr>
          <p:spPr>
            <a:xfrm>
              <a:off x="1593648" y="3105354"/>
              <a:ext cx="320328" cy="86756"/>
            </a:xfrm>
            <a:custGeom>
              <a:avLst/>
              <a:gdLst/>
              <a:ahLst/>
              <a:cxnLst/>
              <a:rect l="l" t="t" r="r" b="b"/>
              <a:pathLst>
                <a:path w="4320" h="1170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215"/>
                    <a:pt x="48" y="424"/>
                    <a:pt x="74" y="630"/>
                  </a:cubicBezTo>
                  <a:cubicBezTo>
                    <a:pt x="1498" y="749"/>
                    <a:pt x="2912" y="931"/>
                    <a:pt x="4319" y="1169"/>
                  </a:cubicBezTo>
                  <a:cubicBezTo>
                    <a:pt x="4309" y="963"/>
                    <a:pt x="4296" y="752"/>
                    <a:pt x="4286" y="537"/>
                  </a:cubicBezTo>
                  <a:cubicBezTo>
                    <a:pt x="2866" y="301"/>
                    <a:pt x="1438" y="119"/>
                    <a:pt x="1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426;p60"/>
            <p:cNvSpPr/>
            <p:nvPr/>
          </p:nvSpPr>
          <p:spPr>
            <a:xfrm>
              <a:off x="1583119" y="2965358"/>
              <a:ext cx="325667" cy="99806"/>
            </a:xfrm>
            <a:custGeom>
              <a:avLst/>
              <a:gdLst/>
              <a:ahLst/>
              <a:cxnLst/>
              <a:rect l="l" t="t" r="r" b="b"/>
              <a:pathLst>
                <a:path w="4392" h="1346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16"/>
                    <a:pt x="24" y="424"/>
                    <a:pt x="34" y="636"/>
                  </a:cubicBezTo>
                  <a:cubicBezTo>
                    <a:pt x="1388" y="875"/>
                    <a:pt x="2746" y="1100"/>
                    <a:pt x="4104" y="1302"/>
                  </a:cubicBezTo>
                  <a:cubicBezTo>
                    <a:pt x="4200" y="1315"/>
                    <a:pt x="4295" y="1332"/>
                    <a:pt x="4392" y="1345"/>
                  </a:cubicBezTo>
                  <a:cubicBezTo>
                    <a:pt x="4388" y="1136"/>
                    <a:pt x="4385" y="928"/>
                    <a:pt x="4385" y="719"/>
                  </a:cubicBezTo>
                  <a:cubicBezTo>
                    <a:pt x="3753" y="626"/>
                    <a:pt x="3127" y="531"/>
                    <a:pt x="2501" y="424"/>
                  </a:cubicBezTo>
                  <a:cubicBezTo>
                    <a:pt x="1666" y="292"/>
                    <a:pt x="835" y="149"/>
                    <a:pt x="1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427;p60"/>
            <p:cNvSpPr/>
            <p:nvPr/>
          </p:nvSpPr>
          <p:spPr>
            <a:xfrm>
              <a:off x="1580375" y="2829367"/>
              <a:ext cx="329893" cy="117899"/>
            </a:xfrm>
            <a:custGeom>
              <a:avLst/>
              <a:gdLst/>
              <a:ahLst/>
              <a:cxnLst/>
              <a:rect l="l" t="t" r="r" b="b"/>
              <a:pathLst>
                <a:path w="4449" h="1590" extrusionOk="0">
                  <a:moveTo>
                    <a:pt x="5" y="0"/>
                  </a:moveTo>
                  <a:cubicBezTo>
                    <a:pt x="1" y="106"/>
                    <a:pt x="1" y="215"/>
                    <a:pt x="1" y="321"/>
                  </a:cubicBezTo>
                  <a:cubicBezTo>
                    <a:pt x="1" y="430"/>
                    <a:pt x="1" y="537"/>
                    <a:pt x="5" y="646"/>
                  </a:cubicBezTo>
                  <a:cubicBezTo>
                    <a:pt x="823" y="851"/>
                    <a:pt x="1644" y="1040"/>
                    <a:pt x="2472" y="1212"/>
                  </a:cubicBezTo>
                  <a:cubicBezTo>
                    <a:pt x="3120" y="1347"/>
                    <a:pt x="3773" y="1474"/>
                    <a:pt x="4425" y="1590"/>
                  </a:cubicBezTo>
                  <a:cubicBezTo>
                    <a:pt x="4432" y="1381"/>
                    <a:pt x="4439" y="1169"/>
                    <a:pt x="4448" y="964"/>
                  </a:cubicBezTo>
                  <a:cubicBezTo>
                    <a:pt x="3773" y="844"/>
                    <a:pt x="3100" y="712"/>
                    <a:pt x="2432" y="569"/>
                  </a:cubicBezTo>
                  <a:cubicBezTo>
                    <a:pt x="1617" y="398"/>
                    <a:pt x="809" y="205"/>
                    <a:pt x="5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428;p60"/>
            <p:cNvSpPr/>
            <p:nvPr/>
          </p:nvSpPr>
          <p:spPr>
            <a:xfrm>
              <a:off x="1583119" y="2688407"/>
              <a:ext cx="337012" cy="146595"/>
            </a:xfrm>
            <a:custGeom>
              <a:avLst/>
              <a:gdLst/>
              <a:ahLst/>
              <a:cxnLst/>
              <a:rect l="l" t="t" r="r" b="b"/>
              <a:pathLst>
                <a:path w="4545" h="1977" extrusionOk="0">
                  <a:moveTo>
                    <a:pt x="40" y="0"/>
                  </a:moveTo>
                  <a:cubicBezTo>
                    <a:pt x="28" y="208"/>
                    <a:pt x="11" y="421"/>
                    <a:pt x="1" y="639"/>
                  </a:cubicBezTo>
                  <a:cubicBezTo>
                    <a:pt x="775" y="871"/>
                    <a:pt x="1547" y="1099"/>
                    <a:pt x="2322" y="1331"/>
                  </a:cubicBezTo>
                  <a:cubicBezTo>
                    <a:pt x="3037" y="1547"/>
                    <a:pt x="3756" y="1762"/>
                    <a:pt x="4471" y="1977"/>
                  </a:cubicBezTo>
                  <a:cubicBezTo>
                    <a:pt x="4494" y="1762"/>
                    <a:pt x="4518" y="1550"/>
                    <a:pt x="4544" y="1348"/>
                  </a:cubicBezTo>
                  <a:cubicBezTo>
                    <a:pt x="3786" y="1122"/>
                    <a:pt x="3034" y="897"/>
                    <a:pt x="2279" y="673"/>
                  </a:cubicBezTo>
                  <a:cubicBezTo>
                    <a:pt x="1530" y="447"/>
                    <a:pt x="786" y="225"/>
                    <a:pt x="40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429;p60"/>
            <p:cNvSpPr/>
            <p:nvPr/>
          </p:nvSpPr>
          <p:spPr>
            <a:xfrm>
              <a:off x="1600099" y="2525573"/>
              <a:ext cx="365189" cy="152304"/>
            </a:xfrm>
            <a:custGeom>
              <a:avLst/>
              <a:gdLst/>
              <a:ahLst/>
              <a:cxnLst/>
              <a:rect l="l" t="t" r="r" b="b"/>
              <a:pathLst>
                <a:path w="4925" h="2054" extrusionOk="0">
                  <a:moveTo>
                    <a:pt x="120" y="0"/>
                  </a:moveTo>
                  <a:cubicBezTo>
                    <a:pt x="77" y="189"/>
                    <a:pt x="37" y="395"/>
                    <a:pt x="0" y="610"/>
                  </a:cubicBezTo>
                  <a:cubicBezTo>
                    <a:pt x="646" y="819"/>
                    <a:pt x="1298" y="1024"/>
                    <a:pt x="1948" y="1223"/>
                  </a:cubicBezTo>
                  <a:cubicBezTo>
                    <a:pt x="2851" y="1501"/>
                    <a:pt x="3756" y="1776"/>
                    <a:pt x="4656" y="2054"/>
                  </a:cubicBezTo>
                  <a:cubicBezTo>
                    <a:pt x="4676" y="1998"/>
                    <a:pt x="4696" y="1944"/>
                    <a:pt x="4719" y="1892"/>
                  </a:cubicBezTo>
                  <a:cubicBezTo>
                    <a:pt x="4778" y="1742"/>
                    <a:pt x="4852" y="1607"/>
                    <a:pt x="4925" y="1487"/>
                  </a:cubicBezTo>
                  <a:cubicBezTo>
                    <a:pt x="4391" y="1322"/>
                    <a:pt x="3858" y="1160"/>
                    <a:pt x="3322" y="998"/>
                  </a:cubicBezTo>
                  <a:cubicBezTo>
                    <a:pt x="2851" y="851"/>
                    <a:pt x="2378" y="709"/>
                    <a:pt x="1905" y="561"/>
                  </a:cubicBezTo>
                  <a:cubicBezTo>
                    <a:pt x="1309" y="375"/>
                    <a:pt x="716" y="189"/>
                    <a:pt x="120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430;p60"/>
            <p:cNvSpPr/>
            <p:nvPr/>
          </p:nvSpPr>
          <p:spPr>
            <a:xfrm>
              <a:off x="2559459" y="1839386"/>
              <a:ext cx="11567" cy="39893"/>
            </a:xfrm>
            <a:custGeom>
              <a:avLst/>
              <a:gdLst/>
              <a:ahLst/>
              <a:cxnLst/>
              <a:rect l="l" t="t" r="r" b="b"/>
              <a:pathLst>
                <a:path w="156" h="538" extrusionOk="0">
                  <a:moveTo>
                    <a:pt x="78" y="0"/>
                  </a:moveTo>
                  <a:cubicBezTo>
                    <a:pt x="39" y="0"/>
                    <a:pt x="0" y="25"/>
                    <a:pt x="0" y="75"/>
                  </a:cubicBezTo>
                  <a:lnTo>
                    <a:pt x="0" y="463"/>
                  </a:lnTo>
                  <a:cubicBezTo>
                    <a:pt x="0" y="512"/>
                    <a:pt x="39" y="537"/>
                    <a:pt x="78" y="537"/>
                  </a:cubicBezTo>
                  <a:cubicBezTo>
                    <a:pt x="117" y="537"/>
                    <a:pt x="156" y="512"/>
                    <a:pt x="156" y="463"/>
                  </a:cubicBezTo>
                  <a:lnTo>
                    <a:pt x="156" y="75"/>
                  </a:lnTo>
                  <a:cubicBezTo>
                    <a:pt x="156" y="25"/>
                    <a:pt x="117" y="0"/>
                    <a:pt x="78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431;p60"/>
            <p:cNvSpPr/>
            <p:nvPr/>
          </p:nvSpPr>
          <p:spPr>
            <a:xfrm>
              <a:off x="2577329" y="1850880"/>
              <a:ext cx="20243" cy="38929"/>
            </a:xfrm>
            <a:custGeom>
              <a:avLst/>
              <a:gdLst/>
              <a:ahLst/>
              <a:cxnLst/>
              <a:rect l="l" t="t" r="r" b="b"/>
              <a:pathLst>
                <a:path w="273" h="525" extrusionOk="0">
                  <a:moveTo>
                    <a:pt x="95" y="1"/>
                  </a:moveTo>
                  <a:cubicBezTo>
                    <a:pt x="48" y="1"/>
                    <a:pt x="0" y="38"/>
                    <a:pt x="14" y="96"/>
                  </a:cubicBezTo>
                  <a:cubicBezTo>
                    <a:pt x="47" y="222"/>
                    <a:pt x="77" y="344"/>
                    <a:pt x="110" y="470"/>
                  </a:cubicBezTo>
                  <a:cubicBezTo>
                    <a:pt x="120" y="508"/>
                    <a:pt x="149" y="525"/>
                    <a:pt x="179" y="525"/>
                  </a:cubicBezTo>
                  <a:cubicBezTo>
                    <a:pt x="225" y="525"/>
                    <a:pt x="273" y="487"/>
                    <a:pt x="259" y="427"/>
                  </a:cubicBezTo>
                  <a:cubicBezTo>
                    <a:pt x="230" y="305"/>
                    <a:pt x="196" y="178"/>
                    <a:pt x="166" y="56"/>
                  </a:cubicBezTo>
                  <a:cubicBezTo>
                    <a:pt x="156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432;p60"/>
            <p:cNvSpPr/>
            <p:nvPr/>
          </p:nvSpPr>
          <p:spPr>
            <a:xfrm>
              <a:off x="2357325" y="2445417"/>
              <a:ext cx="11642" cy="37149"/>
            </a:xfrm>
            <a:custGeom>
              <a:avLst/>
              <a:gdLst/>
              <a:ahLst/>
              <a:cxnLst/>
              <a:rect l="l" t="t" r="r" b="b"/>
              <a:pathLst>
                <a:path w="157" h="501" extrusionOk="0">
                  <a:moveTo>
                    <a:pt x="79" y="1"/>
                  </a:moveTo>
                  <a:cubicBezTo>
                    <a:pt x="40" y="1"/>
                    <a:pt x="1" y="25"/>
                    <a:pt x="1" y="75"/>
                  </a:cubicBezTo>
                  <a:lnTo>
                    <a:pt x="1" y="426"/>
                  </a:lnTo>
                  <a:cubicBezTo>
                    <a:pt x="1" y="475"/>
                    <a:pt x="40" y="500"/>
                    <a:pt x="79" y="500"/>
                  </a:cubicBezTo>
                  <a:cubicBezTo>
                    <a:pt x="118" y="500"/>
                    <a:pt x="157" y="475"/>
                    <a:pt x="157" y="426"/>
                  </a:cubicBezTo>
                  <a:lnTo>
                    <a:pt x="157" y="75"/>
                  </a:lnTo>
                  <a:cubicBezTo>
                    <a:pt x="157" y="25"/>
                    <a:pt x="118" y="1"/>
                    <a:pt x="79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433;p60"/>
            <p:cNvSpPr/>
            <p:nvPr/>
          </p:nvSpPr>
          <p:spPr>
            <a:xfrm>
              <a:off x="2377494" y="2462249"/>
              <a:ext cx="19946" cy="33442"/>
            </a:xfrm>
            <a:custGeom>
              <a:avLst/>
              <a:gdLst/>
              <a:ahLst/>
              <a:cxnLst/>
              <a:rect l="l" t="t" r="r" b="b"/>
              <a:pathLst>
                <a:path w="269" h="451" extrusionOk="0">
                  <a:moveTo>
                    <a:pt x="110" y="1"/>
                  </a:moveTo>
                  <a:cubicBezTo>
                    <a:pt x="55" y="1"/>
                    <a:pt x="1" y="56"/>
                    <a:pt x="40" y="116"/>
                  </a:cubicBezTo>
                  <a:cubicBezTo>
                    <a:pt x="90" y="189"/>
                    <a:pt x="113" y="265"/>
                    <a:pt x="99" y="354"/>
                  </a:cubicBezTo>
                  <a:cubicBezTo>
                    <a:pt x="92" y="412"/>
                    <a:pt x="142" y="451"/>
                    <a:pt x="187" y="451"/>
                  </a:cubicBezTo>
                  <a:cubicBezTo>
                    <a:pt x="216" y="451"/>
                    <a:pt x="243" y="434"/>
                    <a:pt x="249" y="394"/>
                  </a:cubicBezTo>
                  <a:cubicBezTo>
                    <a:pt x="269" y="265"/>
                    <a:pt x="249" y="146"/>
                    <a:pt x="176" y="37"/>
                  </a:cubicBezTo>
                  <a:cubicBezTo>
                    <a:pt x="159" y="11"/>
                    <a:pt x="134" y="1"/>
                    <a:pt x="110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434;p60"/>
            <p:cNvSpPr/>
            <p:nvPr/>
          </p:nvSpPr>
          <p:spPr>
            <a:xfrm>
              <a:off x="2379718" y="2407600"/>
              <a:ext cx="11567" cy="34702"/>
            </a:xfrm>
            <a:custGeom>
              <a:avLst/>
              <a:gdLst/>
              <a:ahLst/>
              <a:cxnLst/>
              <a:rect l="l" t="t" r="r" b="b"/>
              <a:pathLst>
                <a:path w="156" h="468" extrusionOk="0">
                  <a:moveTo>
                    <a:pt x="78" y="0"/>
                  </a:moveTo>
                  <a:cubicBezTo>
                    <a:pt x="39" y="0"/>
                    <a:pt x="0" y="25"/>
                    <a:pt x="0" y="75"/>
                  </a:cubicBezTo>
                  <a:lnTo>
                    <a:pt x="0" y="393"/>
                  </a:lnTo>
                  <a:cubicBezTo>
                    <a:pt x="0" y="442"/>
                    <a:pt x="39" y="467"/>
                    <a:pt x="78" y="467"/>
                  </a:cubicBezTo>
                  <a:cubicBezTo>
                    <a:pt x="117" y="467"/>
                    <a:pt x="156" y="442"/>
                    <a:pt x="156" y="393"/>
                  </a:cubicBezTo>
                  <a:lnTo>
                    <a:pt x="156" y="75"/>
                  </a:lnTo>
                  <a:cubicBezTo>
                    <a:pt x="156" y="25"/>
                    <a:pt x="117" y="0"/>
                    <a:pt x="78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435;p60"/>
            <p:cNvSpPr/>
            <p:nvPr/>
          </p:nvSpPr>
          <p:spPr>
            <a:xfrm>
              <a:off x="2788659" y="2346352"/>
              <a:ext cx="13421" cy="39744"/>
            </a:xfrm>
            <a:custGeom>
              <a:avLst/>
              <a:gdLst/>
              <a:ahLst/>
              <a:cxnLst/>
              <a:rect l="l" t="t" r="r" b="b"/>
              <a:pathLst>
                <a:path w="181" h="536" extrusionOk="0">
                  <a:moveTo>
                    <a:pt x="75" y="1"/>
                  </a:moveTo>
                  <a:cubicBezTo>
                    <a:pt x="37" y="1"/>
                    <a:pt x="0" y="26"/>
                    <a:pt x="2" y="77"/>
                  </a:cubicBezTo>
                  <a:cubicBezTo>
                    <a:pt x="9" y="202"/>
                    <a:pt x="15" y="331"/>
                    <a:pt x="25" y="461"/>
                  </a:cubicBezTo>
                  <a:cubicBezTo>
                    <a:pt x="27" y="510"/>
                    <a:pt x="67" y="535"/>
                    <a:pt x="105" y="535"/>
                  </a:cubicBezTo>
                  <a:cubicBezTo>
                    <a:pt x="144" y="535"/>
                    <a:pt x="181" y="510"/>
                    <a:pt x="177" y="461"/>
                  </a:cubicBezTo>
                  <a:cubicBezTo>
                    <a:pt x="171" y="331"/>
                    <a:pt x="164" y="202"/>
                    <a:pt x="157" y="77"/>
                  </a:cubicBezTo>
                  <a:cubicBezTo>
                    <a:pt x="154" y="27"/>
                    <a:pt x="114" y="1"/>
                    <a:pt x="75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436;p60"/>
            <p:cNvSpPr/>
            <p:nvPr/>
          </p:nvSpPr>
          <p:spPr>
            <a:xfrm>
              <a:off x="2805491" y="2350356"/>
              <a:ext cx="20021" cy="31810"/>
            </a:xfrm>
            <a:custGeom>
              <a:avLst/>
              <a:gdLst/>
              <a:ahLst/>
              <a:cxnLst/>
              <a:rect l="l" t="t" r="r" b="b"/>
              <a:pathLst>
                <a:path w="270" h="429" extrusionOk="0">
                  <a:moveTo>
                    <a:pt x="95" y="0"/>
                  </a:moveTo>
                  <a:cubicBezTo>
                    <a:pt x="48" y="0"/>
                    <a:pt x="1" y="37"/>
                    <a:pt x="17" y="95"/>
                  </a:cubicBezTo>
                  <a:cubicBezTo>
                    <a:pt x="46" y="188"/>
                    <a:pt x="73" y="281"/>
                    <a:pt x="103" y="373"/>
                  </a:cubicBezTo>
                  <a:cubicBezTo>
                    <a:pt x="113" y="412"/>
                    <a:pt x="144" y="428"/>
                    <a:pt x="175" y="428"/>
                  </a:cubicBezTo>
                  <a:cubicBezTo>
                    <a:pt x="222" y="428"/>
                    <a:pt x="270" y="391"/>
                    <a:pt x="252" y="334"/>
                  </a:cubicBezTo>
                  <a:cubicBezTo>
                    <a:pt x="222" y="241"/>
                    <a:pt x="196" y="148"/>
                    <a:pt x="169" y="55"/>
                  </a:cubicBezTo>
                  <a:cubicBezTo>
                    <a:pt x="157" y="17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437;p60"/>
            <p:cNvSpPr/>
            <p:nvPr/>
          </p:nvSpPr>
          <p:spPr>
            <a:xfrm>
              <a:off x="2814537" y="2292889"/>
              <a:ext cx="17203" cy="33145"/>
            </a:xfrm>
            <a:custGeom>
              <a:avLst/>
              <a:gdLst/>
              <a:ahLst/>
              <a:cxnLst/>
              <a:rect l="l" t="t" r="r" b="b"/>
              <a:pathLst>
                <a:path w="232" h="447" extrusionOk="0">
                  <a:moveTo>
                    <a:pt x="84" y="1"/>
                  </a:moveTo>
                  <a:cubicBezTo>
                    <a:pt x="45" y="1"/>
                    <a:pt x="5" y="26"/>
                    <a:pt x="4" y="75"/>
                  </a:cubicBezTo>
                  <a:cubicBezTo>
                    <a:pt x="1" y="185"/>
                    <a:pt x="17" y="291"/>
                    <a:pt x="60" y="396"/>
                  </a:cubicBezTo>
                  <a:cubicBezTo>
                    <a:pt x="75" y="432"/>
                    <a:pt x="106" y="447"/>
                    <a:pt x="137" y="447"/>
                  </a:cubicBezTo>
                  <a:cubicBezTo>
                    <a:pt x="185" y="447"/>
                    <a:pt x="231" y="410"/>
                    <a:pt x="210" y="353"/>
                  </a:cubicBezTo>
                  <a:cubicBezTo>
                    <a:pt x="173" y="264"/>
                    <a:pt x="156" y="175"/>
                    <a:pt x="160" y="75"/>
                  </a:cubicBezTo>
                  <a:cubicBezTo>
                    <a:pt x="161" y="26"/>
                    <a:pt x="123" y="1"/>
                    <a:pt x="84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438;p60"/>
            <p:cNvSpPr/>
            <p:nvPr/>
          </p:nvSpPr>
          <p:spPr>
            <a:xfrm>
              <a:off x="2604839" y="2721626"/>
              <a:ext cx="20243" cy="49903"/>
            </a:xfrm>
            <a:custGeom>
              <a:avLst/>
              <a:gdLst/>
              <a:ahLst/>
              <a:cxnLst/>
              <a:rect l="l" t="t" r="r" b="b"/>
              <a:pathLst>
                <a:path w="273" h="673" extrusionOk="0">
                  <a:moveTo>
                    <a:pt x="106" y="1"/>
                  </a:moveTo>
                  <a:cubicBezTo>
                    <a:pt x="67" y="1"/>
                    <a:pt x="26" y="25"/>
                    <a:pt x="21" y="75"/>
                  </a:cubicBezTo>
                  <a:cubicBezTo>
                    <a:pt x="1" y="271"/>
                    <a:pt x="38" y="456"/>
                    <a:pt x="113" y="631"/>
                  </a:cubicBezTo>
                  <a:cubicBezTo>
                    <a:pt x="126" y="661"/>
                    <a:pt x="147" y="673"/>
                    <a:pt x="170" y="673"/>
                  </a:cubicBezTo>
                  <a:cubicBezTo>
                    <a:pt x="219" y="673"/>
                    <a:pt x="273" y="616"/>
                    <a:pt x="246" y="552"/>
                  </a:cubicBezTo>
                  <a:cubicBezTo>
                    <a:pt x="180" y="403"/>
                    <a:pt x="160" y="241"/>
                    <a:pt x="177" y="75"/>
                  </a:cubicBezTo>
                  <a:cubicBezTo>
                    <a:pt x="181" y="25"/>
                    <a:pt x="145" y="1"/>
                    <a:pt x="10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439;p60"/>
            <p:cNvSpPr/>
            <p:nvPr/>
          </p:nvSpPr>
          <p:spPr>
            <a:xfrm>
              <a:off x="2629161" y="2747060"/>
              <a:ext cx="16684" cy="35221"/>
            </a:xfrm>
            <a:custGeom>
              <a:avLst/>
              <a:gdLst/>
              <a:ahLst/>
              <a:cxnLst/>
              <a:rect l="l" t="t" r="r" b="b"/>
              <a:pathLst>
                <a:path w="225" h="475" extrusionOk="0">
                  <a:moveTo>
                    <a:pt x="85" y="1"/>
                  </a:moveTo>
                  <a:cubicBezTo>
                    <a:pt x="55" y="1"/>
                    <a:pt x="27" y="18"/>
                    <a:pt x="20" y="57"/>
                  </a:cubicBezTo>
                  <a:cubicBezTo>
                    <a:pt x="0" y="183"/>
                    <a:pt x="8" y="302"/>
                    <a:pt x="54" y="421"/>
                  </a:cubicBezTo>
                  <a:cubicBezTo>
                    <a:pt x="68" y="458"/>
                    <a:pt x="100" y="474"/>
                    <a:pt x="132" y="474"/>
                  </a:cubicBezTo>
                  <a:cubicBezTo>
                    <a:pt x="179" y="474"/>
                    <a:pt x="224" y="437"/>
                    <a:pt x="202" y="381"/>
                  </a:cubicBezTo>
                  <a:cubicBezTo>
                    <a:pt x="166" y="288"/>
                    <a:pt x="153" y="196"/>
                    <a:pt x="170" y="97"/>
                  </a:cubicBezTo>
                  <a:cubicBezTo>
                    <a:pt x="180" y="39"/>
                    <a:pt x="130" y="1"/>
                    <a:pt x="8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40;p60"/>
            <p:cNvSpPr/>
            <p:nvPr/>
          </p:nvSpPr>
          <p:spPr>
            <a:xfrm>
              <a:off x="2636502" y="2707464"/>
              <a:ext cx="11642" cy="36630"/>
            </a:xfrm>
            <a:custGeom>
              <a:avLst/>
              <a:gdLst/>
              <a:ahLst/>
              <a:cxnLst/>
              <a:rect l="l" t="t" r="r" b="b"/>
              <a:pathLst>
                <a:path w="157" h="494" extrusionOk="0">
                  <a:moveTo>
                    <a:pt x="79" y="0"/>
                  </a:moveTo>
                  <a:cubicBezTo>
                    <a:pt x="40" y="0"/>
                    <a:pt x="1" y="25"/>
                    <a:pt x="1" y="75"/>
                  </a:cubicBezTo>
                  <a:lnTo>
                    <a:pt x="1" y="419"/>
                  </a:lnTo>
                  <a:cubicBezTo>
                    <a:pt x="1" y="468"/>
                    <a:pt x="40" y="493"/>
                    <a:pt x="79" y="493"/>
                  </a:cubicBezTo>
                  <a:cubicBezTo>
                    <a:pt x="118" y="493"/>
                    <a:pt x="156" y="468"/>
                    <a:pt x="156" y="419"/>
                  </a:cubicBezTo>
                  <a:lnTo>
                    <a:pt x="156" y="75"/>
                  </a:lnTo>
                  <a:cubicBezTo>
                    <a:pt x="156" y="25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441;p60"/>
            <p:cNvSpPr/>
            <p:nvPr/>
          </p:nvSpPr>
          <p:spPr>
            <a:xfrm>
              <a:off x="2482046" y="2984637"/>
              <a:ext cx="11419" cy="33442"/>
            </a:xfrm>
            <a:custGeom>
              <a:avLst/>
              <a:gdLst/>
              <a:ahLst/>
              <a:cxnLst/>
              <a:rect l="l" t="t" r="r" b="b"/>
              <a:pathLst>
                <a:path w="154" h="451" extrusionOk="0">
                  <a:moveTo>
                    <a:pt x="77" y="1"/>
                  </a:moveTo>
                  <a:cubicBezTo>
                    <a:pt x="39" y="1"/>
                    <a:pt x="1" y="25"/>
                    <a:pt x="1" y="75"/>
                  </a:cubicBezTo>
                  <a:lnTo>
                    <a:pt x="1" y="376"/>
                  </a:lnTo>
                  <a:cubicBezTo>
                    <a:pt x="1" y="426"/>
                    <a:pt x="39" y="451"/>
                    <a:pt x="77" y="451"/>
                  </a:cubicBezTo>
                  <a:cubicBezTo>
                    <a:pt x="115" y="451"/>
                    <a:pt x="153" y="426"/>
                    <a:pt x="153" y="376"/>
                  </a:cubicBezTo>
                  <a:lnTo>
                    <a:pt x="153" y="75"/>
                  </a:lnTo>
                  <a:cubicBezTo>
                    <a:pt x="153" y="25"/>
                    <a:pt x="115" y="1"/>
                    <a:pt x="77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442;p60"/>
            <p:cNvSpPr/>
            <p:nvPr/>
          </p:nvSpPr>
          <p:spPr>
            <a:xfrm>
              <a:off x="2504884" y="2995612"/>
              <a:ext cx="14608" cy="33516"/>
            </a:xfrm>
            <a:custGeom>
              <a:avLst/>
              <a:gdLst/>
              <a:ahLst/>
              <a:cxnLst/>
              <a:rect l="l" t="t" r="r" b="b"/>
              <a:pathLst>
                <a:path w="197" h="452" extrusionOk="0">
                  <a:moveTo>
                    <a:pt x="96" y="1"/>
                  </a:moveTo>
                  <a:cubicBezTo>
                    <a:pt x="50" y="1"/>
                    <a:pt x="0" y="39"/>
                    <a:pt x="15" y="99"/>
                  </a:cubicBezTo>
                  <a:cubicBezTo>
                    <a:pt x="34" y="192"/>
                    <a:pt x="41" y="282"/>
                    <a:pt x="34" y="377"/>
                  </a:cubicBezTo>
                  <a:cubicBezTo>
                    <a:pt x="32" y="427"/>
                    <a:pt x="70" y="451"/>
                    <a:pt x="109" y="451"/>
                  </a:cubicBezTo>
                  <a:cubicBezTo>
                    <a:pt x="148" y="451"/>
                    <a:pt x="188" y="427"/>
                    <a:pt x="189" y="377"/>
                  </a:cubicBezTo>
                  <a:cubicBezTo>
                    <a:pt x="197" y="268"/>
                    <a:pt x="186" y="162"/>
                    <a:pt x="163" y="56"/>
                  </a:cubicBezTo>
                  <a:cubicBezTo>
                    <a:pt x="155" y="18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443;p60"/>
            <p:cNvSpPr/>
            <p:nvPr/>
          </p:nvSpPr>
          <p:spPr>
            <a:xfrm>
              <a:off x="2511706" y="2936736"/>
              <a:ext cx="13718" cy="28770"/>
            </a:xfrm>
            <a:custGeom>
              <a:avLst/>
              <a:gdLst/>
              <a:ahLst/>
              <a:cxnLst/>
              <a:rect l="l" t="t" r="r" b="b"/>
              <a:pathLst>
                <a:path w="185" h="388" extrusionOk="0">
                  <a:moveTo>
                    <a:pt x="75" y="1"/>
                  </a:moveTo>
                  <a:cubicBezTo>
                    <a:pt x="36" y="1"/>
                    <a:pt x="0" y="25"/>
                    <a:pt x="5" y="75"/>
                  </a:cubicBezTo>
                  <a:cubicBezTo>
                    <a:pt x="12" y="154"/>
                    <a:pt x="18" y="234"/>
                    <a:pt x="25" y="313"/>
                  </a:cubicBezTo>
                  <a:cubicBezTo>
                    <a:pt x="28" y="363"/>
                    <a:pt x="69" y="388"/>
                    <a:pt x="108" y="388"/>
                  </a:cubicBezTo>
                  <a:cubicBezTo>
                    <a:pt x="147" y="388"/>
                    <a:pt x="184" y="363"/>
                    <a:pt x="181" y="313"/>
                  </a:cubicBezTo>
                  <a:cubicBezTo>
                    <a:pt x="174" y="234"/>
                    <a:pt x="167" y="154"/>
                    <a:pt x="161" y="75"/>
                  </a:cubicBezTo>
                  <a:cubicBezTo>
                    <a:pt x="156" y="25"/>
                    <a:pt x="114" y="1"/>
                    <a:pt x="7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444;p60"/>
            <p:cNvSpPr/>
            <p:nvPr/>
          </p:nvSpPr>
          <p:spPr>
            <a:xfrm>
              <a:off x="1645183" y="3046479"/>
              <a:ext cx="14163" cy="28844"/>
            </a:xfrm>
            <a:custGeom>
              <a:avLst/>
              <a:gdLst/>
              <a:ahLst/>
              <a:cxnLst/>
              <a:rect l="l" t="t" r="r" b="b"/>
              <a:pathLst>
                <a:path w="191" h="389" extrusionOk="0">
                  <a:moveTo>
                    <a:pt x="95" y="1"/>
                  </a:moveTo>
                  <a:cubicBezTo>
                    <a:pt x="49" y="1"/>
                    <a:pt x="1" y="39"/>
                    <a:pt x="15" y="99"/>
                  </a:cubicBezTo>
                  <a:cubicBezTo>
                    <a:pt x="31" y="172"/>
                    <a:pt x="31" y="241"/>
                    <a:pt x="25" y="314"/>
                  </a:cubicBezTo>
                  <a:cubicBezTo>
                    <a:pt x="18" y="364"/>
                    <a:pt x="54" y="389"/>
                    <a:pt x="93" y="389"/>
                  </a:cubicBezTo>
                  <a:cubicBezTo>
                    <a:pt x="132" y="389"/>
                    <a:pt x="174" y="364"/>
                    <a:pt x="180" y="314"/>
                  </a:cubicBezTo>
                  <a:cubicBezTo>
                    <a:pt x="190" y="227"/>
                    <a:pt x="184" y="142"/>
                    <a:pt x="164" y="56"/>
                  </a:cubicBezTo>
                  <a:cubicBezTo>
                    <a:pt x="155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445;p60"/>
            <p:cNvSpPr/>
            <p:nvPr/>
          </p:nvSpPr>
          <p:spPr>
            <a:xfrm>
              <a:off x="1674917" y="3054561"/>
              <a:ext cx="14385" cy="30327"/>
            </a:xfrm>
            <a:custGeom>
              <a:avLst/>
              <a:gdLst/>
              <a:ahLst/>
              <a:cxnLst/>
              <a:rect l="l" t="t" r="r" b="b"/>
              <a:pathLst>
                <a:path w="194" h="409" extrusionOk="0">
                  <a:moveTo>
                    <a:pt x="95" y="1"/>
                  </a:moveTo>
                  <a:cubicBezTo>
                    <a:pt x="49" y="1"/>
                    <a:pt x="0" y="39"/>
                    <a:pt x="14" y="99"/>
                  </a:cubicBezTo>
                  <a:cubicBezTo>
                    <a:pt x="31" y="178"/>
                    <a:pt x="37" y="254"/>
                    <a:pt x="34" y="334"/>
                  </a:cubicBezTo>
                  <a:cubicBezTo>
                    <a:pt x="31" y="384"/>
                    <a:pt x="68" y="408"/>
                    <a:pt x="107" y="408"/>
                  </a:cubicBezTo>
                  <a:cubicBezTo>
                    <a:pt x="145" y="408"/>
                    <a:pt x="185" y="384"/>
                    <a:pt x="187" y="334"/>
                  </a:cubicBezTo>
                  <a:cubicBezTo>
                    <a:pt x="193" y="242"/>
                    <a:pt x="187" y="149"/>
                    <a:pt x="164" y="56"/>
                  </a:cubicBezTo>
                  <a:cubicBezTo>
                    <a:pt x="154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446;p60"/>
            <p:cNvSpPr/>
            <p:nvPr/>
          </p:nvSpPr>
          <p:spPr>
            <a:xfrm>
              <a:off x="1704429" y="3046775"/>
              <a:ext cx="11567" cy="30253"/>
            </a:xfrm>
            <a:custGeom>
              <a:avLst/>
              <a:gdLst/>
              <a:ahLst/>
              <a:cxnLst/>
              <a:rect l="l" t="t" r="r" b="b"/>
              <a:pathLst>
                <a:path w="156" h="408" extrusionOk="0">
                  <a:moveTo>
                    <a:pt x="78" y="0"/>
                  </a:moveTo>
                  <a:cubicBezTo>
                    <a:pt x="40" y="0"/>
                    <a:pt x="1" y="25"/>
                    <a:pt x="1" y="75"/>
                  </a:cubicBezTo>
                  <a:lnTo>
                    <a:pt x="1" y="333"/>
                  </a:lnTo>
                  <a:cubicBezTo>
                    <a:pt x="1" y="383"/>
                    <a:pt x="40" y="408"/>
                    <a:pt x="78" y="408"/>
                  </a:cubicBezTo>
                  <a:cubicBezTo>
                    <a:pt x="117" y="408"/>
                    <a:pt x="156" y="383"/>
                    <a:pt x="156" y="333"/>
                  </a:cubicBezTo>
                  <a:lnTo>
                    <a:pt x="156" y="75"/>
                  </a:lnTo>
                  <a:cubicBezTo>
                    <a:pt x="156" y="25"/>
                    <a:pt x="117" y="0"/>
                    <a:pt x="78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90;p31"/>
          <p:cNvSpPr/>
          <p:nvPr/>
        </p:nvSpPr>
        <p:spPr>
          <a:xfrm flipH="1">
            <a:off x="7715247" y="3524719"/>
            <a:ext cx="1428753" cy="1632694"/>
          </a:xfrm>
          <a:custGeom>
            <a:avLst/>
            <a:gdLst/>
            <a:ahLst/>
            <a:cxnLst/>
            <a:rect l="l" t="t" r="r" b="b"/>
            <a:pathLst>
              <a:path w="7342" h="8390" extrusionOk="0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Pravokotnik 1"/>
          <p:cNvSpPr/>
          <p:nvPr/>
        </p:nvSpPr>
        <p:spPr>
          <a:xfrm>
            <a:off x="736412" y="273680"/>
            <a:ext cx="73922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rPr>
              <a:t>RAZDELI LIST NA RAZNE VZORCE, ČRTE, PROSTORE IN PREBARVAJ GA PO PLOSKVAH.</a:t>
            </a:r>
          </a:p>
          <a:p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rPr>
              <a:t>UPORABI ČIM VEČ BARVNIH PLOSKEV.</a:t>
            </a:r>
          </a:p>
          <a:p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42" y="2381110"/>
            <a:ext cx="1992506" cy="26566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01" y="2369871"/>
            <a:ext cx="1992506" cy="26566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728" y="2420439"/>
            <a:ext cx="1992506" cy="2656675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3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03"/>
    </mc:Choice>
    <mc:Fallback xmlns="">
      <p:transition spd="slow" advTm="73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330;p60"/>
          <p:cNvGrpSpPr/>
          <p:nvPr/>
        </p:nvGrpSpPr>
        <p:grpSpPr>
          <a:xfrm>
            <a:off x="8107053" y="3544723"/>
            <a:ext cx="803141" cy="1332194"/>
            <a:chOff x="1580375" y="1061550"/>
            <a:chExt cx="1486197" cy="2465200"/>
          </a:xfrm>
        </p:grpSpPr>
        <p:sp>
          <p:nvSpPr>
            <p:cNvPr id="6" name="Google Shape;4331;p60"/>
            <p:cNvSpPr/>
            <p:nvPr/>
          </p:nvSpPr>
          <p:spPr>
            <a:xfrm>
              <a:off x="1789405" y="3373481"/>
              <a:ext cx="22912" cy="71629"/>
            </a:xfrm>
            <a:custGeom>
              <a:avLst/>
              <a:gdLst/>
              <a:ahLst/>
              <a:cxnLst/>
              <a:rect l="l" t="t" r="r" b="b"/>
              <a:pathLst>
                <a:path w="309" h="966" extrusionOk="0">
                  <a:moveTo>
                    <a:pt x="94" y="1"/>
                  </a:moveTo>
                  <a:cubicBezTo>
                    <a:pt x="47" y="1"/>
                    <a:pt x="0" y="38"/>
                    <a:pt x="20" y="96"/>
                  </a:cubicBezTo>
                  <a:cubicBezTo>
                    <a:pt x="67" y="235"/>
                    <a:pt x="99" y="378"/>
                    <a:pt x="119" y="526"/>
                  </a:cubicBezTo>
                  <a:cubicBezTo>
                    <a:pt x="142" y="646"/>
                    <a:pt x="153" y="769"/>
                    <a:pt x="153" y="891"/>
                  </a:cubicBezTo>
                  <a:cubicBezTo>
                    <a:pt x="153" y="941"/>
                    <a:pt x="192" y="966"/>
                    <a:pt x="231" y="966"/>
                  </a:cubicBezTo>
                  <a:cubicBezTo>
                    <a:pt x="270" y="966"/>
                    <a:pt x="309" y="941"/>
                    <a:pt x="309" y="891"/>
                  </a:cubicBezTo>
                  <a:cubicBezTo>
                    <a:pt x="309" y="792"/>
                    <a:pt x="301" y="692"/>
                    <a:pt x="289" y="593"/>
                  </a:cubicBezTo>
                  <a:cubicBezTo>
                    <a:pt x="266" y="411"/>
                    <a:pt x="226" y="228"/>
                    <a:pt x="169" y="53"/>
                  </a:cubicBezTo>
                  <a:cubicBezTo>
                    <a:pt x="156" y="17"/>
                    <a:pt x="125" y="1"/>
                    <a:pt x="94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32;p60"/>
            <p:cNvSpPr/>
            <p:nvPr/>
          </p:nvSpPr>
          <p:spPr>
            <a:xfrm>
              <a:off x="1818992" y="3387496"/>
              <a:ext cx="24469" cy="86311"/>
            </a:xfrm>
            <a:custGeom>
              <a:avLst/>
              <a:gdLst/>
              <a:ahLst/>
              <a:cxnLst/>
              <a:rect l="l" t="t" r="r" b="b"/>
              <a:pathLst>
                <a:path w="330" h="1164" extrusionOk="0">
                  <a:moveTo>
                    <a:pt x="94" y="1"/>
                  </a:moveTo>
                  <a:cubicBezTo>
                    <a:pt x="47" y="1"/>
                    <a:pt x="1" y="38"/>
                    <a:pt x="18" y="96"/>
                  </a:cubicBezTo>
                  <a:cubicBezTo>
                    <a:pt x="61" y="228"/>
                    <a:pt x="98" y="361"/>
                    <a:pt x="121" y="493"/>
                  </a:cubicBezTo>
                  <a:cubicBezTo>
                    <a:pt x="157" y="689"/>
                    <a:pt x="174" y="887"/>
                    <a:pt x="171" y="1089"/>
                  </a:cubicBezTo>
                  <a:cubicBezTo>
                    <a:pt x="171" y="1139"/>
                    <a:pt x="210" y="1164"/>
                    <a:pt x="249" y="1164"/>
                  </a:cubicBezTo>
                  <a:cubicBezTo>
                    <a:pt x="288" y="1164"/>
                    <a:pt x="327" y="1139"/>
                    <a:pt x="327" y="1089"/>
                  </a:cubicBezTo>
                  <a:cubicBezTo>
                    <a:pt x="330" y="910"/>
                    <a:pt x="316" y="735"/>
                    <a:pt x="290" y="560"/>
                  </a:cubicBezTo>
                  <a:cubicBezTo>
                    <a:pt x="264" y="391"/>
                    <a:pt x="224" y="222"/>
                    <a:pt x="171" y="56"/>
                  </a:cubicBezTo>
                  <a:cubicBezTo>
                    <a:pt x="158" y="17"/>
                    <a:pt x="126" y="1"/>
                    <a:pt x="94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333;p60"/>
            <p:cNvSpPr/>
            <p:nvPr/>
          </p:nvSpPr>
          <p:spPr>
            <a:xfrm>
              <a:off x="1864520" y="3400324"/>
              <a:ext cx="13569" cy="88016"/>
            </a:xfrm>
            <a:custGeom>
              <a:avLst/>
              <a:gdLst/>
              <a:ahLst/>
              <a:cxnLst/>
              <a:rect l="l" t="t" r="r" b="b"/>
              <a:pathLst>
                <a:path w="183" h="1187" extrusionOk="0">
                  <a:moveTo>
                    <a:pt x="96" y="1"/>
                  </a:moveTo>
                  <a:cubicBezTo>
                    <a:pt x="57" y="1"/>
                    <a:pt x="19" y="26"/>
                    <a:pt x="20" y="75"/>
                  </a:cubicBezTo>
                  <a:cubicBezTo>
                    <a:pt x="24" y="228"/>
                    <a:pt x="27" y="377"/>
                    <a:pt x="24" y="526"/>
                  </a:cubicBezTo>
                  <a:cubicBezTo>
                    <a:pt x="24" y="721"/>
                    <a:pt x="17" y="916"/>
                    <a:pt x="4" y="1112"/>
                  </a:cubicBezTo>
                  <a:cubicBezTo>
                    <a:pt x="0" y="1161"/>
                    <a:pt x="38" y="1186"/>
                    <a:pt x="77" y="1186"/>
                  </a:cubicBezTo>
                  <a:cubicBezTo>
                    <a:pt x="116" y="1186"/>
                    <a:pt x="156" y="1161"/>
                    <a:pt x="159" y="1112"/>
                  </a:cubicBezTo>
                  <a:cubicBezTo>
                    <a:pt x="170" y="936"/>
                    <a:pt x="176" y="760"/>
                    <a:pt x="176" y="586"/>
                  </a:cubicBezTo>
                  <a:cubicBezTo>
                    <a:pt x="182" y="416"/>
                    <a:pt x="179" y="248"/>
                    <a:pt x="176" y="75"/>
                  </a:cubicBezTo>
                  <a:cubicBezTo>
                    <a:pt x="175" y="26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34;p60"/>
            <p:cNvSpPr/>
            <p:nvPr/>
          </p:nvSpPr>
          <p:spPr>
            <a:xfrm>
              <a:off x="1884170" y="3413374"/>
              <a:ext cx="20836" cy="98990"/>
            </a:xfrm>
            <a:custGeom>
              <a:avLst/>
              <a:gdLst/>
              <a:ahLst/>
              <a:cxnLst/>
              <a:rect l="l" t="t" r="r" b="b"/>
              <a:pathLst>
                <a:path w="281" h="1335" extrusionOk="0">
                  <a:moveTo>
                    <a:pt x="77" y="0"/>
                  </a:moveTo>
                  <a:cubicBezTo>
                    <a:pt x="38" y="0"/>
                    <a:pt x="1" y="25"/>
                    <a:pt x="4" y="75"/>
                  </a:cubicBezTo>
                  <a:cubicBezTo>
                    <a:pt x="17" y="204"/>
                    <a:pt x="30" y="333"/>
                    <a:pt x="44" y="462"/>
                  </a:cubicBezTo>
                  <a:cubicBezTo>
                    <a:pt x="70" y="731"/>
                    <a:pt x="93" y="995"/>
                    <a:pt x="120" y="1260"/>
                  </a:cubicBezTo>
                  <a:cubicBezTo>
                    <a:pt x="125" y="1310"/>
                    <a:pt x="166" y="1334"/>
                    <a:pt x="205" y="1334"/>
                  </a:cubicBezTo>
                  <a:cubicBezTo>
                    <a:pt x="244" y="1334"/>
                    <a:pt x="280" y="1310"/>
                    <a:pt x="275" y="1260"/>
                  </a:cubicBezTo>
                  <a:cubicBezTo>
                    <a:pt x="252" y="1015"/>
                    <a:pt x="229" y="770"/>
                    <a:pt x="203" y="525"/>
                  </a:cubicBezTo>
                  <a:cubicBezTo>
                    <a:pt x="189" y="376"/>
                    <a:pt x="176" y="227"/>
                    <a:pt x="160" y="75"/>
                  </a:cubicBezTo>
                  <a:cubicBezTo>
                    <a:pt x="156" y="25"/>
                    <a:pt x="116" y="0"/>
                    <a:pt x="77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35;p60"/>
            <p:cNvSpPr/>
            <p:nvPr/>
          </p:nvSpPr>
          <p:spPr>
            <a:xfrm>
              <a:off x="1917983" y="3421160"/>
              <a:ext cx="21503" cy="105441"/>
            </a:xfrm>
            <a:custGeom>
              <a:avLst/>
              <a:gdLst/>
              <a:ahLst/>
              <a:cxnLst/>
              <a:rect l="l" t="t" r="r" b="b"/>
              <a:pathLst>
                <a:path w="290" h="1422" extrusionOk="0">
                  <a:moveTo>
                    <a:pt x="95" y="1"/>
                  </a:moveTo>
                  <a:cubicBezTo>
                    <a:pt x="49" y="1"/>
                    <a:pt x="1" y="39"/>
                    <a:pt x="15" y="99"/>
                  </a:cubicBezTo>
                  <a:cubicBezTo>
                    <a:pt x="51" y="251"/>
                    <a:pt x="77" y="407"/>
                    <a:pt x="97" y="559"/>
                  </a:cubicBezTo>
                  <a:cubicBezTo>
                    <a:pt x="131" y="821"/>
                    <a:pt x="134" y="1083"/>
                    <a:pt x="117" y="1347"/>
                  </a:cubicBezTo>
                  <a:cubicBezTo>
                    <a:pt x="114" y="1397"/>
                    <a:pt x="151" y="1422"/>
                    <a:pt x="190" y="1422"/>
                  </a:cubicBezTo>
                  <a:cubicBezTo>
                    <a:pt x="229" y="1422"/>
                    <a:pt x="270" y="1397"/>
                    <a:pt x="273" y="1347"/>
                  </a:cubicBezTo>
                  <a:cubicBezTo>
                    <a:pt x="290" y="1106"/>
                    <a:pt x="286" y="864"/>
                    <a:pt x="260" y="626"/>
                  </a:cubicBezTo>
                  <a:cubicBezTo>
                    <a:pt x="243" y="437"/>
                    <a:pt x="210" y="245"/>
                    <a:pt x="164" y="56"/>
                  </a:cubicBezTo>
                  <a:cubicBezTo>
                    <a:pt x="155" y="18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36;p60"/>
            <p:cNvSpPr/>
            <p:nvPr/>
          </p:nvSpPr>
          <p:spPr>
            <a:xfrm>
              <a:off x="1690934" y="3369774"/>
              <a:ext cx="39374" cy="80601"/>
            </a:xfrm>
            <a:custGeom>
              <a:avLst/>
              <a:gdLst/>
              <a:ahLst/>
              <a:cxnLst/>
              <a:rect l="l" t="t" r="r" b="b"/>
              <a:pathLst>
                <a:path w="531" h="1087" extrusionOk="0">
                  <a:moveTo>
                    <a:pt x="0" y="0"/>
                  </a:moveTo>
                  <a:cubicBezTo>
                    <a:pt x="113" y="355"/>
                    <a:pt x="243" y="703"/>
                    <a:pt x="388" y="1047"/>
                  </a:cubicBezTo>
                  <a:cubicBezTo>
                    <a:pt x="401" y="1073"/>
                    <a:pt x="425" y="1087"/>
                    <a:pt x="444" y="1087"/>
                  </a:cubicBezTo>
                  <a:cubicBezTo>
                    <a:pt x="487" y="1087"/>
                    <a:pt x="530" y="1047"/>
                    <a:pt x="530" y="1001"/>
                  </a:cubicBezTo>
                  <a:cubicBezTo>
                    <a:pt x="530" y="990"/>
                    <a:pt x="527" y="978"/>
                    <a:pt x="524" y="967"/>
                  </a:cubicBezTo>
                  <a:cubicBezTo>
                    <a:pt x="397" y="676"/>
                    <a:pt x="289" y="378"/>
                    <a:pt x="189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337;p60"/>
            <p:cNvSpPr/>
            <p:nvPr/>
          </p:nvSpPr>
          <p:spPr>
            <a:xfrm>
              <a:off x="1732458" y="3386235"/>
              <a:ext cx="24321" cy="60951"/>
            </a:xfrm>
            <a:custGeom>
              <a:avLst/>
              <a:gdLst/>
              <a:ahLst/>
              <a:cxnLst/>
              <a:rect l="l" t="t" r="r" b="b"/>
              <a:pathLst>
                <a:path w="328" h="822" extrusionOk="0">
                  <a:moveTo>
                    <a:pt x="0" y="1"/>
                  </a:moveTo>
                  <a:cubicBezTo>
                    <a:pt x="53" y="259"/>
                    <a:pt x="112" y="513"/>
                    <a:pt x="175" y="765"/>
                  </a:cubicBezTo>
                  <a:cubicBezTo>
                    <a:pt x="186" y="805"/>
                    <a:pt x="215" y="822"/>
                    <a:pt x="245" y="822"/>
                  </a:cubicBezTo>
                  <a:cubicBezTo>
                    <a:pt x="288" y="822"/>
                    <a:pt x="328" y="791"/>
                    <a:pt x="328" y="745"/>
                  </a:cubicBezTo>
                  <a:cubicBezTo>
                    <a:pt x="328" y="739"/>
                    <a:pt x="328" y="732"/>
                    <a:pt x="325" y="726"/>
                  </a:cubicBezTo>
                  <a:cubicBezTo>
                    <a:pt x="268" y="507"/>
                    <a:pt x="219" y="288"/>
                    <a:pt x="169" y="7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38;p60"/>
            <p:cNvSpPr/>
            <p:nvPr/>
          </p:nvSpPr>
          <p:spPr>
            <a:xfrm>
              <a:off x="1764343" y="3398989"/>
              <a:ext cx="20688" cy="54352"/>
            </a:xfrm>
            <a:custGeom>
              <a:avLst/>
              <a:gdLst/>
              <a:ahLst/>
              <a:cxnLst/>
              <a:rect l="l" t="t" r="r" b="b"/>
              <a:pathLst>
                <a:path w="279" h="733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226"/>
                    <a:pt x="83" y="451"/>
                    <a:pt x="127" y="676"/>
                  </a:cubicBezTo>
                  <a:cubicBezTo>
                    <a:pt x="136" y="716"/>
                    <a:pt x="163" y="732"/>
                    <a:pt x="193" y="732"/>
                  </a:cubicBezTo>
                  <a:cubicBezTo>
                    <a:pt x="236" y="732"/>
                    <a:pt x="279" y="699"/>
                    <a:pt x="279" y="650"/>
                  </a:cubicBezTo>
                  <a:cubicBezTo>
                    <a:pt x="279" y="647"/>
                    <a:pt x="279" y="639"/>
                    <a:pt x="275" y="636"/>
                  </a:cubicBezTo>
                  <a:cubicBezTo>
                    <a:pt x="242" y="448"/>
                    <a:pt x="206" y="255"/>
                    <a:pt x="17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39;p60"/>
            <p:cNvSpPr/>
            <p:nvPr/>
          </p:nvSpPr>
          <p:spPr>
            <a:xfrm>
              <a:off x="1798229" y="3412484"/>
              <a:ext cx="14088" cy="32774"/>
            </a:xfrm>
            <a:custGeom>
              <a:avLst/>
              <a:gdLst/>
              <a:ahLst/>
              <a:cxnLst/>
              <a:rect l="l" t="t" r="r" b="b"/>
              <a:pathLst>
                <a:path w="190" h="442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20"/>
                    <a:pt x="34" y="243"/>
                    <a:pt x="34" y="365"/>
                  </a:cubicBezTo>
                  <a:cubicBezTo>
                    <a:pt x="34" y="414"/>
                    <a:pt x="73" y="441"/>
                    <a:pt x="110" y="441"/>
                  </a:cubicBezTo>
                  <a:cubicBezTo>
                    <a:pt x="150" y="441"/>
                    <a:pt x="190" y="414"/>
                    <a:pt x="190" y="365"/>
                  </a:cubicBezTo>
                  <a:cubicBezTo>
                    <a:pt x="190" y="266"/>
                    <a:pt x="182" y="166"/>
                    <a:pt x="170" y="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40;p60"/>
            <p:cNvSpPr/>
            <p:nvPr/>
          </p:nvSpPr>
          <p:spPr>
            <a:xfrm>
              <a:off x="1827890" y="3424052"/>
              <a:ext cx="15349" cy="49903"/>
            </a:xfrm>
            <a:custGeom>
              <a:avLst/>
              <a:gdLst/>
              <a:ahLst/>
              <a:cxnLst/>
              <a:rect l="l" t="t" r="r" b="b"/>
              <a:pathLst>
                <a:path w="207" h="673" extrusionOk="0">
                  <a:moveTo>
                    <a:pt x="1" y="0"/>
                  </a:moveTo>
                  <a:cubicBezTo>
                    <a:pt x="34" y="186"/>
                    <a:pt x="51" y="371"/>
                    <a:pt x="51" y="564"/>
                  </a:cubicBezTo>
                  <a:lnTo>
                    <a:pt x="51" y="596"/>
                  </a:lnTo>
                  <a:cubicBezTo>
                    <a:pt x="51" y="646"/>
                    <a:pt x="91" y="673"/>
                    <a:pt x="130" y="673"/>
                  </a:cubicBezTo>
                  <a:cubicBezTo>
                    <a:pt x="167" y="673"/>
                    <a:pt x="207" y="646"/>
                    <a:pt x="207" y="596"/>
                  </a:cubicBezTo>
                  <a:lnTo>
                    <a:pt x="207" y="556"/>
                  </a:lnTo>
                  <a:cubicBezTo>
                    <a:pt x="207" y="391"/>
                    <a:pt x="193" y="229"/>
                    <a:pt x="170" y="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41;p60"/>
            <p:cNvSpPr/>
            <p:nvPr/>
          </p:nvSpPr>
          <p:spPr>
            <a:xfrm>
              <a:off x="1864742" y="3439253"/>
              <a:ext cx="12902" cy="49236"/>
            </a:xfrm>
            <a:custGeom>
              <a:avLst/>
              <a:gdLst/>
              <a:ahLst/>
              <a:cxnLst/>
              <a:rect l="l" t="t" r="r" b="b"/>
              <a:pathLst>
                <a:path w="174" h="664" extrusionOk="0">
                  <a:moveTo>
                    <a:pt x="21" y="1"/>
                  </a:moveTo>
                  <a:cubicBezTo>
                    <a:pt x="21" y="196"/>
                    <a:pt x="14" y="391"/>
                    <a:pt x="1" y="587"/>
                  </a:cubicBezTo>
                  <a:lnTo>
                    <a:pt x="1" y="593"/>
                  </a:lnTo>
                  <a:cubicBezTo>
                    <a:pt x="1" y="640"/>
                    <a:pt x="34" y="663"/>
                    <a:pt x="74" y="663"/>
                  </a:cubicBezTo>
                  <a:cubicBezTo>
                    <a:pt x="110" y="663"/>
                    <a:pt x="153" y="637"/>
                    <a:pt x="156" y="587"/>
                  </a:cubicBezTo>
                  <a:cubicBezTo>
                    <a:pt x="167" y="411"/>
                    <a:pt x="173" y="235"/>
                    <a:pt x="173" y="6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42;p60"/>
            <p:cNvSpPr/>
            <p:nvPr/>
          </p:nvSpPr>
          <p:spPr>
            <a:xfrm>
              <a:off x="1887358" y="3447632"/>
              <a:ext cx="17277" cy="64659"/>
            </a:xfrm>
            <a:custGeom>
              <a:avLst/>
              <a:gdLst/>
              <a:ahLst/>
              <a:cxnLst/>
              <a:rect l="l" t="t" r="r" b="b"/>
              <a:pathLst>
                <a:path w="233" h="872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269"/>
                    <a:pt x="50" y="533"/>
                    <a:pt x="77" y="798"/>
                  </a:cubicBezTo>
                  <a:cubicBezTo>
                    <a:pt x="80" y="848"/>
                    <a:pt x="123" y="871"/>
                    <a:pt x="160" y="871"/>
                  </a:cubicBezTo>
                  <a:cubicBezTo>
                    <a:pt x="196" y="871"/>
                    <a:pt x="232" y="851"/>
                    <a:pt x="232" y="805"/>
                  </a:cubicBezTo>
                  <a:lnTo>
                    <a:pt x="232" y="798"/>
                  </a:lnTo>
                  <a:cubicBezTo>
                    <a:pt x="209" y="553"/>
                    <a:pt x="186" y="308"/>
                    <a:pt x="160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43;p60"/>
            <p:cNvSpPr/>
            <p:nvPr/>
          </p:nvSpPr>
          <p:spPr>
            <a:xfrm>
              <a:off x="1925175" y="3462536"/>
              <a:ext cx="13866" cy="64214"/>
            </a:xfrm>
            <a:custGeom>
              <a:avLst/>
              <a:gdLst/>
              <a:ahLst/>
              <a:cxnLst/>
              <a:rect l="l" t="t" r="r" b="b"/>
              <a:pathLst>
                <a:path w="187" h="866" extrusionOk="0">
                  <a:moveTo>
                    <a:pt x="0" y="1"/>
                  </a:moveTo>
                  <a:cubicBezTo>
                    <a:pt x="20" y="160"/>
                    <a:pt x="30" y="319"/>
                    <a:pt x="30" y="482"/>
                  </a:cubicBezTo>
                  <a:cubicBezTo>
                    <a:pt x="30" y="584"/>
                    <a:pt x="27" y="687"/>
                    <a:pt x="20" y="789"/>
                  </a:cubicBezTo>
                  <a:lnTo>
                    <a:pt x="20" y="796"/>
                  </a:lnTo>
                  <a:cubicBezTo>
                    <a:pt x="20" y="843"/>
                    <a:pt x="54" y="866"/>
                    <a:pt x="93" y="866"/>
                  </a:cubicBezTo>
                  <a:cubicBezTo>
                    <a:pt x="130" y="866"/>
                    <a:pt x="173" y="839"/>
                    <a:pt x="176" y="789"/>
                  </a:cubicBezTo>
                  <a:cubicBezTo>
                    <a:pt x="183" y="690"/>
                    <a:pt x="186" y="591"/>
                    <a:pt x="186" y="488"/>
                  </a:cubicBezTo>
                  <a:cubicBezTo>
                    <a:pt x="186" y="349"/>
                    <a:pt x="179" y="207"/>
                    <a:pt x="163" y="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44;p60"/>
            <p:cNvSpPr/>
            <p:nvPr/>
          </p:nvSpPr>
          <p:spPr>
            <a:xfrm>
              <a:off x="1672544" y="1605368"/>
              <a:ext cx="1264851" cy="1144654"/>
            </a:xfrm>
            <a:custGeom>
              <a:avLst/>
              <a:gdLst/>
              <a:ahLst/>
              <a:cxnLst/>
              <a:rect l="l" t="t" r="r" b="b"/>
              <a:pathLst>
                <a:path w="17058" h="15437" extrusionOk="0">
                  <a:moveTo>
                    <a:pt x="8446" y="0"/>
                  </a:moveTo>
                  <a:cubicBezTo>
                    <a:pt x="8391" y="0"/>
                    <a:pt x="8337" y="1"/>
                    <a:pt x="8282" y="3"/>
                  </a:cubicBezTo>
                  <a:cubicBezTo>
                    <a:pt x="8229" y="3"/>
                    <a:pt x="8176" y="3"/>
                    <a:pt x="8120" y="6"/>
                  </a:cubicBezTo>
                  <a:cubicBezTo>
                    <a:pt x="8010" y="6"/>
                    <a:pt x="7902" y="12"/>
                    <a:pt x="7792" y="22"/>
                  </a:cubicBezTo>
                  <a:cubicBezTo>
                    <a:pt x="7457" y="45"/>
                    <a:pt x="7123" y="92"/>
                    <a:pt x="6785" y="168"/>
                  </a:cubicBezTo>
                  <a:cubicBezTo>
                    <a:pt x="6713" y="185"/>
                    <a:pt x="6643" y="201"/>
                    <a:pt x="6574" y="218"/>
                  </a:cubicBezTo>
                  <a:cubicBezTo>
                    <a:pt x="5958" y="374"/>
                    <a:pt x="5345" y="625"/>
                    <a:pt x="4749" y="1010"/>
                  </a:cubicBezTo>
                  <a:cubicBezTo>
                    <a:pt x="4742" y="1010"/>
                    <a:pt x="4738" y="1013"/>
                    <a:pt x="4735" y="1016"/>
                  </a:cubicBezTo>
                  <a:cubicBezTo>
                    <a:pt x="3960" y="1513"/>
                    <a:pt x="3216" y="2231"/>
                    <a:pt x="2547" y="3248"/>
                  </a:cubicBezTo>
                  <a:cubicBezTo>
                    <a:pt x="2547" y="3248"/>
                    <a:pt x="2222" y="3692"/>
                    <a:pt x="1828" y="4413"/>
                  </a:cubicBezTo>
                  <a:cubicBezTo>
                    <a:pt x="1053" y="5831"/>
                    <a:pt x="0" y="8321"/>
                    <a:pt x="560" y="10626"/>
                  </a:cubicBezTo>
                  <a:cubicBezTo>
                    <a:pt x="599" y="10798"/>
                    <a:pt x="653" y="10967"/>
                    <a:pt x="712" y="11139"/>
                  </a:cubicBezTo>
                  <a:cubicBezTo>
                    <a:pt x="801" y="11391"/>
                    <a:pt x="911" y="11632"/>
                    <a:pt x="1040" y="11858"/>
                  </a:cubicBezTo>
                  <a:lnTo>
                    <a:pt x="1043" y="11861"/>
                  </a:lnTo>
                  <a:cubicBezTo>
                    <a:pt x="1368" y="12454"/>
                    <a:pt x="1811" y="12971"/>
                    <a:pt x="2345" y="13408"/>
                  </a:cubicBezTo>
                  <a:cubicBezTo>
                    <a:pt x="2762" y="13752"/>
                    <a:pt x="3232" y="14050"/>
                    <a:pt x="3742" y="14302"/>
                  </a:cubicBezTo>
                  <a:cubicBezTo>
                    <a:pt x="3957" y="14411"/>
                    <a:pt x="4182" y="14513"/>
                    <a:pt x="4417" y="14606"/>
                  </a:cubicBezTo>
                  <a:cubicBezTo>
                    <a:pt x="4607" y="14683"/>
                    <a:pt x="4798" y="14752"/>
                    <a:pt x="4997" y="14814"/>
                  </a:cubicBezTo>
                  <a:cubicBezTo>
                    <a:pt x="5418" y="14957"/>
                    <a:pt x="5855" y="15070"/>
                    <a:pt x="6302" y="15163"/>
                  </a:cubicBezTo>
                  <a:cubicBezTo>
                    <a:pt x="6484" y="15199"/>
                    <a:pt x="6666" y="15232"/>
                    <a:pt x="6852" y="15262"/>
                  </a:cubicBezTo>
                  <a:cubicBezTo>
                    <a:pt x="7236" y="15325"/>
                    <a:pt x="7627" y="15368"/>
                    <a:pt x="8024" y="15398"/>
                  </a:cubicBezTo>
                  <a:cubicBezTo>
                    <a:pt x="8034" y="15401"/>
                    <a:pt x="8044" y="15401"/>
                    <a:pt x="8053" y="15401"/>
                  </a:cubicBezTo>
                  <a:cubicBezTo>
                    <a:pt x="8259" y="15414"/>
                    <a:pt x="8464" y="15424"/>
                    <a:pt x="8669" y="15430"/>
                  </a:cubicBezTo>
                  <a:cubicBezTo>
                    <a:pt x="8815" y="15434"/>
                    <a:pt x="8960" y="15436"/>
                    <a:pt x="9105" y="15436"/>
                  </a:cubicBezTo>
                  <a:cubicBezTo>
                    <a:pt x="9339" y="15436"/>
                    <a:pt x="9573" y="15431"/>
                    <a:pt x="9809" y="15421"/>
                  </a:cubicBezTo>
                  <a:cubicBezTo>
                    <a:pt x="10011" y="15411"/>
                    <a:pt x="10213" y="15395"/>
                    <a:pt x="10411" y="15378"/>
                  </a:cubicBezTo>
                  <a:cubicBezTo>
                    <a:pt x="10729" y="15348"/>
                    <a:pt x="11044" y="15311"/>
                    <a:pt x="11352" y="15262"/>
                  </a:cubicBezTo>
                  <a:cubicBezTo>
                    <a:pt x="11461" y="15245"/>
                    <a:pt x="11567" y="15225"/>
                    <a:pt x="11673" y="15205"/>
                  </a:cubicBezTo>
                  <a:cubicBezTo>
                    <a:pt x="11882" y="15169"/>
                    <a:pt x="12084" y="15123"/>
                    <a:pt x="12276" y="15073"/>
                  </a:cubicBezTo>
                  <a:cubicBezTo>
                    <a:pt x="12703" y="14970"/>
                    <a:pt x="13103" y="14838"/>
                    <a:pt x="13471" y="14689"/>
                  </a:cubicBezTo>
                  <a:cubicBezTo>
                    <a:pt x="13673" y="14609"/>
                    <a:pt x="13869" y="14524"/>
                    <a:pt x="14051" y="14427"/>
                  </a:cubicBezTo>
                  <a:cubicBezTo>
                    <a:pt x="14481" y="14215"/>
                    <a:pt x="14862" y="13970"/>
                    <a:pt x="15197" y="13706"/>
                  </a:cubicBezTo>
                  <a:cubicBezTo>
                    <a:pt x="15382" y="13556"/>
                    <a:pt x="15551" y="13404"/>
                    <a:pt x="15706" y="13242"/>
                  </a:cubicBezTo>
                  <a:cubicBezTo>
                    <a:pt x="16150" y="12785"/>
                    <a:pt x="16481" y="12282"/>
                    <a:pt x="16696" y="11748"/>
                  </a:cubicBezTo>
                  <a:cubicBezTo>
                    <a:pt x="16769" y="11583"/>
                    <a:pt x="16826" y="11414"/>
                    <a:pt x="16869" y="11245"/>
                  </a:cubicBezTo>
                  <a:cubicBezTo>
                    <a:pt x="17034" y="10626"/>
                    <a:pt x="17057" y="9980"/>
                    <a:pt x="16938" y="9341"/>
                  </a:cubicBezTo>
                  <a:cubicBezTo>
                    <a:pt x="16557" y="7314"/>
                    <a:pt x="15445" y="3403"/>
                    <a:pt x="14021" y="1621"/>
                  </a:cubicBezTo>
                  <a:cubicBezTo>
                    <a:pt x="13945" y="1526"/>
                    <a:pt x="13869" y="1436"/>
                    <a:pt x="13789" y="1354"/>
                  </a:cubicBezTo>
                  <a:cubicBezTo>
                    <a:pt x="13719" y="1277"/>
                    <a:pt x="13647" y="1208"/>
                    <a:pt x="13574" y="1145"/>
                  </a:cubicBezTo>
                  <a:cubicBezTo>
                    <a:pt x="13315" y="917"/>
                    <a:pt x="13044" y="767"/>
                    <a:pt x="12773" y="718"/>
                  </a:cubicBezTo>
                  <a:cubicBezTo>
                    <a:pt x="12703" y="704"/>
                    <a:pt x="12630" y="692"/>
                    <a:pt x="12554" y="675"/>
                  </a:cubicBezTo>
                  <a:cubicBezTo>
                    <a:pt x="12501" y="665"/>
                    <a:pt x="12448" y="652"/>
                    <a:pt x="12392" y="642"/>
                  </a:cubicBezTo>
                  <a:cubicBezTo>
                    <a:pt x="12100" y="576"/>
                    <a:pt x="11766" y="493"/>
                    <a:pt x="11399" y="406"/>
                  </a:cubicBezTo>
                  <a:cubicBezTo>
                    <a:pt x="11391" y="406"/>
                    <a:pt x="11385" y="403"/>
                    <a:pt x="11382" y="403"/>
                  </a:cubicBezTo>
                  <a:cubicBezTo>
                    <a:pt x="11335" y="390"/>
                    <a:pt x="11289" y="380"/>
                    <a:pt x="11243" y="370"/>
                  </a:cubicBezTo>
                  <a:cubicBezTo>
                    <a:pt x="10957" y="307"/>
                    <a:pt x="10653" y="241"/>
                    <a:pt x="10335" y="185"/>
                  </a:cubicBezTo>
                  <a:cubicBezTo>
                    <a:pt x="10282" y="175"/>
                    <a:pt x="10233" y="168"/>
                    <a:pt x="10179" y="158"/>
                  </a:cubicBezTo>
                  <a:cubicBezTo>
                    <a:pt x="9944" y="119"/>
                    <a:pt x="9703" y="85"/>
                    <a:pt x="9455" y="59"/>
                  </a:cubicBezTo>
                  <a:cubicBezTo>
                    <a:pt x="9401" y="52"/>
                    <a:pt x="9352" y="45"/>
                    <a:pt x="9299" y="42"/>
                  </a:cubicBezTo>
                  <a:cubicBezTo>
                    <a:pt x="9153" y="29"/>
                    <a:pt x="9010" y="19"/>
                    <a:pt x="8862" y="12"/>
                  </a:cubicBezTo>
                  <a:cubicBezTo>
                    <a:pt x="8725" y="5"/>
                    <a:pt x="8586" y="0"/>
                    <a:pt x="8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45;p60"/>
            <p:cNvSpPr/>
            <p:nvPr/>
          </p:nvSpPr>
          <p:spPr>
            <a:xfrm>
              <a:off x="2291034" y="2116412"/>
              <a:ext cx="169507" cy="74817"/>
            </a:xfrm>
            <a:custGeom>
              <a:avLst/>
              <a:gdLst/>
              <a:ahLst/>
              <a:cxnLst/>
              <a:rect l="l" t="t" r="r" b="b"/>
              <a:pathLst>
                <a:path w="2286" h="1009" extrusionOk="0">
                  <a:moveTo>
                    <a:pt x="540" y="1"/>
                  </a:moveTo>
                  <a:cubicBezTo>
                    <a:pt x="476" y="1"/>
                    <a:pt x="414" y="15"/>
                    <a:pt x="355" y="51"/>
                  </a:cubicBezTo>
                  <a:cubicBezTo>
                    <a:pt x="1" y="270"/>
                    <a:pt x="765" y="942"/>
                    <a:pt x="1329" y="1008"/>
                  </a:cubicBezTo>
                  <a:cubicBezTo>
                    <a:pt x="1329" y="1008"/>
                    <a:pt x="2286" y="488"/>
                    <a:pt x="2054" y="147"/>
                  </a:cubicBezTo>
                  <a:cubicBezTo>
                    <a:pt x="2001" y="70"/>
                    <a:pt x="1930" y="41"/>
                    <a:pt x="1851" y="41"/>
                  </a:cubicBezTo>
                  <a:cubicBezTo>
                    <a:pt x="1581" y="41"/>
                    <a:pt x="1219" y="392"/>
                    <a:pt x="1219" y="392"/>
                  </a:cubicBezTo>
                  <a:cubicBezTo>
                    <a:pt x="1219" y="392"/>
                    <a:pt x="865" y="1"/>
                    <a:pt x="540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46;p60"/>
            <p:cNvSpPr/>
            <p:nvPr/>
          </p:nvSpPr>
          <p:spPr>
            <a:xfrm>
              <a:off x="2290515" y="2216960"/>
              <a:ext cx="175439" cy="34628"/>
            </a:xfrm>
            <a:custGeom>
              <a:avLst/>
              <a:gdLst/>
              <a:ahLst/>
              <a:cxnLst/>
              <a:rect l="l" t="t" r="r" b="b"/>
              <a:pathLst>
                <a:path w="2366" h="467" extrusionOk="0">
                  <a:moveTo>
                    <a:pt x="2365" y="0"/>
                  </a:moveTo>
                  <a:cubicBezTo>
                    <a:pt x="2163" y="69"/>
                    <a:pt x="1975" y="149"/>
                    <a:pt x="1776" y="189"/>
                  </a:cubicBezTo>
                  <a:cubicBezTo>
                    <a:pt x="1581" y="239"/>
                    <a:pt x="1382" y="258"/>
                    <a:pt x="1183" y="258"/>
                  </a:cubicBezTo>
                  <a:cubicBezTo>
                    <a:pt x="1177" y="259"/>
                    <a:pt x="1171" y="259"/>
                    <a:pt x="1165" y="259"/>
                  </a:cubicBezTo>
                  <a:cubicBezTo>
                    <a:pt x="774" y="259"/>
                    <a:pt x="386" y="157"/>
                    <a:pt x="1" y="0"/>
                  </a:cubicBezTo>
                  <a:lnTo>
                    <a:pt x="1" y="0"/>
                  </a:lnTo>
                  <a:cubicBezTo>
                    <a:pt x="150" y="153"/>
                    <a:pt x="342" y="265"/>
                    <a:pt x="544" y="344"/>
                  </a:cubicBezTo>
                  <a:cubicBezTo>
                    <a:pt x="746" y="424"/>
                    <a:pt x="965" y="464"/>
                    <a:pt x="1183" y="467"/>
                  </a:cubicBezTo>
                  <a:cubicBezTo>
                    <a:pt x="1402" y="464"/>
                    <a:pt x="1624" y="431"/>
                    <a:pt x="1825" y="344"/>
                  </a:cubicBezTo>
                  <a:cubicBezTo>
                    <a:pt x="2027" y="268"/>
                    <a:pt x="2210" y="142"/>
                    <a:pt x="2365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47;p60"/>
            <p:cNvSpPr/>
            <p:nvPr/>
          </p:nvSpPr>
          <p:spPr>
            <a:xfrm>
              <a:off x="2374305" y="2185223"/>
              <a:ext cx="15572" cy="58282"/>
            </a:xfrm>
            <a:custGeom>
              <a:avLst/>
              <a:gdLst/>
              <a:ahLst/>
              <a:cxnLst/>
              <a:rect l="l" t="t" r="r" b="b"/>
              <a:pathLst>
                <a:path w="210" h="786" extrusionOk="0">
                  <a:moveTo>
                    <a:pt x="0" y="1"/>
                  </a:moveTo>
                  <a:lnTo>
                    <a:pt x="0" y="786"/>
                  </a:lnTo>
                  <a:lnTo>
                    <a:pt x="209" y="78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48;p60"/>
            <p:cNvSpPr/>
            <p:nvPr/>
          </p:nvSpPr>
          <p:spPr>
            <a:xfrm>
              <a:off x="2589638" y="2082377"/>
              <a:ext cx="41821" cy="68366"/>
            </a:xfrm>
            <a:custGeom>
              <a:avLst/>
              <a:gdLst/>
              <a:ahLst/>
              <a:cxnLst/>
              <a:rect l="l" t="t" r="r" b="b"/>
              <a:pathLst>
                <a:path w="564" h="922" extrusionOk="0">
                  <a:moveTo>
                    <a:pt x="279" y="1"/>
                  </a:moveTo>
                  <a:cubicBezTo>
                    <a:pt x="277" y="1"/>
                    <a:pt x="274" y="1"/>
                    <a:pt x="272" y="1"/>
                  </a:cubicBezTo>
                  <a:cubicBezTo>
                    <a:pt x="119" y="4"/>
                    <a:pt x="0" y="212"/>
                    <a:pt x="10" y="467"/>
                  </a:cubicBezTo>
                  <a:cubicBezTo>
                    <a:pt x="17" y="720"/>
                    <a:pt x="144" y="921"/>
                    <a:pt x="291" y="921"/>
                  </a:cubicBezTo>
                  <a:cubicBezTo>
                    <a:pt x="293" y="921"/>
                    <a:pt x="294" y="921"/>
                    <a:pt x="295" y="921"/>
                  </a:cubicBezTo>
                  <a:cubicBezTo>
                    <a:pt x="448" y="915"/>
                    <a:pt x="564" y="706"/>
                    <a:pt x="556" y="451"/>
                  </a:cubicBezTo>
                  <a:cubicBezTo>
                    <a:pt x="550" y="204"/>
                    <a:pt x="426" y="1"/>
                    <a:pt x="279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49;p60"/>
            <p:cNvSpPr/>
            <p:nvPr/>
          </p:nvSpPr>
          <p:spPr>
            <a:xfrm>
              <a:off x="2057756" y="2064729"/>
              <a:ext cx="41821" cy="68292"/>
            </a:xfrm>
            <a:custGeom>
              <a:avLst/>
              <a:gdLst/>
              <a:ahLst/>
              <a:cxnLst/>
              <a:rect l="l" t="t" r="r" b="b"/>
              <a:pathLst>
                <a:path w="564" h="921" extrusionOk="0">
                  <a:moveTo>
                    <a:pt x="273" y="0"/>
                  </a:moveTo>
                  <a:cubicBezTo>
                    <a:pt x="272" y="0"/>
                    <a:pt x="271" y="0"/>
                    <a:pt x="269" y="0"/>
                  </a:cubicBezTo>
                  <a:cubicBezTo>
                    <a:pt x="116" y="3"/>
                    <a:pt x="0" y="212"/>
                    <a:pt x="8" y="467"/>
                  </a:cubicBezTo>
                  <a:cubicBezTo>
                    <a:pt x="14" y="720"/>
                    <a:pt x="142" y="921"/>
                    <a:pt x="292" y="921"/>
                  </a:cubicBezTo>
                  <a:cubicBezTo>
                    <a:pt x="293" y="921"/>
                    <a:pt x="294" y="921"/>
                    <a:pt x="295" y="921"/>
                  </a:cubicBezTo>
                  <a:cubicBezTo>
                    <a:pt x="448" y="917"/>
                    <a:pt x="564" y="705"/>
                    <a:pt x="557" y="453"/>
                  </a:cubicBezTo>
                  <a:cubicBezTo>
                    <a:pt x="550" y="201"/>
                    <a:pt x="424" y="0"/>
                    <a:pt x="273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50;p60"/>
            <p:cNvSpPr/>
            <p:nvPr/>
          </p:nvSpPr>
          <p:spPr>
            <a:xfrm>
              <a:off x="2009114" y="2147926"/>
              <a:ext cx="98323" cy="98323"/>
            </a:xfrm>
            <a:custGeom>
              <a:avLst/>
              <a:gdLst/>
              <a:ahLst/>
              <a:cxnLst/>
              <a:rect l="l" t="t" r="r" b="b"/>
              <a:pathLst>
                <a:path w="1326" h="1326" extrusionOk="0">
                  <a:moveTo>
                    <a:pt x="664" y="1"/>
                  </a:moveTo>
                  <a:cubicBezTo>
                    <a:pt x="299" y="1"/>
                    <a:pt x="1" y="299"/>
                    <a:pt x="1" y="663"/>
                  </a:cubicBezTo>
                  <a:cubicBezTo>
                    <a:pt x="1" y="1027"/>
                    <a:pt x="299" y="1325"/>
                    <a:pt x="664" y="1325"/>
                  </a:cubicBezTo>
                  <a:cubicBezTo>
                    <a:pt x="1028" y="1325"/>
                    <a:pt x="1326" y="1027"/>
                    <a:pt x="1326" y="663"/>
                  </a:cubicBezTo>
                  <a:cubicBezTo>
                    <a:pt x="1326" y="299"/>
                    <a:pt x="1028" y="1"/>
                    <a:pt x="664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51;p60"/>
            <p:cNvSpPr/>
            <p:nvPr/>
          </p:nvSpPr>
          <p:spPr>
            <a:xfrm>
              <a:off x="2587192" y="2167872"/>
              <a:ext cx="98249" cy="98249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63" y="0"/>
                  </a:moveTo>
                  <a:cubicBezTo>
                    <a:pt x="299" y="0"/>
                    <a:pt x="1" y="294"/>
                    <a:pt x="1" y="662"/>
                  </a:cubicBezTo>
                  <a:cubicBezTo>
                    <a:pt x="1" y="1026"/>
                    <a:pt x="299" y="1324"/>
                    <a:pt x="663" y="1324"/>
                  </a:cubicBezTo>
                  <a:cubicBezTo>
                    <a:pt x="1027" y="1324"/>
                    <a:pt x="1325" y="1026"/>
                    <a:pt x="1325" y="662"/>
                  </a:cubicBezTo>
                  <a:cubicBezTo>
                    <a:pt x="1325" y="294"/>
                    <a:pt x="1027" y="0"/>
                    <a:pt x="663" y="0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52;p60"/>
            <p:cNvSpPr/>
            <p:nvPr/>
          </p:nvSpPr>
          <p:spPr>
            <a:xfrm>
              <a:off x="2045225" y="1189459"/>
              <a:ext cx="691745" cy="445864"/>
            </a:xfrm>
            <a:custGeom>
              <a:avLst/>
              <a:gdLst/>
              <a:ahLst/>
              <a:cxnLst/>
              <a:rect l="l" t="t" r="r" b="b"/>
              <a:pathLst>
                <a:path w="9329" h="6013" extrusionOk="0">
                  <a:moveTo>
                    <a:pt x="5472" y="1"/>
                  </a:moveTo>
                  <a:cubicBezTo>
                    <a:pt x="5417" y="1"/>
                    <a:pt x="5362" y="3"/>
                    <a:pt x="5306" y="5"/>
                  </a:cubicBezTo>
                  <a:cubicBezTo>
                    <a:pt x="4746" y="38"/>
                    <a:pt x="4233" y="157"/>
                    <a:pt x="3763" y="336"/>
                  </a:cubicBezTo>
                  <a:cubicBezTo>
                    <a:pt x="1540" y="1184"/>
                    <a:pt x="322" y="3343"/>
                    <a:pt x="57" y="3860"/>
                  </a:cubicBezTo>
                  <a:cubicBezTo>
                    <a:pt x="21" y="3929"/>
                    <a:pt x="1" y="3969"/>
                    <a:pt x="1" y="3969"/>
                  </a:cubicBezTo>
                  <a:cubicBezTo>
                    <a:pt x="209" y="4267"/>
                    <a:pt x="471" y="4525"/>
                    <a:pt x="773" y="4744"/>
                  </a:cubicBezTo>
                  <a:cubicBezTo>
                    <a:pt x="816" y="4777"/>
                    <a:pt x="855" y="4806"/>
                    <a:pt x="898" y="4834"/>
                  </a:cubicBezTo>
                  <a:cubicBezTo>
                    <a:pt x="1187" y="5029"/>
                    <a:pt x="1505" y="5191"/>
                    <a:pt x="1846" y="5330"/>
                  </a:cubicBezTo>
                  <a:cubicBezTo>
                    <a:pt x="1895" y="5350"/>
                    <a:pt x="1945" y="5367"/>
                    <a:pt x="1994" y="5387"/>
                  </a:cubicBezTo>
                  <a:cubicBezTo>
                    <a:pt x="2243" y="5482"/>
                    <a:pt x="2501" y="5562"/>
                    <a:pt x="2766" y="5631"/>
                  </a:cubicBezTo>
                  <a:cubicBezTo>
                    <a:pt x="2865" y="5654"/>
                    <a:pt x="2965" y="5681"/>
                    <a:pt x="3067" y="5705"/>
                  </a:cubicBezTo>
                  <a:cubicBezTo>
                    <a:pt x="3120" y="5717"/>
                    <a:pt x="3170" y="5728"/>
                    <a:pt x="3220" y="5737"/>
                  </a:cubicBezTo>
                  <a:cubicBezTo>
                    <a:pt x="3382" y="5771"/>
                    <a:pt x="3544" y="5800"/>
                    <a:pt x="3706" y="5827"/>
                  </a:cubicBezTo>
                  <a:cubicBezTo>
                    <a:pt x="3889" y="5856"/>
                    <a:pt x="4074" y="5883"/>
                    <a:pt x="4256" y="5903"/>
                  </a:cubicBezTo>
                  <a:cubicBezTo>
                    <a:pt x="4309" y="5910"/>
                    <a:pt x="4359" y="5916"/>
                    <a:pt x="4412" y="5919"/>
                  </a:cubicBezTo>
                  <a:cubicBezTo>
                    <a:pt x="4660" y="5949"/>
                    <a:pt x="4909" y="5966"/>
                    <a:pt x="5153" y="5983"/>
                  </a:cubicBezTo>
                  <a:cubicBezTo>
                    <a:pt x="5207" y="5986"/>
                    <a:pt x="5260" y="5986"/>
                    <a:pt x="5309" y="5989"/>
                  </a:cubicBezTo>
                  <a:cubicBezTo>
                    <a:pt x="5621" y="6006"/>
                    <a:pt x="5922" y="6012"/>
                    <a:pt x="6217" y="6012"/>
                  </a:cubicBezTo>
                  <a:lnTo>
                    <a:pt x="6373" y="6012"/>
                  </a:lnTo>
                  <a:cubicBezTo>
                    <a:pt x="6706" y="6009"/>
                    <a:pt x="7024" y="5999"/>
                    <a:pt x="7322" y="5986"/>
                  </a:cubicBezTo>
                  <a:cubicBezTo>
                    <a:pt x="7375" y="5983"/>
                    <a:pt x="7429" y="5979"/>
                    <a:pt x="7478" y="5976"/>
                  </a:cubicBezTo>
                  <a:cubicBezTo>
                    <a:pt x="7793" y="5959"/>
                    <a:pt x="8081" y="5936"/>
                    <a:pt x="8329" y="5916"/>
                  </a:cubicBezTo>
                  <a:cubicBezTo>
                    <a:pt x="8382" y="5910"/>
                    <a:pt x="8435" y="5903"/>
                    <a:pt x="8485" y="5899"/>
                  </a:cubicBezTo>
                  <a:cubicBezTo>
                    <a:pt x="8803" y="5867"/>
                    <a:pt x="9041" y="5836"/>
                    <a:pt x="9184" y="5817"/>
                  </a:cubicBezTo>
                  <a:cubicBezTo>
                    <a:pt x="9280" y="5804"/>
                    <a:pt x="9329" y="5797"/>
                    <a:pt x="9329" y="5797"/>
                  </a:cubicBezTo>
                  <a:cubicBezTo>
                    <a:pt x="9329" y="5797"/>
                    <a:pt x="9326" y="5771"/>
                    <a:pt x="9323" y="5728"/>
                  </a:cubicBezTo>
                  <a:lnTo>
                    <a:pt x="9323" y="5724"/>
                  </a:lnTo>
                  <a:cubicBezTo>
                    <a:pt x="9306" y="5569"/>
                    <a:pt x="9263" y="5181"/>
                    <a:pt x="9167" y="4671"/>
                  </a:cubicBezTo>
                  <a:cubicBezTo>
                    <a:pt x="8945" y="3515"/>
                    <a:pt x="8448" y="1747"/>
                    <a:pt x="7366" y="750"/>
                  </a:cubicBezTo>
                  <a:cubicBezTo>
                    <a:pt x="7147" y="545"/>
                    <a:pt x="6902" y="376"/>
                    <a:pt x="6631" y="247"/>
                  </a:cubicBezTo>
                  <a:cubicBezTo>
                    <a:pt x="6571" y="221"/>
                    <a:pt x="6512" y="194"/>
                    <a:pt x="6452" y="171"/>
                  </a:cubicBezTo>
                  <a:cubicBezTo>
                    <a:pt x="6174" y="65"/>
                    <a:pt x="5872" y="5"/>
                    <a:pt x="5541" y="2"/>
                  </a:cubicBezTo>
                  <a:cubicBezTo>
                    <a:pt x="5518" y="1"/>
                    <a:pt x="5495" y="1"/>
                    <a:pt x="54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53;p60"/>
            <p:cNvSpPr/>
            <p:nvPr/>
          </p:nvSpPr>
          <p:spPr>
            <a:xfrm>
              <a:off x="2174469" y="1412726"/>
              <a:ext cx="24099" cy="39151"/>
            </a:xfrm>
            <a:custGeom>
              <a:avLst/>
              <a:gdLst/>
              <a:ahLst/>
              <a:cxnLst/>
              <a:rect l="l" t="t" r="r" b="b"/>
              <a:pathLst>
                <a:path w="325" h="528" extrusionOk="0">
                  <a:moveTo>
                    <a:pt x="230" y="1"/>
                  </a:moveTo>
                  <a:cubicBezTo>
                    <a:pt x="199" y="1"/>
                    <a:pt x="169" y="18"/>
                    <a:pt x="159" y="57"/>
                  </a:cubicBezTo>
                  <a:cubicBezTo>
                    <a:pt x="129" y="180"/>
                    <a:pt x="86" y="296"/>
                    <a:pt x="33" y="409"/>
                  </a:cubicBezTo>
                  <a:cubicBezTo>
                    <a:pt x="1" y="470"/>
                    <a:pt x="56" y="527"/>
                    <a:pt x="107" y="527"/>
                  </a:cubicBezTo>
                  <a:cubicBezTo>
                    <a:pt x="130" y="527"/>
                    <a:pt x="152" y="516"/>
                    <a:pt x="165" y="488"/>
                  </a:cubicBezTo>
                  <a:cubicBezTo>
                    <a:pt x="228" y="362"/>
                    <a:pt x="274" y="233"/>
                    <a:pt x="311" y="97"/>
                  </a:cubicBezTo>
                  <a:cubicBezTo>
                    <a:pt x="325" y="39"/>
                    <a:pt x="277" y="1"/>
                    <a:pt x="230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54;p60"/>
            <p:cNvSpPr/>
            <p:nvPr/>
          </p:nvSpPr>
          <p:spPr>
            <a:xfrm>
              <a:off x="2194342" y="1431041"/>
              <a:ext cx="21800" cy="35073"/>
            </a:xfrm>
            <a:custGeom>
              <a:avLst/>
              <a:gdLst/>
              <a:ahLst/>
              <a:cxnLst/>
              <a:rect l="l" t="t" r="r" b="b"/>
              <a:pathLst>
                <a:path w="294" h="473" extrusionOk="0">
                  <a:moveTo>
                    <a:pt x="188" y="1"/>
                  </a:moveTo>
                  <a:cubicBezTo>
                    <a:pt x="164" y="1"/>
                    <a:pt x="141" y="12"/>
                    <a:pt x="125" y="38"/>
                  </a:cubicBezTo>
                  <a:cubicBezTo>
                    <a:pt x="70" y="148"/>
                    <a:pt x="30" y="257"/>
                    <a:pt x="10" y="373"/>
                  </a:cubicBezTo>
                  <a:cubicBezTo>
                    <a:pt x="0" y="433"/>
                    <a:pt x="50" y="472"/>
                    <a:pt x="95" y="472"/>
                  </a:cubicBezTo>
                  <a:cubicBezTo>
                    <a:pt x="125" y="472"/>
                    <a:pt x="152" y="455"/>
                    <a:pt x="159" y="416"/>
                  </a:cubicBezTo>
                  <a:cubicBezTo>
                    <a:pt x="179" y="310"/>
                    <a:pt x="212" y="214"/>
                    <a:pt x="261" y="118"/>
                  </a:cubicBezTo>
                  <a:cubicBezTo>
                    <a:pt x="294" y="56"/>
                    <a:pt x="240" y="1"/>
                    <a:pt x="188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55;p60"/>
            <p:cNvSpPr/>
            <p:nvPr/>
          </p:nvSpPr>
          <p:spPr>
            <a:xfrm>
              <a:off x="2223854" y="1354963"/>
              <a:ext cx="18982" cy="35740"/>
            </a:xfrm>
            <a:custGeom>
              <a:avLst/>
              <a:gdLst/>
              <a:ahLst/>
              <a:cxnLst/>
              <a:rect l="l" t="t" r="r" b="b"/>
              <a:pathLst>
                <a:path w="256" h="482" extrusionOk="0">
                  <a:moveTo>
                    <a:pt x="180" y="0"/>
                  </a:moveTo>
                  <a:cubicBezTo>
                    <a:pt x="142" y="0"/>
                    <a:pt x="100" y="25"/>
                    <a:pt x="95" y="75"/>
                  </a:cubicBezTo>
                  <a:cubicBezTo>
                    <a:pt x="85" y="184"/>
                    <a:pt x="62" y="286"/>
                    <a:pt x="22" y="386"/>
                  </a:cubicBezTo>
                  <a:cubicBezTo>
                    <a:pt x="0" y="444"/>
                    <a:pt x="47" y="481"/>
                    <a:pt x="95" y="481"/>
                  </a:cubicBezTo>
                  <a:cubicBezTo>
                    <a:pt x="127" y="481"/>
                    <a:pt x="159" y="465"/>
                    <a:pt x="172" y="429"/>
                  </a:cubicBezTo>
                  <a:cubicBezTo>
                    <a:pt x="215" y="313"/>
                    <a:pt x="241" y="197"/>
                    <a:pt x="251" y="75"/>
                  </a:cubicBezTo>
                  <a:cubicBezTo>
                    <a:pt x="256" y="25"/>
                    <a:pt x="219" y="0"/>
                    <a:pt x="180" y="0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56;p60"/>
            <p:cNvSpPr/>
            <p:nvPr/>
          </p:nvSpPr>
          <p:spPr>
            <a:xfrm>
              <a:off x="2375417" y="1376689"/>
              <a:ext cx="17277" cy="34331"/>
            </a:xfrm>
            <a:custGeom>
              <a:avLst/>
              <a:gdLst/>
              <a:ahLst/>
              <a:cxnLst/>
              <a:rect l="l" t="t" r="r" b="b"/>
              <a:pathLst>
                <a:path w="233" h="463" extrusionOk="0">
                  <a:moveTo>
                    <a:pt x="139" y="1"/>
                  </a:moveTo>
                  <a:cubicBezTo>
                    <a:pt x="108" y="1"/>
                    <a:pt x="76" y="17"/>
                    <a:pt x="61" y="53"/>
                  </a:cubicBezTo>
                  <a:cubicBezTo>
                    <a:pt x="22" y="163"/>
                    <a:pt x="2" y="272"/>
                    <a:pt x="2" y="388"/>
                  </a:cubicBezTo>
                  <a:cubicBezTo>
                    <a:pt x="0" y="437"/>
                    <a:pt x="38" y="462"/>
                    <a:pt x="77" y="462"/>
                  </a:cubicBezTo>
                  <a:cubicBezTo>
                    <a:pt x="116" y="462"/>
                    <a:pt x="156" y="437"/>
                    <a:pt x="158" y="388"/>
                  </a:cubicBezTo>
                  <a:cubicBezTo>
                    <a:pt x="158" y="285"/>
                    <a:pt x="177" y="192"/>
                    <a:pt x="211" y="96"/>
                  </a:cubicBezTo>
                  <a:cubicBezTo>
                    <a:pt x="232" y="38"/>
                    <a:pt x="186" y="1"/>
                    <a:pt x="139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57;p60"/>
            <p:cNvSpPr/>
            <p:nvPr/>
          </p:nvSpPr>
          <p:spPr>
            <a:xfrm>
              <a:off x="2407302" y="1385216"/>
              <a:ext cx="16387" cy="38780"/>
            </a:xfrm>
            <a:custGeom>
              <a:avLst/>
              <a:gdLst/>
              <a:ahLst/>
              <a:cxnLst/>
              <a:rect l="l" t="t" r="r" b="b"/>
              <a:pathLst>
                <a:path w="221" h="523" extrusionOk="0">
                  <a:moveTo>
                    <a:pt x="126" y="1"/>
                  </a:moveTo>
                  <a:cubicBezTo>
                    <a:pt x="95" y="1"/>
                    <a:pt x="67" y="18"/>
                    <a:pt x="59" y="57"/>
                  </a:cubicBezTo>
                  <a:cubicBezTo>
                    <a:pt x="35" y="187"/>
                    <a:pt x="15" y="316"/>
                    <a:pt x="6" y="448"/>
                  </a:cubicBezTo>
                  <a:cubicBezTo>
                    <a:pt x="1" y="498"/>
                    <a:pt x="37" y="523"/>
                    <a:pt x="76" y="523"/>
                  </a:cubicBezTo>
                  <a:cubicBezTo>
                    <a:pt x="115" y="523"/>
                    <a:pt x="156" y="498"/>
                    <a:pt x="161" y="448"/>
                  </a:cubicBezTo>
                  <a:cubicBezTo>
                    <a:pt x="171" y="329"/>
                    <a:pt x="188" y="213"/>
                    <a:pt x="211" y="97"/>
                  </a:cubicBezTo>
                  <a:cubicBezTo>
                    <a:pt x="221" y="39"/>
                    <a:pt x="171" y="1"/>
                    <a:pt x="126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58;p60"/>
            <p:cNvSpPr/>
            <p:nvPr/>
          </p:nvSpPr>
          <p:spPr>
            <a:xfrm>
              <a:off x="2388394" y="1469080"/>
              <a:ext cx="14830" cy="36111"/>
            </a:xfrm>
            <a:custGeom>
              <a:avLst/>
              <a:gdLst/>
              <a:ahLst/>
              <a:cxnLst/>
              <a:rect l="l" t="t" r="r" b="b"/>
              <a:pathLst>
                <a:path w="200" h="487" extrusionOk="0">
                  <a:moveTo>
                    <a:pt x="78" y="1"/>
                  </a:moveTo>
                  <a:cubicBezTo>
                    <a:pt x="39" y="1"/>
                    <a:pt x="1" y="26"/>
                    <a:pt x="2" y="75"/>
                  </a:cubicBezTo>
                  <a:cubicBezTo>
                    <a:pt x="2" y="195"/>
                    <a:pt x="16" y="314"/>
                    <a:pt x="39" y="430"/>
                  </a:cubicBezTo>
                  <a:cubicBezTo>
                    <a:pt x="46" y="470"/>
                    <a:pt x="74" y="487"/>
                    <a:pt x="104" y="487"/>
                  </a:cubicBezTo>
                  <a:cubicBezTo>
                    <a:pt x="149" y="487"/>
                    <a:pt x="200" y="448"/>
                    <a:pt x="188" y="390"/>
                  </a:cubicBezTo>
                  <a:cubicBezTo>
                    <a:pt x="168" y="284"/>
                    <a:pt x="158" y="181"/>
                    <a:pt x="155" y="75"/>
                  </a:cubicBezTo>
                  <a:cubicBezTo>
                    <a:pt x="155" y="26"/>
                    <a:pt x="116" y="1"/>
                    <a:pt x="78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59;p60"/>
            <p:cNvSpPr/>
            <p:nvPr/>
          </p:nvSpPr>
          <p:spPr>
            <a:xfrm>
              <a:off x="2422874" y="1466410"/>
              <a:ext cx="13866" cy="37149"/>
            </a:xfrm>
            <a:custGeom>
              <a:avLst/>
              <a:gdLst/>
              <a:ahLst/>
              <a:cxnLst/>
              <a:rect l="l" t="t" r="r" b="b"/>
              <a:pathLst>
                <a:path w="187" h="501" extrusionOk="0">
                  <a:moveTo>
                    <a:pt x="110" y="0"/>
                  </a:moveTo>
                  <a:cubicBezTo>
                    <a:pt x="71" y="0"/>
                    <a:pt x="31" y="25"/>
                    <a:pt x="28" y="75"/>
                  </a:cubicBezTo>
                  <a:cubicBezTo>
                    <a:pt x="21" y="191"/>
                    <a:pt x="11" y="307"/>
                    <a:pt x="4" y="426"/>
                  </a:cubicBezTo>
                  <a:cubicBezTo>
                    <a:pt x="1" y="476"/>
                    <a:pt x="38" y="501"/>
                    <a:pt x="77" y="501"/>
                  </a:cubicBezTo>
                  <a:cubicBezTo>
                    <a:pt x="116" y="501"/>
                    <a:pt x="157" y="476"/>
                    <a:pt x="160" y="426"/>
                  </a:cubicBezTo>
                  <a:cubicBezTo>
                    <a:pt x="167" y="307"/>
                    <a:pt x="176" y="191"/>
                    <a:pt x="183" y="75"/>
                  </a:cubicBezTo>
                  <a:cubicBezTo>
                    <a:pt x="186" y="25"/>
                    <a:pt x="149" y="0"/>
                    <a:pt x="110" y="0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60;p60"/>
            <p:cNvSpPr/>
            <p:nvPr/>
          </p:nvSpPr>
          <p:spPr>
            <a:xfrm>
              <a:off x="2511039" y="1360598"/>
              <a:ext cx="21578" cy="48939"/>
            </a:xfrm>
            <a:custGeom>
              <a:avLst/>
              <a:gdLst/>
              <a:ahLst/>
              <a:cxnLst/>
              <a:rect l="l" t="t" r="r" b="b"/>
              <a:pathLst>
                <a:path w="291" h="660" extrusionOk="0">
                  <a:moveTo>
                    <a:pt x="96" y="0"/>
                  </a:moveTo>
                  <a:cubicBezTo>
                    <a:pt x="51" y="0"/>
                    <a:pt x="1" y="38"/>
                    <a:pt x="11" y="98"/>
                  </a:cubicBezTo>
                  <a:cubicBezTo>
                    <a:pt x="34" y="270"/>
                    <a:pt x="74" y="439"/>
                    <a:pt x="123" y="605"/>
                  </a:cubicBezTo>
                  <a:cubicBezTo>
                    <a:pt x="134" y="643"/>
                    <a:pt x="165" y="660"/>
                    <a:pt x="196" y="660"/>
                  </a:cubicBezTo>
                  <a:cubicBezTo>
                    <a:pt x="243" y="660"/>
                    <a:pt x="290" y="622"/>
                    <a:pt x="273" y="565"/>
                  </a:cubicBezTo>
                  <a:cubicBezTo>
                    <a:pt x="222" y="400"/>
                    <a:pt x="183" y="227"/>
                    <a:pt x="160" y="55"/>
                  </a:cubicBezTo>
                  <a:cubicBezTo>
                    <a:pt x="153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61;p60"/>
            <p:cNvSpPr/>
            <p:nvPr/>
          </p:nvSpPr>
          <p:spPr>
            <a:xfrm>
              <a:off x="2549375" y="1366308"/>
              <a:ext cx="18389" cy="36259"/>
            </a:xfrm>
            <a:custGeom>
              <a:avLst/>
              <a:gdLst/>
              <a:ahLst/>
              <a:cxnLst/>
              <a:rect l="l" t="t" r="r" b="b"/>
              <a:pathLst>
                <a:path w="248" h="489" extrusionOk="0">
                  <a:moveTo>
                    <a:pt x="81" y="1"/>
                  </a:moveTo>
                  <a:cubicBezTo>
                    <a:pt x="52" y="1"/>
                    <a:pt x="25" y="18"/>
                    <a:pt x="20" y="57"/>
                  </a:cubicBezTo>
                  <a:cubicBezTo>
                    <a:pt x="0" y="196"/>
                    <a:pt x="17" y="323"/>
                    <a:pt x="83" y="448"/>
                  </a:cubicBezTo>
                  <a:cubicBezTo>
                    <a:pt x="97" y="477"/>
                    <a:pt x="119" y="488"/>
                    <a:pt x="143" y="488"/>
                  </a:cubicBezTo>
                  <a:cubicBezTo>
                    <a:pt x="194" y="488"/>
                    <a:pt x="247" y="433"/>
                    <a:pt x="216" y="372"/>
                  </a:cubicBezTo>
                  <a:cubicBezTo>
                    <a:pt x="173" y="286"/>
                    <a:pt x="156" y="196"/>
                    <a:pt x="170" y="101"/>
                  </a:cubicBezTo>
                  <a:cubicBezTo>
                    <a:pt x="177" y="41"/>
                    <a:pt x="126" y="1"/>
                    <a:pt x="81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62;p60"/>
            <p:cNvSpPr/>
            <p:nvPr/>
          </p:nvSpPr>
          <p:spPr>
            <a:xfrm>
              <a:off x="2543665" y="1446019"/>
              <a:ext cx="18834" cy="35963"/>
            </a:xfrm>
            <a:custGeom>
              <a:avLst/>
              <a:gdLst/>
              <a:ahLst/>
              <a:cxnLst/>
              <a:rect l="l" t="t" r="r" b="b"/>
              <a:pathLst>
                <a:path w="254" h="485" extrusionOk="0">
                  <a:moveTo>
                    <a:pt x="95" y="1"/>
                  </a:moveTo>
                  <a:cubicBezTo>
                    <a:pt x="49" y="1"/>
                    <a:pt x="1" y="39"/>
                    <a:pt x="15" y="99"/>
                  </a:cubicBezTo>
                  <a:cubicBezTo>
                    <a:pt x="38" y="208"/>
                    <a:pt x="64" y="317"/>
                    <a:pt x="91" y="429"/>
                  </a:cubicBezTo>
                  <a:cubicBezTo>
                    <a:pt x="100" y="468"/>
                    <a:pt x="129" y="484"/>
                    <a:pt x="159" y="484"/>
                  </a:cubicBezTo>
                  <a:cubicBezTo>
                    <a:pt x="205" y="484"/>
                    <a:pt x="253" y="446"/>
                    <a:pt x="239" y="386"/>
                  </a:cubicBezTo>
                  <a:cubicBezTo>
                    <a:pt x="216" y="278"/>
                    <a:pt x="190" y="168"/>
                    <a:pt x="163" y="55"/>
                  </a:cubicBezTo>
                  <a:cubicBezTo>
                    <a:pt x="154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63;p60"/>
            <p:cNvSpPr/>
            <p:nvPr/>
          </p:nvSpPr>
          <p:spPr>
            <a:xfrm>
              <a:off x="2587785" y="1424441"/>
              <a:ext cx="15720" cy="31291"/>
            </a:xfrm>
            <a:custGeom>
              <a:avLst/>
              <a:gdLst/>
              <a:ahLst/>
              <a:cxnLst/>
              <a:rect l="l" t="t" r="r" b="b"/>
              <a:pathLst>
                <a:path w="212" h="422" extrusionOk="0">
                  <a:moveTo>
                    <a:pt x="78" y="0"/>
                  </a:moveTo>
                  <a:cubicBezTo>
                    <a:pt x="39" y="0"/>
                    <a:pt x="0" y="25"/>
                    <a:pt x="2" y="75"/>
                  </a:cubicBezTo>
                  <a:cubicBezTo>
                    <a:pt x="5" y="174"/>
                    <a:pt x="19" y="271"/>
                    <a:pt x="45" y="366"/>
                  </a:cubicBezTo>
                  <a:cubicBezTo>
                    <a:pt x="56" y="404"/>
                    <a:pt x="87" y="421"/>
                    <a:pt x="118" y="421"/>
                  </a:cubicBezTo>
                  <a:cubicBezTo>
                    <a:pt x="165" y="421"/>
                    <a:pt x="212" y="384"/>
                    <a:pt x="194" y="326"/>
                  </a:cubicBezTo>
                  <a:cubicBezTo>
                    <a:pt x="171" y="243"/>
                    <a:pt x="158" y="161"/>
                    <a:pt x="158" y="75"/>
                  </a:cubicBezTo>
                  <a:cubicBezTo>
                    <a:pt x="156" y="25"/>
                    <a:pt x="116" y="0"/>
                    <a:pt x="78" y="0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64;p60"/>
            <p:cNvSpPr/>
            <p:nvPr/>
          </p:nvSpPr>
          <p:spPr>
            <a:xfrm>
              <a:off x="2598685" y="1330196"/>
              <a:ext cx="36927" cy="46047"/>
            </a:xfrm>
            <a:custGeom>
              <a:avLst/>
              <a:gdLst/>
              <a:ahLst/>
              <a:cxnLst/>
              <a:rect l="l" t="t" r="r" b="b"/>
              <a:pathLst>
                <a:path w="498" h="621" extrusionOk="0">
                  <a:moveTo>
                    <a:pt x="111" y="1"/>
                  </a:moveTo>
                  <a:cubicBezTo>
                    <a:pt x="53" y="1"/>
                    <a:pt x="1" y="78"/>
                    <a:pt x="54" y="134"/>
                  </a:cubicBezTo>
                  <a:cubicBezTo>
                    <a:pt x="173" y="260"/>
                    <a:pt x="266" y="402"/>
                    <a:pt x="326" y="568"/>
                  </a:cubicBezTo>
                  <a:cubicBezTo>
                    <a:pt x="340" y="604"/>
                    <a:pt x="372" y="620"/>
                    <a:pt x="403" y="620"/>
                  </a:cubicBezTo>
                  <a:cubicBezTo>
                    <a:pt x="451" y="620"/>
                    <a:pt x="498" y="583"/>
                    <a:pt x="478" y="524"/>
                  </a:cubicBezTo>
                  <a:cubicBezTo>
                    <a:pt x="405" y="336"/>
                    <a:pt x="303" y="171"/>
                    <a:pt x="163" y="24"/>
                  </a:cubicBezTo>
                  <a:cubicBezTo>
                    <a:pt x="147" y="8"/>
                    <a:pt x="129" y="1"/>
                    <a:pt x="111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65;p60"/>
            <p:cNvSpPr/>
            <p:nvPr/>
          </p:nvSpPr>
          <p:spPr>
            <a:xfrm>
              <a:off x="2273535" y="1061550"/>
              <a:ext cx="334565" cy="292967"/>
            </a:xfrm>
            <a:custGeom>
              <a:avLst/>
              <a:gdLst/>
              <a:ahLst/>
              <a:cxnLst/>
              <a:rect l="l" t="t" r="r" b="b"/>
              <a:pathLst>
                <a:path w="4512" h="3951" extrusionOk="0">
                  <a:moveTo>
                    <a:pt x="3453" y="0"/>
                  </a:moveTo>
                  <a:cubicBezTo>
                    <a:pt x="3003" y="0"/>
                    <a:pt x="2872" y="1532"/>
                    <a:pt x="2872" y="1532"/>
                  </a:cubicBezTo>
                  <a:cubicBezTo>
                    <a:pt x="2872" y="1532"/>
                    <a:pt x="2622" y="2"/>
                    <a:pt x="2271" y="2"/>
                  </a:cubicBezTo>
                  <a:cubicBezTo>
                    <a:pt x="2269" y="2"/>
                    <a:pt x="2266" y="2"/>
                    <a:pt x="2264" y="2"/>
                  </a:cubicBezTo>
                  <a:cubicBezTo>
                    <a:pt x="2105" y="11"/>
                    <a:pt x="2137" y="323"/>
                    <a:pt x="2221" y="664"/>
                  </a:cubicBezTo>
                  <a:cubicBezTo>
                    <a:pt x="2280" y="919"/>
                    <a:pt x="2372" y="1184"/>
                    <a:pt x="2432" y="1356"/>
                  </a:cubicBezTo>
                  <a:cubicBezTo>
                    <a:pt x="2462" y="1436"/>
                    <a:pt x="2485" y="1495"/>
                    <a:pt x="2492" y="1518"/>
                  </a:cubicBezTo>
                  <a:cubicBezTo>
                    <a:pt x="2482" y="1498"/>
                    <a:pt x="2462" y="1459"/>
                    <a:pt x="2439" y="1405"/>
                  </a:cubicBezTo>
                  <a:cubicBezTo>
                    <a:pt x="2273" y="1071"/>
                    <a:pt x="1812" y="200"/>
                    <a:pt x="1476" y="200"/>
                  </a:cubicBezTo>
                  <a:cubicBezTo>
                    <a:pt x="1450" y="200"/>
                    <a:pt x="1424" y="205"/>
                    <a:pt x="1399" y="217"/>
                  </a:cubicBezTo>
                  <a:cubicBezTo>
                    <a:pt x="1032" y="392"/>
                    <a:pt x="1886" y="1353"/>
                    <a:pt x="2071" y="1555"/>
                  </a:cubicBezTo>
                  <a:cubicBezTo>
                    <a:pt x="1908" y="1391"/>
                    <a:pt x="1211" y="711"/>
                    <a:pt x="783" y="711"/>
                  </a:cubicBezTo>
                  <a:cubicBezTo>
                    <a:pt x="715" y="711"/>
                    <a:pt x="655" y="728"/>
                    <a:pt x="604" y="766"/>
                  </a:cubicBezTo>
                  <a:cubicBezTo>
                    <a:pt x="197" y="1072"/>
                    <a:pt x="1591" y="1664"/>
                    <a:pt x="1687" y="1707"/>
                  </a:cubicBezTo>
                  <a:cubicBezTo>
                    <a:pt x="1620" y="1693"/>
                    <a:pt x="1067" y="1578"/>
                    <a:pt x="617" y="1578"/>
                  </a:cubicBezTo>
                  <a:cubicBezTo>
                    <a:pt x="308" y="1578"/>
                    <a:pt x="48" y="1632"/>
                    <a:pt x="25" y="1810"/>
                  </a:cubicBezTo>
                  <a:cubicBezTo>
                    <a:pt x="0" y="2006"/>
                    <a:pt x="285" y="2062"/>
                    <a:pt x="620" y="2062"/>
                  </a:cubicBezTo>
                  <a:cubicBezTo>
                    <a:pt x="641" y="2062"/>
                    <a:pt x="662" y="2061"/>
                    <a:pt x="684" y="2061"/>
                  </a:cubicBezTo>
                  <a:cubicBezTo>
                    <a:pt x="1081" y="2058"/>
                    <a:pt x="1515" y="1985"/>
                    <a:pt x="1555" y="1978"/>
                  </a:cubicBezTo>
                  <a:lnTo>
                    <a:pt x="1555" y="1978"/>
                  </a:lnTo>
                  <a:cubicBezTo>
                    <a:pt x="1489" y="2038"/>
                    <a:pt x="326" y="3111"/>
                    <a:pt x="604" y="3340"/>
                  </a:cubicBezTo>
                  <a:cubicBezTo>
                    <a:pt x="627" y="3359"/>
                    <a:pt x="656" y="3368"/>
                    <a:pt x="690" y="3368"/>
                  </a:cubicBezTo>
                  <a:cubicBezTo>
                    <a:pt x="1055" y="3368"/>
                    <a:pt x="1968" y="2327"/>
                    <a:pt x="2025" y="2264"/>
                  </a:cubicBezTo>
                  <a:lnTo>
                    <a:pt x="2025" y="2264"/>
                  </a:lnTo>
                  <a:cubicBezTo>
                    <a:pt x="1998" y="2359"/>
                    <a:pt x="1611" y="3869"/>
                    <a:pt x="2025" y="3949"/>
                  </a:cubicBezTo>
                  <a:cubicBezTo>
                    <a:pt x="2035" y="3950"/>
                    <a:pt x="2044" y="3951"/>
                    <a:pt x="2052" y="3951"/>
                  </a:cubicBezTo>
                  <a:cubicBezTo>
                    <a:pt x="2086" y="3951"/>
                    <a:pt x="2114" y="3940"/>
                    <a:pt x="2137" y="3919"/>
                  </a:cubicBezTo>
                  <a:cubicBezTo>
                    <a:pt x="2310" y="3794"/>
                    <a:pt x="2360" y="3287"/>
                    <a:pt x="2369" y="2866"/>
                  </a:cubicBezTo>
                  <a:cubicBezTo>
                    <a:pt x="2376" y="2588"/>
                    <a:pt x="2363" y="2346"/>
                    <a:pt x="2363" y="2280"/>
                  </a:cubicBezTo>
                  <a:lnTo>
                    <a:pt x="2363" y="2280"/>
                  </a:lnTo>
                  <a:cubicBezTo>
                    <a:pt x="2369" y="2316"/>
                    <a:pt x="2386" y="2429"/>
                    <a:pt x="2412" y="2568"/>
                  </a:cubicBezTo>
                  <a:cubicBezTo>
                    <a:pt x="2503" y="3035"/>
                    <a:pt x="2707" y="3859"/>
                    <a:pt x="3042" y="3859"/>
                  </a:cubicBezTo>
                  <a:cubicBezTo>
                    <a:pt x="3063" y="3859"/>
                    <a:pt x="3085" y="3856"/>
                    <a:pt x="3108" y="3849"/>
                  </a:cubicBezTo>
                  <a:cubicBezTo>
                    <a:pt x="3505" y="3727"/>
                    <a:pt x="3022" y="2833"/>
                    <a:pt x="2786" y="2442"/>
                  </a:cubicBezTo>
                  <a:lnTo>
                    <a:pt x="2786" y="2442"/>
                  </a:lnTo>
                  <a:cubicBezTo>
                    <a:pt x="2990" y="2752"/>
                    <a:pt x="3425" y="3347"/>
                    <a:pt x="3812" y="3347"/>
                  </a:cubicBezTo>
                  <a:cubicBezTo>
                    <a:pt x="3872" y="3347"/>
                    <a:pt x="3932" y="3333"/>
                    <a:pt x="3989" y="3300"/>
                  </a:cubicBezTo>
                  <a:cubicBezTo>
                    <a:pt x="4512" y="3002"/>
                    <a:pt x="3081" y="2230"/>
                    <a:pt x="2926" y="2148"/>
                  </a:cubicBezTo>
                  <a:lnTo>
                    <a:pt x="2926" y="2148"/>
                  </a:lnTo>
                  <a:cubicBezTo>
                    <a:pt x="3029" y="2192"/>
                    <a:pt x="3754" y="2489"/>
                    <a:pt x="4157" y="2489"/>
                  </a:cubicBezTo>
                  <a:cubicBezTo>
                    <a:pt x="4205" y="2489"/>
                    <a:pt x="4249" y="2485"/>
                    <a:pt x="4287" y="2475"/>
                  </a:cubicBezTo>
                  <a:cubicBezTo>
                    <a:pt x="4359" y="2455"/>
                    <a:pt x="4409" y="2419"/>
                    <a:pt x="4422" y="2356"/>
                  </a:cubicBezTo>
                  <a:cubicBezTo>
                    <a:pt x="4486" y="2111"/>
                    <a:pt x="3956" y="2012"/>
                    <a:pt x="3552" y="1972"/>
                  </a:cubicBezTo>
                  <a:cubicBezTo>
                    <a:pt x="3317" y="1946"/>
                    <a:pt x="3127" y="1946"/>
                    <a:pt x="3127" y="1946"/>
                  </a:cubicBezTo>
                  <a:cubicBezTo>
                    <a:pt x="3127" y="1946"/>
                    <a:pt x="3230" y="1929"/>
                    <a:pt x="3373" y="1896"/>
                  </a:cubicBezTo>
                  <a:cubicBezTo>
                    <a:pt x="3747" y="1813"/>
                    <a:pt x="4409" y="1621"/>
                    <a:pt x="4327" y="1336"/>
                  </a:cubicBezTo>
                  <a:cubicBezTo>
                    <a:pt x="4300" y="1249"/>
                    <a:pt x="4226" y="1216"/>
                    <a:pt x="4128" y="1216"/>
                  </a:cubicBezTo>
                  <a:cubicBezTo>
                    <a:pt x="3794" y="1216"/>
                    <a:pt x="3174" y="1602"/>
                    <a:pt x="3131" y="1628"/>
                  </a:cubicBezTo>
                  <a:cubicBezTo>
                    <a:pt x="3170" y="1555"/>
                    <a:pt x="3939" y="58"/>
                    <a:pt x="3479" y="2"/>
                  </a:cubicBezTo>
                  <a:cubicBezTo>
                    <a:pt x="3470" y="1"/>
                    <a:pt x="3461" y="0"/>
                    <a:pt x="3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66;p60"/>
            <p:cNvSpPr/>
            <p:nvPr/>
          </p:nvSpPr>
          <p:spPr>
            <a:xfrm>
              <a:off x="1953427" y="1466559"/>
              <a:ext cx="814019" cy="349246"/>
            </a:xfrm>
            <a:custGeom>
              <a:avLst/>
              <a:gdLst/>
              <a:ahLst/>
              <a:cxnLst/>
              <a:rect l="l" t="t" r="r" b="b"/>
              <a:pathLst>
                <a:path w="10978" h="4710" extrusionOk="0">
                  <a:moveTo>
                    <a:pt x="1047" y="1"/>
                  </a:moveTo>
                  <a:lnTo>
                    <a:pt x="149" y="1852"/>
                  </a:lnTo>
                  <a:lnTo>
                    <a:pt x="1" y="2159"/>
                  </a:lnTo>
                  <a:cubicBezTo>
                    <a:pt x="1" y="2159"/>
                    <a:pt x="285" y="2425"/>
                    <a:pt x="795" y="2782"/>
                  </a:cubicBezTo>
                  <a:cubicBezTo>
                    <a:pt x="835" y="2812"/>
                    <a:pt x="878" y="2842"/>
                    <a:pt x="921" y="2871"/>
                  </a:cubicBezTo>
                  <a:cubicBezTo>
                    <a:pt x="931" y="2878"/>
                    <a:pt x="938" y="2882"/>
                    <a:pt x="947" y="2888"/>
                  </a:cubicBezTo>
                  <a:cubicBezTo>
                    <a:pt x="954" y="2894"/>
                    <a:pt x="964" y="2901"/>
                    <a:pt x="974" y="2908"/>
                  </a:cubicBezTo>
                  <a:cubicBezTo>
                    <a:pt x="1245" y="3093"/>
                    <a:pt x="1566" y="3295"/>
                    <a:pt x="1938" y="3497"/>
                  </a:cubicBezTo>
                  <a:cubicBezTo>
                    <a:pt x="1984" y="3521"/>
                    <a:pt x="2027" y="3547"/>
                    <a:pt x="2077" y="3570"/>
                  </a:cubicBezTo>
                  <a:cubicBezTo>
                    <a:pt x="2491" y="3792"/>
                    <a:pt x="2957" y="4007"/>
                    <a:pt x="3464" y="4189"/>
                  </a:cubicBezTo>
                  <a:cubicBezTo>
                    <a:pt x="3507" y="4202"/>
                    <a:pt x="3547" y="4219"/>
                    <a:pt x="3590" y="4233"/>
                  </a:cubicBezTo>
                  <a:cubicBezTo>
                    <a:pt x="3640" y="4249"/>
                    <a:pt x="3689" y="4265"/>
                    <a:pt x="3739" y="4282"/>
                  </a:cubicBezTo>
                  <a:cubicBezTo>
                    <a:pt x="4203" y="4434"/>
                    <a:pt x="4696" y="4557"/>
                    <a:pt x="5216" y="4630"/>
                  </a:cubicBezTo>
                  <a:cubicBezTo>
                    <a:pt x="5269" y="4636"/>
                    <a:pt x="5318" y="4643"/>
                    <a:pt x="5372" y="4650"/>
                  </a:cubicBezTo>
                  <a:cubicBezTo>
                    <a:pt x="5504" y="4670"/>
                    <a:pt x="5640" y="4682"/>
                    <a:pt x="5779" y="4693"/>
                  </a:cubicBezTo>
                  <a:cubicBezTo>
                    <a:pt x="5957" y="4702"/>
                    <a:pt x="6133" y="4709"/>
                    <a:pt x="6302" y="4709"/>
                  </a:cubicBezTo>
                  <a:cubicBezTo>
                    <a:pt x="6355" y="4709"/>
                    <a:pt x="6408" y="4709"/>
                    <a:pt x="6458" y="4706"/>
                  </a:cubicBezTo>
                  <a:cubicBezTo>
                    <a:pt x="6828" y="4699"/>
                    <a:pt x="7180" y="4666"/>
                    <a:pt x="7511" y="4606"/>
                  </a:cubicBezTo>
                  <a:cubicBezTo>
                    <a:pt x="7560" y="4600"/>
                    <a:pt x="7614" y="4586"/>
                    <a:pt x="7663" y="4577"/>
                  </a:cubicBezTo>
                  <a:cubicBezTo>
                    <a:pt x="8083" y="4497"/>
                    <a:pt x="8468" y="4378"/>
                    <a:pt x="8812" y="4245"/>
                  </a:cubicBezTo>
                  <a:cubicBezTo>
                    <a:pt x="8865" y="4225"/>
                    <a:pt x="8918" y="4202"/>
                    <a:pt x="8974" y="4179"/>
                  </a:cubicBezTo>
                  <a:cubicBezTo>
                    <a:pt x="9355" y="4024"/>
                    <a:pt x="9686" y="3848"/>
                    <a:pt x="9961" y="3676"/>
                  </a:cubicBezTo>
                  <a:cubicBezTo>
                    <a:pt x="10007" y="3643"/>
                    <a:pt x="10054" y="3617"/>
                    <a:pt x="10097" y="3586"/>
                  </a:cubicBezTo>
                  <a:cubicBezTo>
                    <a:pt x="10147" y="3557"/>
                    <a:pt x="10189" y="3527"/>
                    <a:pt x="10233" y="3493"/>
                  </a:cubicBezTo>
                  <a:cubicBezTo>
                    <a:pt x="10425" y="3362"/>
                    <a:pt x="10584" y="3239"/>
                    <a:pt x="10700" y="3140"/>
                  </a:cubicBezTo>
                  <a:cubicBezTo>
                    <a:pt x="10750" y="3096"/>
                    <a:pt x="10793" y="3056"/>
                    <a:pt x="10832" y="3024"/>
                  </a:cubicBezTo>
                  <a:cubicBezTo>
                    <a:pt x="10929" y="2937"/>
                    <a:pt x="10978" y="2885"/>
                    <a:pt x="10978" y="2885"/>
                  </a:cubicBezTo>
                  <a:lnTo>
                    <a:pt x="10723" y="861"/>
                  </a:lnTo>
                  <a:cubicBezTo>
                    <a:pt x="10723" y="861"/>
                    <a:pt x="10607" y="891"/>
                    <a:pt x="10405" y="934"/>
                  </a:cubicBezTo>
                  <a:cubicBezTo>
                    <a:pt x="10362" y="941"/>
                    <a:pt x="10319" y="950"/>
                    <a:pt x="10266" y="961"/>
                  </a:cubicBezTo>
                  <a:cubicBezTo>
                    <a:pt x="10223" y="970"/>
                    <a:pt x="10170" y="980"/>
                    <a:pt x="10117" y="990"/>
                  </a:cubicBezTo>
                  <a:cubicBezTo>
                    <a:pt x="9931" y="1027"/>
                    <a:pt x="9709" y="1069"/>
                    <a:pt x="9465" y="1109"/>
                  </a:cubicBezTo>
                  <a:cubicBezTo>
                    <a:pt x="9415" y="1123"/>
                    <a:pt x="9362" y="1129"/>
                    <a:pt x="9312" y="1139"/>
                  </a:cubicBezTo>
                  <a:cubicBezTo>
                    <a:pt x="9081" y="1176"/>
                    <a:pt x="8829" y="1216"/>
                    <a:pt x="8564" y="1252"/>
                  </a:cubicBezTo>
                  <a:cubicBezTo>
                    <a:pt x="8514" y="1259"/>
                    <a:pt x="8461" y="1265"/>
                    <a:pt x="8412" y="1272"/>
                  </a:cubicBezTo>
                  <a:cubicBezTo>
                    <a:pt x="8147" y="1308"/>
                    <a:pt x="7869" y="1338"/>
                    <a:pt x="7587" y="1364"/>
                  </a:cubicBezTo>
                  <a:cubicBezTo>
                    <a:pt x="7537" y="1372"/>
                    <a:pt x="7484" y="1375"/>
                    <a:pt x="7432" y="1378"/>
                  </a:cubicBezTo>
                  <a:cubicBezTo>
                    <a:pt x="7134" y="1404"/>
                    <a:pt x="6828" y="1421"/>
                    <a:pt x="6530" y="1431"/>
                  </a:cubicBezTo>
                  <a:lnTo>
                    <a:pt x="6375" y="1431"/>
                  </a:lnTo>
                  <a:cubicBezTo>
                    <a:pt x="6299" y="1433"/>
                    <a:pt x="6223" y="1434"/>
                    <a:pt x="6148" y="1434"/>
                  </a:cubicBezTo>
                  <a:cubicBezTo>
                    <a:pt x="5995" y="1434"/>
                    <a:pt x="5844" y="1430"/>
                    <a:pt x="5693" y="1421"/>
                  </a:cubicBezTo>
                  <a:cubicBezTo>
                    <a:pt x="5640" y="1421"/>
                    <a:pt x="5590" y="1418"/>
                    <a:pt x="5537" y="1414"/>
                  </a:cubicBezTo>
                  <a:cubicBezTo>
                    <a:pt x="5520" y="1414"/>
                    <a:pt x="5508" y="1414"/>
                    <a:pt x="5491" y="1411"/>
                  </a:cubicBezTo>
                  <a:cubicBezTo>
                    <a:pt x="5441" y="1407"/>
                    <a:pt x="5392" y="1404"/>
                    <a:pt x="5341" y="1398"/>
                  </a:cubicBezTo>
                  <a:cubicBezTo>
                    <a:pt x="5117" y="1378"/>
                    <a:pt x="4884" y="1341"/>
                    <a:pt x="4653" y="1295"/>
                  </a:cubicBezTo>
                  <a:cubicBezTo>
                    <a:pt x="4600" y="1288"/>
                    <a:pt x="4551" y="1279"/>
                    <a:pt x="4497" y="1265"/>
                  </a:cubicBezTo>
                  <a:cubicBezTo>
                    <a:pt x="4196" y="1199"/>
                    <a:pt x="3895" y="1120"/>
                    <a:pt x="3603" y="1034"/>
                  </a:cubicBezTo>
                  <a:cubicBezTo>
                    <a:pt x="3553" y="1017"/>
                    <a:pt x="3504" y="1000"/>
                    <a:pt x="3451" y="984"/>
                  </a:cubicBezTo>
                  <a:cubicBezTo>
                    <a:pt x="3093" y="871"/>
                    <a:pt x="2749" y="745"/>
                    <a:pt x="2441" y="623"/>
                  </a:cubicBezTo>
                  <a:cubicBezTo>
                    <a:pt x="2391" y="603"/>
                    <a:pt x="2341" y="583"/>
                    <a:pt x="2295" y="563"/>
                  </a:cubicBezTo>
                  <a:cubicBezTo>
                    <a:pt x="1864" y="391"/>
                    <a:pt x="1514" y="229"/>
                    <a:pt x="1295" y="123"/>
                  </a:cubicBezTo>
                  <a:cubicBezTo>
                    <a:pt x="1136" y="47"/>
                    <a:pt x="1047" y="1"/>
                    <a:pt x="1047" y="1"/>
                  </a:cubicBezTo>
                  <a:close/>
                </a:path>
              </a:pathLst>
            </a:custGeom>
            <a:solidFill>
              <a:srgbClr val="97D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67;p60"/>
            <p:cNvSpPr/>
            <p:nvPr/>
          </p:nvSpPr>
          <p:spPr>
            <a:xfrm>
              <a:off x="2577107" y="1559395"/>
              <a:ext cx="41821" cy="222005"/>
            </a:xfrm>
            <a:custGeom>
              <a:avLst/>
              <a:gdLst/>
              <a:ahLst/>
              <a:cxnLst/>
              <a:rect l="l" t="t" r="r" b="b"/>
              <a:pathLst>
                <a:path w="564" h="2994" extrusionOk="0">
                  <a:moveTo>
                    <a:pt x="153" y="0"/>
                  </a:moveTo>
                  <a:cubicBezTo>
                    <a:pt x="103" y="7"/>
                    <a:pt x="50" y="13"/>
                    <a:pt x="1" y="20"/>
                  </a:cubicBezTo>
                  <a:cubicBezTo>
                    <a:pt x="90" y="609"/>
                    <a:pt x="183" y="1196"/>
                    <a:pt x="272" y="1785"/>
                  </a:cubicBezTo>
                  <a:cubicBezTo>
                    <a:pt x="319" y="2096"/>
                    <a:pt x="315" y="2599"/>
                    <a:pt x="401" y="2993"/>
                  </a:cubicBezTo>
                  <a:cubicBezTo>
                    <a:pt x="454" y="2973"/>
                    <a:pt x="507" y="2950"/>
                    <a:pt x="563" y="2927"/>
                  </a:cubicBezTo>
                  <a:cubicBezTo>
                    <a:pt x="554" y="2718"/>
                    <a:pt x="540" y="2497"/>
                    <a:pt x="531" y="2437"/>
                  </a:cubicBezTo>
                  <a:lnTo>
                    <a:pt x="381" y="1467"/>
                  </a:lnTo>
                  <a:cubicBezTo>
                    <a:pt x="302" y="977"/>
                    <a:pt x="229" y="490"/>
                    <a:pt x="153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68;p60"/>
            <p:cNvSpPr/>
            <p:nvPr/>
          </p:nvSpPr>
          <p:spPr>
            <a:xfrm>
              <a:off x="2643917" y="1548791"/>
              <a:ext cx="58282" cy="190417"/>
            </a:xfrm>
            <a:custGeom>
              <a:avLst/>
              <a:gdLst/>
              <a:ahLst/>
              <a:cxnLst/>
              <a:rect l="l" t="t" r="r" b="b"/>
              <a:pathLst>
                <a:path w="786" h="2568" extrusionOk="0">
                  <a:moveTo>
                    <a:pt x="153" y="0"/>
                  </a:moveTo>
                  <a:cubicBezTo>
                    <a:pt x="103" y="14"/>
                    <a:pt x="50" y="20"/>
                    <a:pt x="0" y="30"/>
                  </a:cubicBezTo>
                  <a:cubicBezTo>
                    <a:pt x="202" y="878"/>
                    <a:pt x="420" y="1722"/>
                    <a:pt x="649" y="2567"/>
                  </a:cubicBezTo>
                  <a:cubicBezTo>
                    <a:pt x="695" y="2534"/>
                    <a:pt x="742" y="2508"/>
                    <a:pt x="785" y="2477"/>
                  </a:cubicBezTo>
                  <a:cubicBezTo>
                    <a:pt x="564" y="1657"/>
                    <a:pt x="348" y="832"/>
                    <a:pt x="153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69;p60"/>
            <p:cNvSpPr/>
            <p:nvPr/>
          </p:nvSpPr>
          <p:spPr>
            <a:xfrm>
              <a:off x="2703608" y="1537743"/>
              <a:ext cx="53091" cy="161647"/>
            </a:xfrm>
            <a:custGeom>
              <a:avLst/>
              <a:gdLst/>
              <a:ahLst/>
              <a:cxnLst/>
              <a:rect l="l" t="t" r="r" b="b"/>
              <a:pathLst>
                <a:path w="716" h="2180" extrusionOk="0">
                  <a:moveTo>
                    <a:pt x="149" y="1"/>
                  </a:moveTo>
                  <a:cubicBezTo>
                    <a:pt x="106" y="10"/>
                    <a:pt x="53" y="20"/>
                    <a:pt x="0" y="30"/>
                  </a:cubicBezTo>
                  <a:cubicBezTo>
                    <a:pt x="205" y="742"/>
                    <a:pt x="404" y="1461"/>
                    <a:pt x="583" y="2180"/>
                  </a:cubicBezTo>
                  <a:cubicBezTo>
                    <a:pt x="633" y="2136"/>
                    <a:pt x="676" y="2096"/>
                    <a:pt x="715" y="2064"/>
                  </a:cubicBezTo>
                  <a:cubicBezTo>
                    <a:pt x="540" y="1372"/>
                    <a:pt x="351" y="683"/>
                    <a:pt x="149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70;p60"/>
            <p:cNvSpPr/>
            <p:nvPr/>
          </p:nvSpPr>
          <p:spPr>
            <a:xfrm>
              <a:off x="2504439" y="1567700"/>
              <a:ext cx="17203" cy="240468"/>
            </a:xfrm>
            <a:custGeom>
              <a:avLst/>
              <a:gdLst/>
              <a:ahLst/>
              <a:cxnLst/>
              <a:rect l="l" t="t" r="r" b="b"/>
              <a:pathLst>
                <a:path w="232" h="3243" extrusionOk="0">
                  <a:moveTo>
                    <a:pt x="156" y="0"/>
                  </a:moveTo>
                  <a:cubicBezTo>
                    <a:pt x="106" y="8"/>
                    <a:pt x="53" y="11"/>
                    <a:pt x="1" y="14"/>
                  </a:cubicBezTo>
                  <a:cubicBezTo>
                    <a:pt x="27" y="1090"/>
                    <a:pt x="53" y="2166"/>
                    <a:pt x="80" y="3242"/>
                  </a:cubicBezTo>
                  <a:cubicBezTo>
                    <a:pt x="129" y="3236"/>
                    <a:pt x="183" y="3222"/>
                    <a:pt x="232" y="3213"/>
                  </a:cubicBezTo>
                  <a:cubicBezTo>
                    <a:pt x="206" y="2143"/>
                    <a:pt x="183" y="1070"/>
                    <a:pt x="15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71;p60"/>
            <p:cNvSpPr/>
            <p:nvPr/>
          </p:nvSpPr>
          <p:spPr>
            <a:xfrm>
              <a:off x="2420723" y="1572668"/>
              <a:ext cx="20169" cy="243138"/>
            </a:xfrm>
            <a:custGeom>
              <a:avLst/>
              <a:gdLst/>
              <a:ahLst/>
              <a:cxnLst/>
              <a:rect l="l" t="t" r="r" b="b"/>
              <a:pathLst>
                <a:path w="272" h="3279" extrusionOk="0">
                  <a:moveTo>
                    <a:pt x="73" y="0"/>
                  </a:moveTo>
                  <a:cubicBezTo>
                    <a:pt x="116" y="1096"/>
                    <a:pt x="89" y="2189"/>
                    <a:pt x="0" y="3278"/>
                  </a:cubicBezTo>
                  <a:cubicBezTo>
                    <a:pt x="53" y="3278"/>
                    <a:pt x="106" y="3278"/>
                    <a:pt x="156" y="3275"/>
                  </a:cubicBezTo>
                  <a:cubicBezTo>
                    <a:pt x="245" y="2186"/>
                    <a:pt x="271" y="1093"/>
                    <a:pt x="228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72;p60"/>
            <p:cNvSpPr/>
            <p:nvPr/>
          </p:nvSpPr>
          <p:spPr>
            <a:xfrm>
              <a:off x="2340122" y="1571407"/>
              <a:ext cx="35444" cy="239949"/>
            </a:xfrm>
            <a:custGeom>
              <a:avLst/>
              <a:gdLst/>
              <a:ahLst/>
              <a:cxnLst/>
              <a:rect l="l" t="t" r="r" b="b"/>
              <a:pathLst>
                <a:path w="478" h="3236" extrusionOk="0">
                  <a:moveTo>
                    <a:pt x="322" y="0"/>
                  </a:moveTo>
                  <a:cubicBezTo>
                    <a:pt x="276" y="1080"/>
                    <a:pt x="166" y="2149"/>
                    <a:pt x="1" y="3216"/>
                  </a:cubicBezTo>
                  <a:cubicBezTo>
                    <a:pt x="54" y="3222"/>
                    <a:pt x="103" y="3229"/>
                    <a:pt x="157" y="3236"/>
                  </a:cubicBezTo>
                  <a:cubicBezTo>
                    <a:pt x="322" y="2166"/>
                    <a:pt x="432" y="1090"/>
                    <a:pt x="478" y="7"/>
                  </a:cubicBezTo>
                  <a:cubicBezTo>
                    <a:pt x="425" y="7"/>
                    <a:pt x="375" y="4"/>
                    <a:pt x="322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73;p60"/>
            <p:cNvSpPr/>
            <p:nvPr/>
          </p:nvSpPr>
          <p:spPr>
            <a:xfrm>
              <a:off x="2219553" y="1560359"/>
              <a:ext cx="78970" cy="223711"/>
            </a:xfrm>
            <a:custGeom>
              <a:avLst/>
              <a:gdLst/>
              <a:ahLst/>
              <a:cxnLst/>
              <a:rect l="l" t="t" r="r" b="b"/>
              <a:pathLst>
                <a:path w="1065" h="3017" extrusionOk="0">
                  <a:moveTo>
                    <a:pt x="908" y="0"/>
                  </a:moveTo>
                  <a:cubicBezTo>
                    <a:pt x="653" y="1001"/>
                    <a:pt x="312" y="1984"/>
                    <a:pt x="1" y="2968"/>
                  </a:cubicBezTo>
                  <a:cubicBezTo>
                    <a:pt x="51" y="2984"/>
                    <a:pt x="100" y="3000"/>
                    <a:pt x="150" y="3017"/>
                  </a:cubicBezTo>
                  <a:cubicBezTo>
                    <a:pt x="461" y="2030"/>
                    <a:pt x="806" y="1033"/>
                    <a:pt x="1064" y="30"/>
                  </a:cubicBezTo>
                  <a:cubicBezTo>
                    <a:pt x="1011" y="23"/>
                    <a:pt x="962" y="14"/>
                    <a:pt x="908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74;p60"/>
            <p:cNvSpPr/>
            <p:nvPr/>
          </p:nvSpPr>
          <p:spPr>
            <a:xfrm>
              <a:off x="2097056" y="1539449"/>
              <a:ext cx="123608" cy="191826"/>
            </a:xfrm>
            <a:custGeom>
              <a:avLst/>
              <a:gdLst/>
              <a:ahLst/>
              <a:cxnLst/>
              <a:rect l="l" t="t" r="r" b="b"/>
              <a:pathLst>
                <a:path w="1667" h="2587" extrusionOk="0">
                  <a:moveTo>
                    <a:pt x="1514" y="1"/>
                  </a:moveTo>
                  <a:cubicBezTo>
                    <a:pt x="1008" y="838"/>
                    <a:pt x="504" y="1676"/>
                    <a:pt x="1" y="2514"/>
                  </a:cubicBezTo>
                  <a:cubicBezTo>
                    <a:pt x="47" y="2538"/>
                    <a:pt x="90" y="2564"/>
                    <a:pt x="140" y="2587"/>
                  </a:cubicBezTo>
                  <a:cubicBezTo>
                    <a:pt x="647" y="1740"/>
                    <a:pt x="1156" y="895"/>
                    <a:pt x="1666" y="51"/>
                  </a:cubicBezTo>
                  <a:cubicBezTo>
                    <a:pt x="1616" y="34"/>
                    <a:pt x="1567" y="17"/>
                    <a:pt x="1514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375;p60"/>
            <p:cNvSpPr/>
            <p:nvPr/>
          </p:nvSpPr>
          <p:spPr>
            <a:xfrm>
              <a:off x="2012376" y="1508305"/>
              <a:ext cx="122051" cy="171212"/>
            </a:xfrm>
            <a:custGeom>
              <a:avLst/>
              <a:gdLst/>
              <a:ahLst/>
              <a:cxnLst/>
              <a:rect l="l" t="t" r="r" b="b"/>
              <a:pathLst>
                <a:path w="1646" h="2309" extrusionOk="0">
                  <a:moveTo>
                    <a:pt x="1500" y="0"/>
                  </a:moveTo>
                  <a:cubicBezTo>
                    <a:pt x="1023" y="758"/>
                    <a:pt x="523" y="1497"/>
                    <a:pt x="0" y="2219"/>
                  </a:cubicBezTo>
                  <a:cubicBezTo>
                    <a:pt x="40" y="2249"/>
                    <a:pt x="83" y="2279"/>
                    <a:pt x="126" y="2308"/>
                  </a:cubicBezTo>
                  <a:cubicBezTo>
                    <a:pt x="656" y="1576"/>
                    <a:pt x="1162" y="824"/>
                    <a:pt x="1646" y="60"/>
                  </a:cubicBezTo>
                  <a:cubicBezTo>
                    <a:pt x="1596" y="40"/>
                    <a:pt x="1546" y="20"/>
                    <a:pt x="150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376;p60"/>
            <p:cNvSpPr/>
            <p:nvPr/>
          </p:nvSpPr>
          <p:spPr>
            <a:xfrm>
              <a:off x="2695229" y="1633397"/>
              <a:ext cx="371343" cy="364892"/>
            </a:xfrm>
            <a:custGeom>
              <a:avLst/>
              <a:gdLst/>
              <a:ahLst/>
              <a:cxnLst/>
              <a:rect l="l" t="t" r="r" b="b"/>
              <a:pathLst>
                <a:path w="5008" h="4921" extrusionOk="0">
                  <a:moveTo>
                    <a:pt x="2350" y="1"/>
                  </a:moveTo>
                  <a:cubicBezTo>
                    <a:pt x="689" y="1"/>
                    <a:pt x="0" y="1479"/>
                    <a:pt x="0" y="1479"/>
                  </a:cubicBezTo>
                  <a:lnTo>
                    <a:pt x="984" y="4919"/>
                  </a:lnTo>
                  <a:cubicBezTo>
                    <a:pt x="984" y="4919"/>
                    <a:pt x="1016" y="4921"/>
                    <a:pt x="1075" y="4921"/>
                  </a:cubicBezTo>
                  <a:cubicBezTo>
                    <a:pt x="1426" y="4921"/>
                    <a:pt x="2729" y="4862"/>
                    <a:pt x="3782" y="4045"/>
                  </a:cubicBezTo>
                  <a:cubicBezTo>
                    <a:pt x="5007" y="3091"/>
                    <a:pt x="4746" y="314"/>
                    <a:pt x="2776" y="31"/>
                  </a:cubicBezTo>
                  <a:cubicBezTo>
                    <a:pt x="2627" y="10"/>
                    <a:pt x="2486" y="1"/>
                    <a:pt x="2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377;p60"/>
            <p:cNvSpPr/>
            <p:nvPr/>
          </p:nvSpPr>
          <p:spPr>
            <a:xfrm>
              <a:off x="2725927" y="1750628"/>
              <a:ext cx="249663" cy="177960"/>
            </a:xfrm>
            <a:custGeom>
              <a:avLst/>
              <a:gdLst/>
              <a:ahLst/>
              <a:cxnLst/>
              <a:rect l="l" t="t" r="r" b="b"/>
              <a:pathLst>
                <a:path w="3367" h="2400" extrusionOk="0">
                  <a:moveTo>
                    <a:pt x="1990" y="1"/>
                  </a:moveTo>
                  <a:cubicBezTo>
                    <a:pt x="1131" y="1"/>
                    <a:pt x="0" y="878"/>
                    <a:pt x="0" y="878"/>
                  </a:cubicBezTo>
                  <a:lnTo>
                    <a:pt x="447" y="2395"/>
                  </a:lnTo>
                  <a:cubicBezTo>
                    <a:pt x="496" y="2398"/>
                    <a:pt x="544" y="2400"/>
                    <a:pt x="593" y="2400"/>
                  </a:cubicBezTo>
                  <a:cubicBezTo>
                    <a:pt x="1987" y="2400"/>
                    <a:pt x="3367" y="1143"/>
                    <a:pt x="2652" y="286"/>
                  </a:cubicBezTo>
                  <a:cubicBezTo>
                    <a:pt x="2481" y="80"/>
                    <a:pt x="2248" y="1"/>
                    <a:pt x="1990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378;p60"/>
            <p:cNvSpPr/>
            <p:nvPr/>
          </p:nvSpPr>
          <p:spPr>
            <a:xfrm>
              <a:off x="1614855" y="1556281"/>
              <a:ext cx="416204" cy="396035"/>
            </a:xfrm>
            <a:custGeom>
              <a:avLst/>
              <a:gdLst/>
              <a:ahLst/>
              <a:cxnLst/>
              <a:rect l="l" t="t" r="r" b="b"/>
              <a:pathLst>
                <a:path w="5613" h="5341" extrusionOk="0">
                  <a:moveTo>
                    <a:pt x="2984" y="0"/>
                  </a:moveTo>
                  <a:cubicBezTo>
                    <a:pt x="1181" y="0"/>
                    <a:pt x="1" y="2373"/>
                    <a:pt x="1017" y="3711"/>
                  </a:cubicBezTo>
                  <a:cubicBezTo>
                    <a:pt x="1559" y="4426"/>
                    <a:pt x="2159" y="4843"/>
                    <a:pt x="2606" y="5075"/>
                  </a:cubicBezTo>
                  <a:cubicBezTo>
                    <a:pt x="3007" y="5281"/>
                    <a:pt x="3282" y="5340"/>
                    <a:pt x="3282" y="5340"/>
                  </a:cubicBezTo>
                  <a:lnTo>
                    <a:pt x="5613" y="1857"/>
                  </a:lnTo>
                  <a:cubicBezTo>
                    <a:pt x="5613" y="1857"/>
                    <a:pt x="5590" y="1797"/>
                    <a:pt x="5540" y="1698"/>
                  </a:cubicBezTo>
                  <a:cubicBezTo>
                    <a:pt x="5536" y="1687"/>
                    <a:pt x="5530" y="1678"/>
                    <a:pt x="5527" y="1672"/>
                  </a:cubicBezTo>
                  <a:cubicBezTo>
                    <a:pt x="5520" y="1658"/>
                    <a:pt x="5513" y="1648"/>
                    <a:pt x="5507" y="1635"/>
                  </a:cubicBezTo>
                  <a:cubicBezTo>
                    <a:pt x="5484" y="1588"/>
                    <a:pt x="5454" y="1539"/>
                    <a:pt x="5424" y="1482"/>
                  </a:cubicBezTo>
                  <a:cubicBezTo>
                    <a:pt x="5278" y="1244"/>
                    <a:pt x="5050" y="923"/>
                    <a:pt x="4715" y="642"/>
                  </a:cubicBezTo>
                  <a:cubicBezTo>
                    <a:pt x="4321" y="310"/>
                    <a:pt x="3785" y="35"/>
                    <a:pt x="3077" y="3"/>
                  </a:cubicBezTo>
                  <a:cubicBezTo>
                    <a:pt x="3045" y="1"/>
                    <a:pt x="3014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79;p60"/>
            <p:cNvSpPr/>
            <p:nvPr/>
          </p:nvSpPr>
          <p:spPr>
            <a:xfrm>
              <a:off x="1729492" y="1684190"/>
              <a:ext cx="242174" cy="193457"/>
            </a:xfrm>
            <a:custGeom>
              <a:avLst/>
              <a:gdLst/>
              <a:ahLst/>
              <a:cxnLst/>
              <a:rect l="l" t="t" r="r" b="b"/>
              <a:pathLst>
                <a:path w="3266" h="2609" extrusionOk="0">
                  <a:moveTo>
                    <a:pt x="1874" y="1"/>
                  </a:moveTo>
                  <a:cubicBezTo>
                    <a:pt x="1594" y="1"/>
                    <a:pt x="1303" y="93"/>
                    <a:pt x="1034" y="347"/>
                  </a:cubicBezTo>
                  <a:cubicBezTo>
                    <a:pt x="1" y="1321"/>
                    <a:pt x="1884" y="2609"/>
                    <a:pt x="1884" y="2609"/>
                  </a:cubicBezTo>
                  <a:lnTo>
                    <a:pt x="3266" y="635"/>
                  </a:lnTo>
                  <a:cubicBezTo>
                    <a:pt x="3266" y="635"/>
                    <a:pt x="2608" y="1"/>
                    <a:pt x="1874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80;p60"/>
            <p:cNvSpPr/>
            <p:nvPr/>
          </p:nvSpPr>
          <p:spPr>
            <a:xfrm>
              <a:off x="1740318" y="2439188"/>
              <a:ext cx="1265147" cy="708726"/>
            </a:xfrm>
            <a:custGeom>
              <a:avLst/>
              <a:gdLst/>
              <a:ahLst/>
              <a:cxnLst/>
              <a:rect l="l" t="t" r="r" b="b"/>
              <a:pathLst>
                <a:path w="17062" h="9558" extrusionOk="0">
                  <a:moveTo>
                    <a:pt x="15955" y="0"/>
                  </a:moveTo>
                  <a:cubicBezTo>
                    <a:pt x="15872" y="100"/>
                    <a:pt x="15789" y="199"/>
                    <a:pt x="15703" y="295"/>
                  </a:cubicBezTo>
                  <a:cubicBezTo>
                    <a:pt x="15345" y="705"/>
                    <a:pt x="14978" y="1066"/>
                    <a:pt x="14593" y="1384"/>
                  </a:cubicBezTo>
                  <a:cubicBezTo>
                    <a:pt x="14425" y="1527"/>
                    <a:pt x="14246" y="1662"/>
                    <a:pt x="14070" y="1788"/>
                  </a:cubicBezTo>
                  <a:cubicBezTo>
                    <a:pt x="13710" y="2047"/>
                    <a:pt x="13346" y="2272"/>
                    <a:pt x="12971" y="2461"/>
                  </a:cubicBezTo>
                  <a:cubicBezTo>
                    <a:pt x="12782" y="2556"/>
                    <a:pt x="12591" y="2646"/>
                    <a:pt x="12395" y="2725"/>
                  </a:cubicBezTo>
                  <a:cubicBezTo>
                    <a:pt x="12018" y="2884"/>
                    <a:pt x="11633" y="3010"/>
                    <a:pt x="11249" y="3109"/>
                  </a:cubicBezTo>
                  <a:cubicBezTo>
                    <a:pt x="11047" y="3166"/>
                    <a:pt x="10845" y="3212"/>
                    <a:pt x="10643" y="3248"/>
                  </a:cubicBezTo>
                  <a:cubicBezTo>
                    <a:pt x="10249" y="3325"/>
                    <a:pt x="9852" y="3371"/>
                    <a:pt x="9458" y="3398"/>
                  </a:cubicBezTo>
                  <a:cubicBezTo>
                    <a:pt x="9256" y="3410"/>
                    <a:pt x="9050" y="3414"/>
                    <a:pt x="8851" y="3418"/>
                  </a:cubicBezTo>
                  <a:cubicBezTo>
                    <a:pt x="8822" y="3418"/>
                    <a:pt x="8794" y="3418"/>
                    <a:pt x="8765" y="3418"/>
                  </a:cubicBezTo>
                  <a:cubicBezTo>
                    <a:pt x="8437" y="3418"/>
                    <a:pt x="8112" y="3401"/>
                    <a:pt x="7792" y="3371"/>
                  </a:cubicBezTo>
                  <a:cubicBezTo>
                    <a:pt x="7584" y="3355"/>
                    <a:pt x="7378" y="3331"/>
                    <a:pt x="7176" y="3305"/>
                  </a:cubicBezTo>
                  <a:cubicBezTo>
                    <a:pt x="7070" y="3291"/>
                    <a:pt x="6964" y="3279"/>
                    <a:pt x="6861" y="3259"/>
                  </a:cubicBezTo>
                  <a:cubicBezTo>
                    <a:pt x="6630" y="3222"/>
                    <a:pt x="6404" y="3179"/>
                    <a:pt x="6176" y="3132"/>
                  </a:cubicBezTo>
                  <a:cubicBezTo>
                    <a:pt x="5994" y="3093"/>
                    <a:pt x="5811" y="3050"/>
                    <a:pt x="5629" y="3007"/>
                  </a:cubicBezTo>
                  <a:cubicBezTo>
                    <a:pt x="5215" y="2904"/>
                    <a:pt x="4818" y="2785"/>
                    <a:pt x="4434" y="2659"/>
                  </a:cubicBezTo>
                  <a:cubicBezTo>
                    <a:pt x="4232" y="2593"/>
                    <a:pt x="4037" y="2527"/>
                    <a:pt x="3851" y="2457"/>
                  </a:cubicBezTo>
                  <a:cubicBezTo>
                    <a:pt x="3689" y="2397"/>
                    <a:pt x="3530" y="2338"/>
                    <a:pt x="3375" y="2272"/>
                  </a:cubicBezTo>
                  <a:cubicBezTo>
                    <a:pt x="1493" y="1523"/>
                    <a:pt x="212" y="673"/>
                    <a:pt x="129" y="616"/>
                  </a:cubicBezTo>
                  <a:lnTo>
                    <a:pt x="126" y="613"/>
                  </a:lnTo>
                  <a:lnTo>
                    <a:pt x="0" y="1494"/>
                  </a:lnTo>
                  <a:lnTo>
                    <a:pt x="14" y="1726"/>
                  </a:lnTo>
                  <a:lnTo>
                    <a:pt x="57" y="2388"/>
                  </a:lnTo>
                  <a:lnTo>
                    <a:pt x="159" y="4034"/>
                  </a:lnTo>
                  <a:lnTo>
                    <a:pt x="202" y="4692"/>
                  </a:lnTo>
                  <a:lnTo>
                    <a:pt x="275" y="5831"/>
                  </a:lnTo>
                  <a:lnTo>
                    <a:pt x="315" y="6474"/>
                  </a:lnTo>
                  <a:lnTo>
                    <a:pt x="381" y="7520"/>
                  </a:lnTo>
                  <a:lnTo>
                    <a:pt x="397" y="7815"/>
                  </a:lnTo>
                  <a:cubicBezTo>
                    <a:pt x="940" y="8034"/>
                    <a:pt x="1467" y="8229"/>
                    <a:pt x="1984" y="8398"/>
                  </a:cubicBezTo>
                  <a:cubicBezTo>
                    <a:pt x="2083" y="8431"/>
                    <a:pt x="2179" y="8461"/>
                    <a:pt x="2275" y="8491"/>
                  </a:cubicBezTo>
                  <a:cubicBezTo>
                    <a:pt x="2351" y="8521"/>
                    <a:pt x="2430" y="8544"/>
                    <a:pt x="2510" y="8567"/>
                  </a:cubicBezTo>
                  <a:cubicBezTo>
                    <a:pt x="2719" y="8633"/>
                    <a:pt x="2921" y="8692"/>
                    <a:pt x="3123" y="8749"/>
                  </a:cubicBezTo>
                  <a:cubicBezTo>
                    <a:pt x="3669" y="8905"/>
                    <a:pt x="4202" y="9033"/>
                    <a:pt x="4715" y="9140"/>
                  </a:cubicBezTo>
                  <a:cubicBezTo>
                    <a:pt x="4921" y="9183"/>
                    <a:pt x="5126" y="9223"/>
                    <a:pt x="5325" y="9259"/>
                  </a:cubicBezTo>
                  <a:cubicBezTo>
                    <a:pt x="5878" y="9355"/>
                    <a:pt x="6415" y="9428"/>
                    <a:pt x="6928" y="9474"/>
                  </a:cubicBezTo>
                  <a:cubicBezTo>
                    <a:pt x="7054" y="9487"/>
                    <a:pt x="7179" y="9498"/>
                    <a:pt x="7298" y="9507"/>
                  </a:cubicBezTo>
                  <a:cubicBezTo>
                    <a:pt x="7381" y="9514"/>
                    <a:pt x="7460" y="9517"/>
                    <a:pt x="7540" y="9524"/>
                  </a:cubicBezTo>
                  <a:cubicBezTo>
                    <a:pt x="7908" y="9547"/>
                    <a:pt x="8265" y="9558"/>
                    <a:pt x="8609" y="9558"/>
                  </a:cubicBezTo>
                  <a:cubicBezTo>
                    <a:pt x="8810" y="9558"/>
                    <a:pt x="9007" y="9554"/>
                    <a:pt x="9199" y="9547"/>
                  </a:cubicBezTo>
                  <a:cubicBezTo>
                    <a:pt x="9412" y="9540"/>
                    <a:pt x="9617" y="9530"/>
                    <a:pt x="9819" y="9514"/>
                  </a:cubicBezTo>
                  <a:cubicBezTo>
                    <a:pt x="10381" y="9474"/>
                    <a:pt x="10908" y="9408"/>
                    <a:pt x="11402" y="9319"/>
                  </a:cubicBezTo>
                  <a:cubicBezTo>
                    <a:pt x="11613" y="9282"/>
                    <a:pt x="11816" y="9242"/>
                    <a:pt x="12014" y="9196"/>
                  </a:cubicBezTo>
                  <a:cubicBezTo>
                    <a:pt x="12412" y="9107"/>
                    <a:pt x="12782" y="9007"/>
                    <a:pt x="13127" y="8898"/>
                  </a:cubicBezTo>
                  <a:cubicBezTo>
                    <a:pt x="13346" y="8832"/>
                    <a:pt x="13551" y="8759"/>
                    <a:pt x="13746" y="8686"/>
                  </a:cubicBezTo>
                  <a:cubicBezTo>
                    <a:pt x="14160" y="8533"/>
                    <a:pt x="14527" y="8371"/>
                    <a:pt x="14842" y="8216"/>
                  </a:cubicBezTo>
                  <a:cubicBezTo>
                    <a:pt x="15077" y="8104"/>
                    <a:pt x="15279" y="7991"/>
                    <a:pt x="15458" y="7888"/>
                  </a:cubicBezTo>
                  <a:cubicBezTo>
                    <a:pt x="16051" y="7543"/>
                    <a:pt x="16349" y="7285"/>
                    <a:pt x="16349" y="7285"/>
                  </a:cubicBezTo>
                  <a:cubicBezTo>
                    <a:pt x="16349" y="7285"/>
                    <a:pt x="16568" y="6924"/>
                    <a:pt x="16763" y="6209"/>
                  </a:cubicBezTo>
                  <a:cubicBezTo>
                    <a:pt x="16922" y="5613"/>
                    <a:pt x="17061" y="4772"/>
                    <a:pt x="17037" y="3689"/>
                  </a:cubicBezTo>
                  <a:cubicBezTo>
                    <a:pt x="16985" y="1308"/>
                    <a:pt x="15955" y="0"/>
                    <a:pt x="15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81;p60"/>
            <p:cNvSpPr/>
            <p:nvPr/>
          </p:nvSpPr>
          <p:spPr>
            <a:xfrm>
              <a:off x="2659414" y="2621598"/>
              <a:ext cx="100251" cy="477452"/>
            </a:xfrm>
            <a:custGeom>
              <a:avLst/>
              <a:gdLst/>
              <a:ahLst/>
              <a:cxnLst/>
              <a:rect l="l" t="t" r="r" b="b"/>
              <a:pathLst>
                <a:path w="1352" h="6439" extrusionOk="0">
                  <a:moveTo>
                    <a:pt x="576" y="1"/>
                  </a:moveTo>
                  <a:cubicBezTo>
                    <a:pt x="387" y="96"/>
                    <a:pt x="196" y="186"/>
                    <a:pt x="0" y="265"/>
                  </a:cubicBezTo>
                  <a:cubicBezTo>
                    <a:pt x="480" y="2289"/>
                    <a:pt x="725" y="4348"/>
                    <a:pt x="732" y="6438"/>
                  </a:cubicBezTo>
                  <a:cubicBezTo>
                    <a:pt x="951" y="6372"/>
                    <a:pt x="1156" y="6299"/>
                    <a:pt x="1351" y="6226"/>
                  </a:cubicBezTo>
                  <a:cubicBezTo>
                    <a:pt x="1331" y="4120"/>
                    <a:pt x="1073" y="2037"/>
                    <a:pt x="57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82;p60"/>
            <p:cNvSpPr/>
            <p:nvPr/>
          </p:nvSpPr>
          <p:spPr>
            <a:xfrm>
              <a:off x="2783616" y="2541738"/>
              <a:ext cx="102994" cy="506667"/>
            </a:xfrm>
            <a:custGeom>
              <a:avLst/>
              <a:gdLst/>
              <a:ahLst/>
              <a:cxnLst/>
              <a:rect l="l" t="t" r="r" b="b"/>
              <a:pathLst>
                <a:path w="1389" h="6833" extrusionOk="0">
                  <a:moveTo>
                    <a:pt x="523" y="1"/>
                  </a:moveTo>
                  <a:cubicBezTo>
                    <a:pt x="355" y="144"/>
                    <a:pt x="176" y="279"/>
                    <a:pt x="0" y="405"/>
                  </a:cubicBezTo>
                  <a:cubicBezTo>
                    <a:pt x="315" y="1376"/>
                    <a:pt x="603" y="2359"/>
                    <a:pt x="659" y="3366"/>
                  </a:cubicBezTo>
                  <a:cubicBezTo>
                    <a:pt x="719" y="4518"/>
                    <a:pt x="742" y="5674"/>
                    <a:pt x="772" y="6833"/>
                  </a:cubicBezTo>
                  <a:cubicBezTo>
                    <a:pt x="1007" y="6721"/>
                    <a:pt x="1209" y="6608"/>
                    <a:pt x="1388" y="6505"/>
                  </a:cubicBezTo>
                  <a:cubicBezTo>
                    <a:pt x="1368" y="5353"/>
                    <a:pt x="1355" y="4197"/>
                    <a:pt x="1259" y="3054"/>
                  </a:cubicBezTo>
                  <a:cubicBezTo>
                    <a:pt x="1173" y="2015"/>
                    <a:pt x="852" y="998"/>
                    <a:pt x="523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83;p60"/>
            <p:cNvSpPr/>
            <p:nvPr/>
          </p:nvSpPr>
          <p:spPr>
            <a:xfrm>
              <a:off x="2904630" y="2439188"/>
              <a:ext cx="100844" cy="460397"/>
            </a:xfrm>
            <a:custGeom>
              <a:avLst/>
              <a:gdLst/>
              <a:ahLst/>
              <a:cxnLst/>
              <a:rect l="l" t="t" r="r" b="b"/>
              <a:pathLst>
                <a:path w="1360" h="6209" extrusionOk="0">
                  <a:moveTo>
                    <a:pt x="253" y="0"/>
                  </a:moveTo>
                  <a:cubicBezTo>
                    <a:pt x="170" y="100"/>
                    <a:pt x="87" y="199"/>
                    <a:pt x="1" y="295"/>
                  </a:cubicBezTo>
                  <a:cubicBezTo>
                    <a:pt x="773" y="2179"/>
                    <a:pt x="1130" y="4185"/>
                    <a:pt x="1061" y="6209"/>
                  </a:cubicBezTo>
                  <a:cubicBezTo>
                    <a:pt x="1220" y="5613"/>
                    <a:pt x="1359" y="4772"/>
                    <a:pt x="1335" y="3689"/>
                  </a:cubicBezTo>
                  <a:cubicBezTo>
                    <a:pt x="1283" y="1308"/>
                    <a:pt x="253" y="0"/>
                    <a:pt x="253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84;p60"/>
            <p:cNvSpPr/>
            <p:nvPr/>
          </p:nvSpPr>
          <p:spPr>
            <a:xfrm>
              <a:off x="2529502" y="2669721"/>
              <a:ext cx="101734" cy="460472"/>
            </a:xfrm>
            <a:custGeom>
              <a:avLst/>
              <a:gdLst/>
              <a:ahLst/>
              <a:cxnLst/>
              <a:rect l="l" t="t" r="r" b="b"/>
              <a:pathLst>
                <a:path w="1372" h="6210" extrusionOk="0">
                  <a:moveTo>
                    <a:pt x="606" y="0"/>
                  </a:moveTo>
                  <a:cubicBezTo>
                    <a:pt x="404" y="57"/>
                    <a:pt x="202" y="103"/>
                    <a:pt x="0" y="139"/>
                  </a:cubicBezTo>
                  <a:cubicBezTo>
                    <a:pt x="331" y="2153"/>
                    <a:pt x="586" y="4176"/>
                    <a:pt x="759" y="6210"/>
                  </a:cubicBezTo>
                  <a:cubicBezTo>
                    <a:pt x="970" y="6173"/>
                    <a:pt x="1173" y="6133"/>
                    <a:pt x="1371" y="6087"/>
                  </a:cubicBezTo>
                  <a:cubicBezTo>
                    <a:pt x="1193" y="4050"/>
                    <a:pt x="937" y="2021"/>
                    <a:pt x="60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85;p60"/>
            <p:cNvSpPr/>
            <p:nvPr/>
          </p:nvSpPr>
          <p:spPr>
            <a:xfrm>
              <a:off x="2396625" y="2691076"/>
              <a:ext cx="71777" cy="456023"/>
            </a:xfrm>
            <a:custGeom>
              <a:avLst/>
              <a:gdLst/>
              <a:ahLst/>
              <a:cxnLst/>
              <a:rect l="l" t="t" r="r" b="b"/>
              <a:pathLst>
                <a:path w="968" h="6150" extrusionOk="0">
                  <a:moveTo>
                    <a:pt x="607" y="1"/>
                  </a:moveTo>
                  <a:cubicBezTo>
                    <a:pt x="405" y="13"/>
                    <a:pt x="199" y="17"/>
                    <a:pt x="0" y="21"/>
                  </a:cubicBezTo>
                  <a:cubicBezTo>
                    <a:pt x="70" y="1037"/>
                    <a:pt x="77" y="2070"/>
                    <a:pt x="150" y="3038"/>
                  </a:cubicBezTo>
                  <a:cubicBezTo>
                    <a:pt x="229" y="4074"/>
                    <a:pt x="315" y="5110"/>
                    <a:pt x="348" y="6150"/>
                  </a:cubicBezTo>
                  <a:cubicBezTo>
                    <a:pt x="561" y="6143"/>
                    <a:pt x="766" y="6133"/>
                    <a:pt x="968" y="6117"/>
                  </a:cubicBezTo>
                  <a:cubicBezTo>
                    <a:pt x="934" y="4951"/>
                    <a:pt x="825" y="3789"/>
                    <a:pt x="739" y="2627"/>
                  </a:cubicBezTo>
                  <a:cubicBezTo>
                    <a:pt x="676" y="1775"/>
                    <a:pt x="663" y="881"/>
                    <a:pt x="607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86;p60"/>
            <p:cNvSpPr/>
            <p:nvPr/>
          </p:nvSpPr>
          <p:spPr>
            <a:xfrm>
              <a:off x="2253959" y="2684180"/>
              <a:ext cx="64140" cy="461213"/>
            </a:xfrm>
            <a:custGeom>
              <a:avLst/>
              <a:gdLst/>
              <a:ahLst/>
              <a:cxnLst/>
              <a:rect l="l" t="t" r="r" b="b"/>
              <a:pathLst>
                <a:path w="865" h="6220" extrusionOk="0">
                  <a:moveTo>
                    <a:pt x="249" y="1"/>
                  </a:moveTo>
                  <a:cubicBezTo>
                    <a:pt x="235" y="285"/>
                    <a:pt x="223" y="567"/>
                    <a:pt x="212" y="852"/>
                  </a:cubicBezTo>
                  <a:lnTo>
                    <a:pt x="212" y="965"/>
                  </a:lnTo>
                  <a:cubicBezTo>
                    <a:pt x="156" y="2703"/>
                    <a:pt x="186" y="4445"/>
                    <a:pt x="1" y="6170"/>
                  </a:cubicBezTo>
                  <a:cubicBezTo>
                    <a:pt x="127" y="6183"/>
                    <a:pt x="252" y="6194"/>
                    <a:pt x="371" y="6203"/>
                  </a:cubicBezTo>
                  <a:cubicBezTo>
                    <a:pt x="454" y="6210"/>
                    <a:pt x="533" y="6213"/>
                    <a:pt x="613" y="6220"/>
                  </a:cubicBezTo>
                  <a:cubicBezTo>
                    <a:pt x="796" y="4448"/>
                    <a:pt x="769" y="2663"/>
                    <a:pt x="828" y="881"/>
                  </a:cubicBezTo>
                  <a:cubicBezTo>
                    <a:pt x="835" y="610"/>
                    <a:pt x="848" y="339"/>
                    <a:pt x="865" y="67"/>
                  </a:cubicBezTo>
                  <a:cubicBezTo>
                    <a:pt x="657" y="51"/>
                    <a:pt x="451" y="27"/>
                    <a:pt x="249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87;p60"/>
            <p:cNvSpPr/>
            <p:nvPr/>
          </p:nvSpPr>
          <p:spPr>
            <a:xfrm>
              <a:off x="2089938" y="2662084"/>
              <a:ext cx="108407" cy="463734"/>
            </a:xfrm>
            <a:custGeom>
              <a:avLst/>
              <a:gdLst/>
              <a:ahLst/>
              <a:cxnLst/>
              <a:rect l="l" t="t" r="r" b="b"/>
              <a:pathLst>
                <a:path w="1462" h="6254" extrusionOk="0">
                  <a:moveTo>
                    <a:pt x="914" y="1"/>
                  </a:moveTo>
                  <a:cubicBezTo>
                    <a:pt x="835" y="305"/>
                    <a:pt x="749" y="607"/>
                    <a:pt x="673" y="912"/>
                  </a:cubicBezTo>
                  <a:cubicBezTo>
                    <a:pt x="557" y="1375"/>
                    <a:pt x="457" y="1842"/>
                    <a:pt x="418" y="2325"/>
                  </a:cubicBezTo>
                  <a:cubicBezTo>
                    <a:pt x="312" y="3600"/>
                    <a:pt x="176" y="4869"/>
                    <a:pt x="0" y="6134"/>
                  </a:cubicBezTo>
                  <a:cubicBezTo>
                    <a:pt x="206" y="6177"/>
                    <a:pt x="411" y="6217"/>
                    <a:pt x="610" y="6253"/>
                  </a:cubicBezTo>
                  <a:cubicBezTo>
                    <a:pt x="775" y="5081"/>
                    <a:pt x="911" y="3901"/>
                    <a:pt x="1007" y="2723"/>
                  </a:cubicBezTo>
                  <a:cubicBezTo>
                    <a:pt x="1053" y="2143"/>
                    <a:pt x="1104" y="1574"/>
                    <a:pt x="1223" y="1011"/>
                  </a:cubicBezTo>
                  <a:cubicBezTo>
                    <a:pt x="1255" y="846"/>
                    <a:pt x="1295" y="679"/>
                    <a:pt x="1345" y="517"/>
                  </a:cubicBezTo>
                  <a:cubicBezTo>
                    <a:pt x="1385" y="385"/>
                    <a:pt x="1425" y="256"/>
                    <a:pt x="1461" y="126"/>
                  </a:cubicBezTo>
                  <a:cubicBezTo>
                    <a:pt x="1279" y="87"/>
                    <a:pt x="1096" y="44"/>
                    <a:pt x="914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88;p60"/>
            <p:cNvSpPr/>
            <p:nvPr/>
          </p:nvSpPr>
          <p:spPr>
            <a:xfrm>
              <a:off x="1926362" y="2621301"/>
              <a:ext cx="142813" cy="466626"/>
            </a:xfrm>
            <a:custGeom>
              <a:avLst/>
              <a:gdLst/>
              <a:ahLst/>
              <a:cxnLst/>
              <a:rect l="l" t="t" r="r" b="b"/>
              <a:pathLst>
                <a:path w="1926" h="6293" extrusionOk="0">
                  <a:moveTo>
                    <a:pt x="1342" y="1"/>
                  </a:moveTo>
                  <a:cubicBezTo>
                    <a:pt x="1220" y="299"/>
                    <a:pt x="1104" y="601"/>
                    <a:pt x="994" y="905"/>
                  </a:cubicBezTo>
                  <a:cubicBezTo>
                    <a:pt x="690" y="1729"/>
                    <a:pt x="435" y="2574"/>
                    <a:pt x="279" y="3445"/>
                  </a:cubicBezTo>
                  <a:cubicBezTo>
                    <a:pt x="117" y="4326"/>
                    <a:pt x="38" y="5220"/>
                    <a:pt x="1" y="6111"/>
                  </a:cubicBezTo>
                  <a:cubicBezTo>
                    <a:pt x="210" y="6177"/>
                    <a:pt x="412" y="6236"/>
                    <a:pt x="614" y="6293"/>
                  </a:cubicBezTo>
                  <a:cubicBezTo>
                    <a:pt x="644" y="5392"/>
                    <a:pt x="716" y="4498"/>
                    <a:pt x="878" y="3607"/>
                  </a:cubicBezTo>
                  <a:cubicBezTo>
                    <a:pt x="1031" y="2756"/>
                    <a:pt x="1280" y="1928"/>
                    <a:pt x="1574" y="1113"/>
                  </a:cubicBezTo>
                  <a:cubicBezTo>
                    <a:pt x="1687" y="809"/>
                    <a:pt x="1803" y="505"/>
                    <a:pt x="1925" y="203"/>
                  </a:cubicBezTo>
                  <a:cubicBezTo>
                    <a:pt x="1723" y="137"/>
                    <a:pt x="1528" y="71"/>
                    <a:pt x="1342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89;p60"/>
            <p:cNvSpPr/>
            <p:nvPr/>
          </p:nvSpPr>
          <p:spPr>
            <a:xfrm>
              <a:off x="1641178" y="3307784"/>
              <a:ext cx="50570" cy="127167"/>
            </a:xfrm>
            <a:custGeom>
              <a:avLst/>
              <a:gdLst/>
              <a:ahLst/>
              <a:cxnLst/>
              <a:rect l="l" t="t" r="r" b="b"/>
              <a:pathLst>
                <a:path w="682" h="1715" extrusionOk="0">
                  <a:moveTo>
                    <a:pt x="76" y="0"/>
                  </a:moveTo>
                  <a:cubicBezTo>
                    <a:pt x="37" y="0"/>
                    <a:pt x="1" y="25"/>
                    <a:pt x="6" y="75"/>
                  </a:cubicBezTo>
                  <a:cubicBezTo>
                    <a:pt x="23" y="257"/>
                    <a:pt x="62" y="439"/>
                    <a:pt x="119" y="622"/>
                  </a:cubicBezTo>
                  <a:cubicBezTo>
                    <a:pt x="224" y="975"/>
                    <a:pt x="383" y="1323"/>
                    <a:pt x="512" y="1661"/>
                  </a:cubicBezTo>
                  <a:cubicBezTo>
                    <a:pt x="525" y="1698"/>
                    <a:pt x="557" y="1714"/>
                    <a:pt x="588" y="1714"/>
                  </a:cubicBezTo>
                  <a:cubicBezTo>
                    <a:pt x="635" y="1714"/>
                    <a:pt x="682" y="1677"/>
                    <a:pt x="662" y="1621"/>
                  </a:cubicBezTo>
                  <a:cubicBezTo>
                    <a:pt x="549" y="1320"/>
                    <a:pt x="406" y="1009"/>
                    <a:pt x="301" y="694"/>
                  </a:cubicBezTo>
                  <a:cubicBezTo>
                    <a:pt x="234" y="489"/>
                    <a:pt x="182" y="280"/>
                    <a:pt x="162" y="75"/>
                  </a:cubicBezTo>
                  <a:cubicBezTo>
                    <a:pt x="157" y="25"/>
                    <a:pt x="115" y="0"/>
                    <a:pt x="7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90;p60"/>
            <p:cNvSpPr/>
            <p:nvPr/>
          </p:nvSpPr>
          <p:spPr>
            <a:xfrm>
              <a:off x="1684334" y="3346120"/>
              <a:ext cx="47382" cy="104329"/>
            </a:xfrm>
            <a:custGeom>
              <a:avLst/>
              <a:gdLst/>
              <a:ahLst/>
              <a:cxnLst/>
              <a:rect l="l" t="t" r="r" b="b"/>
              <a:pathLst>
                <a:path w="639" h="1407" extrusionOk="0">
                  <a:moveTo>
                    <a:pt x="95" y="0"/>
                  </a:moveTo>
                  <a:cubicBezTo>
                    <a:pt x="49" y="0"/>
                    <a:pt x="0" y="38"/>
                    <a:pt x="17" y="94"/>
                  </a:cubicBezTo>
                  <a:cubicBezTo>
                    <a:pt x="40" y="171"/>
                    <a:pt x="63" y="247"/>
                    <a:pt x="89" y="319"/>
                  </a:cubicBezTo>
                  <a:cubicBezTo>
                    <a:pt x="202" y="674"/>
                    <a:pt x="332" y="1022"/>
                    <a:pt x="477" y="1366"/>
                  </a:cubicBezTo>
                  <a:cubicBezTo>
                    <a:pt x="489" y="1395"/>
                    <a:pt x="511" y="1407"/>
                    <a:pt x="533" y="1407"/>
                  </a:cubicBezTo>
                  <a:cubicBezTo>
                    <a:pt x="583" y="1407"/>
                    <a:pt x="638" y="1348"/>
                    <a:pt x="613" y="1286"/>
                  </a:cubicBezTo>
                  <a:cubicBezTo>
                    <a:pt x="486" y="995"/>
                    <a:pt x="378" y="697"/>
                    <a:pt x="278" y="395"/>
                  </a:cubicBezTo>
                  <a:cubicBezTo>
                    <a:pt x="239" y="283"/>
                    <a:pt x="202" y="167"/>
                    <a:pt x="165" y="55"/>
                  </a:cubicBezTo>
                  <a:cubicBezTo>
                    <a:pt x="155" y="16"/>
                    <a:pt x="125" y="0"/>
                    <a:pt x="95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91;p60"/>
            <p:cNvSpPr/>
            <p:nvPr/>
          </p:nvSpPr>
          <p:spPr>
            <a:xfrm>
              <a:off x="1726377" y="3355537"/>
              <a:ext cx="31365" cy="91575"/>
            </a:xfrm>
            <a:custGeom>
              <a:avLst/>
              <a:gdLst/>
              <a:ahLst/>
              <a:cxnLst/>
              <a:rect l="l" t="t" r="r" b="b"/>
              <a:pathLst>
                <a:path w="423" h="1235" extrusionOk="0">
                  <a:moveTo>
                    <a:pt x="96" y="1"/>
                  </a:moveTo>
                  <a:cubicBezTo>
                    <a:pt x="50" y="1"/>
                    <a:pt x="0" y="40"/>
                    <a:pt x="12" y="100"/>
                  </a:cubicBezTo>
                  <a:cubicBezTo>
                    <a:pt x="32" y="206"/>
                    <a:pt x="55" y="308"/>
                    <a:pt x="82" y="415"/>
                  </a:cubicBezTo>
                  <a:cubicBezTo>
                    <a:pt x="135" y="673"/>
                    <a:pt x="194" y="927"/>
                    <a:pt x="257" y="1179"/>
                  </a:cubicBezTo>
                  <a:cubicBezTo>
                    <a:pt x="268" y="1218"/>
                    <a:pt x="298" y="1235"/>
                    <a:pt x="329" y="1235"/>
                  </a:cubicBezTo>
                  <a:cubicBezTo>
                    <a:pt x="375" y="1235"/>
                    <a:pt x="422" y="1197"/>
                    <a:pt x="407" y="1140"/>
                  </a:cubicBezTo>
                  <a:cubicBezTo>
                    <a:pt x="350" y="921"/>
                    <a:pt x="301" y="702"/>
                    <a:pt x="251" y="484"/>
                  </a:cubicBezTo>
                  <a:cubicBezTo>
                    <a:pt x="218" y="342"/>
                    <a:pt x="191" y="199"/>
                    <a:pt x="162" y="57"/>
                  </a:cubicBezTo>
                  <a:cubicBezTo>
                    <a:pt x="154" y="18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92;p60"/>
            <p:cNvSpPr/>
            <p:nvPr/>
          </p:nvSpPr>
          <p:spPr>
            <a:xfrm>
              <a:off x="1756334" y="3354128"/>
              <a:ext cx="29363" cy="99213"/>
            </a:xfrm>
            <a:custGeom>
              <a:avLst/>
              <a:gdLst/>
              <a:ahLst/>
              <a:cxnLst/>
              <a:rect l="l" t="t" r="r" b="b"/>
              <a:pathLst>
                <a:path w="396" h="1338" extrusionOk="0">
                  <a:moveTo>
                    <a:pt x="95" y="1"/>
                  </a:moveTo>
                  <a:cubicBezTo>
                    <a:pt x="49" y="1"/>
                    <a:pt x="0" y="38"/>
                    <a:pt x="12" y="96"/>
                  </a:cubicBezTo>
                  <a:cubicBezTo>
                    <a:pt x="42" y="264"/>
                    <a:pt x="76" y="434"/>
                    <a:pt x="108" y="605"/>
                  </a:cubicBezTo>
                  <a:cubicBezTo>
                    <a:pt x="151" y="831"/>
                    <a:pt x="191" y="1056"/>
                    <a:pt x="235" y="1281"/>
                  </a:cubicBezTo>
                  <a:cubicBezTo>
                    <a:pt x="243" y="1321"/>
                    <a:pt x="271" y="1338"/>
                    <a:pt x="301" y="1338"/>
                  </a:cubicBezTo>
                  <a:cubicBezTo>
                    <a:pt x="346" y="1338"/>
                    <a:pt x="395" y="1299"/>
                    <a:pt x="383" y="1241"/>
                  </a:cubicBezTo>
                  <a:cubicBezTo>
                    <a:pt x="350" y="1053"/>
                    <a:pt x="314" y="860"/>
                    <a:pt x="278" y="672"/>
                  </a:cubicBezTo>
                  <a:cubicBezTo>
                    <a:pt x="241" y="466"/>
                    <a:pt x="201" y="261"/>
                    <a:pt x="162" y="56"/>
                  </a:cubicBezTo>
                  <a:cubicBezTo>
                    <a:pt x="154" y="18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93;p60"/>
            <p:cNvSpPr/>
            <p:nvPr/>
          </p:nvSpPr>
          <p:spPr>
            <a:xfrm>
              <a:off x="1580375" y="2393215"/>
              <a:ext cx="410198" cy="1074582"/>
            </a:xfrm>
            <a:custGeom>
              <a:avLst/>
              <a:gdLst/>
              <a:ahLst/>
              <a:cxnLst/>
              <a:rect l="l" t="t" r="r" b="b"/>
              <a:pathLst>
                <a:path w="5532" h="14492" extrusionOk="0">
                  <a:moveTo>
                    <a:pt x="1783" y="1"/>
                  </a:moveTo>
                  <a:cubicBezTo>
                    <a:pt x="1539" y="1"/>
                    <a:pt x="1311" y="74"/>
                    <a:pt x="1107" y="236"/>
                  </a:cubicBezTo>
                  <a:cubicBezTo>
                    <a:pt x="800" y="478"/>
                    <a:pt x="564" y="1034"/>
                    <a:pt x="386" y="1785"/>
                  </a:cubicBezTo>
                  <a:cubicBezTo>
                    <a:pt x="343" y="1974"/>
                    <a:pt x="303" y="2180"/>
                    <a:pt x="266" y="2395"/>
                  </a:cubicBezTo>
                  <a:cubicBezTo>
                    <a:pt x="184" y="2875"/>
                    <a:pt x="120" y="3411"/>
                    <a:pt x="77" y="3981"/>
                  </a:cubicBezTo>
                  <a:cubicBezTo>
                    <a:pt x="65" y="4189"/>
                    <a:pt x="48" y="4402"/>
                    <a:pt x="38" y="4620"/>
                  </a:cubicBezTo>
                  <a:cubicBezTo>
                    <a:pt x="18" y="5031"/>
                    <a:pt x="5" y="5455"/>
                    <a:pt x="5" y="5882"/>
                  </a:cubicBezTo>
                  <a:cubicBezTo>
                    <a:pt x="1" y="6097"/>
                    <a:pt x="1" y="6312"/>
                    <a:pt x="5" y="6528"/>
                  </a:cubicBezTo>
                  <a:cubicBezTo>
                    <a:pt x="8" y="6925"/>
                    <a:pt x="21" y="7322"/>
                    <a:pt x="38" y="7717"/>
                  </a:cubicBezTo>
                  <a:cubicBezTo>
                    <a:pt x="48" y="7932"/>
                    <a:pt x="61" y="8140"/>
                    <a:pt x="71" y="8352"/>
                  </a:cubicBezTo>
                  <a:cubicBezTo>
                    <a:pt x="97" y="8783"/>
                    <a:pt x="137" y="9204"/>
                    <a:pt x="180" y="9604"/>
                  </a:cubicBezTo>
                  <a:cubicBezTo>
                    <a:pt x="200" y="9819"/>
                    <a:pt x="227" y="10028"/>
                    <a:pt x="253" y="10234"/>
                  </a:cubicBezTo>
                  <a:cubicBezTo>
                    <a:pt x="299" y="10591"/>
                    <a:pt x="352" y="10932"/>
                    <a:pt x="415" y="11250"/>
                  </a:cubicBezTo>
                  <a:cubicBezTo>
                    <a:pt x="455" y="11478"/>
                    <a:pt x="502" y="11690"/>
                    <a:pt x="548" y="11892"/>
                  </a:cubicBezTo>
                  <a:cubicBezTo>
                    <a:pt x="650" y="12309"/>
                    <a:pt x="763" y="12664"/>
                    <a:pt x="889" y="12936"/>
                  </a:cubicBezTo>
                  <a:lnTo>
                    <a:pt x="939" y="12956"/>
                  </a:lnTo>
                  <a:lnTo>
                    <a:pt x="1121" y="13028"/>
                  </a:lnTo>
                  <a:lnTo>
                    <a:pt x="1491" y="13170"/>
                  </a:lnTo>
                  <a:lnTo>
                    <a:pt x="1680" y="13246"/>
                  </a:lnTo>
                  <a:lnTo>
                    <a:pt x="2051" y="13393"/>
                  </a:lnTo>
                  <a:lnTo>
                    <a:pt x="2220" y="13462"/>
                  </a:lnTo>
                  <a:lnTo>
                    <a:pt x="2481" y="13564"/>
                  </a:lnTo>
                  <a:lnTo>
                    <a:pt x="2651" y="13631"/>
                  </a:lnTo>
                  <a:lnTo>
                    <a:pt x="2938" y="13746"/>
                  </a:lnTo>
                  <a:lnTo>
                    <a:pt x="3108" y="13813"/>
                  </a:lnTo>
                  <a:lnTo>
                    <a:pt x="3339" y="13902"/>
                  </a:lnTo>
                  <a:lnTo>
                    <a:pt x="3508" y="13969"/>
                  </a:lnTo>
                  <a:lnTo>
                    <a:pt x="3856" y="14108"/>
                  </a:lnTo>
                  <a:lnTo>
                    <a:pt x="4008" y="14168"/>
                  </a:lnTo>
                  <a:lnTo>
                    <a:pt x="4141" y="14220"/>
                  </a:lnTo>
                  <a:lnTo>
                    <a:pt x="4300" y="14283"/>
                  </a:lnTo>
                  <a:lnTo>
                    <a:pt x="4650" y="14422"/>
                  </a:lnTo>
                  <a:lnTo>
                    <a:pt x="4813" y="14489"/>
                  </a:lnTo>
                  <a:lnTo>
                    <a:pt x="4829" y="14492"/>
                  </a:lnTo>
                  <a:cubicBezTo>
                    <a:pt x="4829" y="14492"/>
                    <a:pt x="4737" y="13780"/>
                    <a:pt x="4641" y="12707"/>
                  </a:cubicBezTo>
                  <a:cubicBezTo>
                    <a:pt x="4624" y="12502"/>
                    <a:pt x="4604" y="12283"/>
                    <a:pt x="4587" y="12054"/>
                  </a:cubicBezTo>
                  <a:cubicBezTo>
                    <a:pt x="4555" y="11657"/>
                    <a:pt x="4525" y="11227"/>
                    <a:pt x="4498" y="10773"/>
                  </a:cubicBezTo>
                  <a:cubicBezTo>
                    <a:pt x="4488" y="10567"/>
                    <a:pt x="4475" y="10356"/>
                    <a:pt x="4465" y="10141"/>
                  </a:cubicBezTo>
                  <a:cubicBezTo>
                    <a:pt x="4448" y="9803"/>
                    <a:pt x="4439" y="9459"/>
                    <a:pt x="4432" y="9111"/>
                  </a:cubicBezTo>
                  <a:cubicBezTo>
                    <a:pt x="4429" y="9094"/>
                    <a:pt x="4429" y="9077"/>
                    <a:pt x="4429" y="9061"/>
                  </a:cubicBezTo>
                  <a:cubicBezTo>
                    <a:pt x="4425" y="8852"/>
                    <a:pt x="4422" y="8644"/>
                    <a:pt x="4422" y="8435"/>
                  </a:cubicBezTo>
                  <a:cubicBezTo>
                    <a:pt x="4416" y="8114"/>
                    <a:pt x="4419" y="7790"/>
                    <a:pt x="4425" y="7472"/>
                  </a:cubicBezTo>
                  <a:cubicBezTo>
                    <a:pt x="4432" y="7263"/>
                    <a:pt x="4439" y="7051"/>
                    <a:pt x="4448" y="6846"/>
                  </a:cubicBezTo>
                  <a:cubicBezTo>
                    <a:pt x="4462" y="6541"/>
                    <a:pt x="4482" y="6243"/>
                    <a:pt x="4508" y="5958"/>
                  </a:cubicBezTo>
                  <a:cubicBezTo>
                    <a:pt x="4531" y="5743"/>
                    <a:pt x="4555" y="5531"/>
                    <a:pt x="4581" y="5329"/>
                  </a:cubicBezTo>
                  <a:cubicBezTo>
                    <a:pt x="4657" y="4762"/>
                    <a:pt x="4769" y="4253"/>
                    <a:pt x="4922" y="3839"/>
                  </a:cubicBezTo>
                  <a:cubicBezTo>
                    <a:pt x="4942" y="3783"/>
                    <a:pt x="4962" y="3729"/>
                    <a:pt x="4985" y="3677"/>
                  </a:cubicBezTo>
                  <a:cubicBezTo>
                    <a:pt x="5044" y="3527"/>
                    <a:pt x="5118" y="3392"/>
                    <a:pt x="5191" y="3272"/>
                  </a:cubicBezTo>
                  <a:cubicBezTo>
                    <a:pt x="5293" y="3113"/>
                    <a:pt x="5405" y="2988"/>
                    <a:pt x="5532" y="2892"/>
                  </a:cubicBezTo>
                  <a:cubicBezTo>
                    <a:pt x="5465" y="2803"/>
                    <a:pt x="3356" y="1"/>
                    <a:pt x="1803" y="1"/>
                  </a:cubicBezTo>
                  <a:cubicBezTo>
                    <a:pt x="1796" y="1"/>
                    <a:pt x="1790" y="1"/>
                    <a:pt x="1783" y="1"/>
                  </a:cubicBezTo>
                  <a:close/>
                </a:path>
              </a:pathLst>
            </a:custGeom>
            <a:solidFill>
              <a:srgbClr val="B1E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94;p60"/>
            <p:cNvSpPr/>
            <p:nvPr/>
          </p:nvSpPr>
          <p:spPr>
            <a:xfrm>
              <a:off x="1611147" y="3227405"/>
              <a:ext cx="313358" cy="108037"/>
            </a:xfrm>
            <a:custGeom>
              <a:avLst/>
              <a:gdLst/>
              <a:ahLst/>
              <a:cxnLst/>
              <a:rect l="l" t="t" r="r" b="b"/>
              <a:pathLst>
                <a:path w="4226" h="1457" extrusionOk="0">
                  <a:moveTo>
                    <a:pt x="0" y="0"/>
                  </a:moveTo>
                  <a:lnTo>
                    <a:pt x="0" y="0"/>
                  </a:lnTo>
                  <a:cubicBezTo>
                    <a:pt x="40" y="228"/>
                    <a:pt x="87" y="440"/>
                    <a:pt x="133" y="642"/>
                  </a:cubicBezTo>
                  <a:cubicBezTo>
                    <a:pt x="1510" y="844"/>
                    <a:pt x="2875" y="1116"/>
                    <a:pt x="4226" y="1457"/>
                  </a:cubicBezTo>
                  <a:cubicBezTo>
                    <a:pt x="4209" y="1252"/>
                    <a:pt x="4189" y="1033"/>
                    <a:pt x="4172" y="804"/>
                  </a:cubicBezTo>
                  <a:cubicBezTo>
                    <a:pt x="2795" y="463"/>
                    <a:pt x="1404" y="199"/>
                    <a:pt x="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5;p60"/>
            <p:cNvSpPr/>
            <p:nvPr/>
          </p:nvSpPr>
          <p:spPr>
            <a:xfrm>
              <a:off x="1593648" y="3105354"/>
              <a:ext cx="320328" cy="86756"/>
            </a:xfrm>
            <a:custGeom>
              <a:avLst/>
              <a:gdLst/>
              <a:ahLst/>
              <a:cxnLst/>
              <a:rect l="l" t="t" r="r" b="b"/>
              <a:pathLst>
                <a:path w="4320" h="1170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215"/>
                    <a:pt x="48" y="424"/>
                    <a:pt x="74" y="630"/>
                  </a:cubicBezTo>
                  <a:cubicBezTo>
                    <a:pt x="1498" y="749"/>
                    <a:pt x="2912" y="931"/>
                    <a:pt x="4319" y="1169"/>
                  </a:cubicBezTo>
                  <a:cubicBezTo>
                    <a:pt x="4309" y="963"/>
                    <a:pt x="4296" y="752"/>
                    <a:pt x="4286" y="537"/>
                  </a:cubicBezTo>
                  <a:cubicBezTo>
                    <a:pt x="2866" y="301"/>
                    <a:pt x="1438" y="119"/>
                    <a:pt x="1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396;p60"/>
            <p:cNvSpPr/>
            <p:nvPr/>
          </p:nvSpPr>
          <p:spPr>
            <a:xfrm>
              <a:off x="1583119" y="2965358"/>
              <a:ext cx="325667" cy="99806"/>
            </a:xfrm>
            <a:custGeom>
              <a:avLst/>
              <a:gdLst/>
              <a:ahLst/>
              <a:cxnLst/>
              <a:rect l="l" t="t" r="r" b="b"/>
              <a:pathLst>
                <a:path w="4392" h="1346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16"/>
                    <a:pt x="24" y="424"/>
                    <a:pt x="34" y="636"/>
                  </a:cubicBezTo>
                  <a:cubicBezTo>
                    <a:pt x="1388" y="875"/>
                    <a:pt x="2746" y="1100"/>
                    <a:pt x="4104" y="1302"/>
                  </a:cubicBezTo>
                  <a:cubicBezTo>
                    <a:pt x="4200" y="1315"/>
                    <a:pt x="4295" y="1332"/>
                    <a:pt x="4392" y="1345"/>
                  </a:cubicBezTo>
                  <a:cubicBezTo>
                    <a:pt x="4388" y="1136"/>
                    <a:pt x="4385" y="928"/>
                    <a:pt x="4385" y="719"/>
                  </a:cubicBezTo>
                  <a:cubicBezTo>
                    <a:pt x="3753" y="626"/>
                    <a:pt x="3127" y="531"/>
                    <a:pt x="2501" y="424"/>
                  </a:cubicBezTo>
                  <a:cubicBezTo>
                    <a:pt x="1666" y="292"/>
                    <a:pt x="835" y="149"/>
                    <a:pt x="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397;p60"/>
            <p:cNvSpPr/>
            <p:nvPr/>
          </p:nvSpPr>
          <p:spPr>
            <a:xfrm>
              <a:off x="1580375" y="2829367"/>
              <a:ext cx="329893" cy="117899"/>
            </a:xfrm>
            <a:custGeom>
              <a:avLst/>
              <a:gdLst/>
              <a:ahLst/>
              <a:cxnLst/>
              <a:rect l="l" t="t" r="r" b="b"/>
              <a:pathLst>
                <a:path w="4449" h="1590" extrusionOk="0">
                  <a:moveTo>
                    <a:pt x="5" y="0"/>
                  </a:moveTo>
                  <a:cubicBezTo>
                    <a:pt x="1" y="215"/>
                    <a:pt x="1" y="430"/>
                    <a:pt x="5" y="646"/>
                  </a:cubicBezTo>
                  <a:cubicBezTo>
                    <a:pt x="823" y="851"/>
                    <a:pt x="1644" y="1040"/>
                    <a:pt x="2472" y="1212"/>
                  </a:cubicBezTo>
                  <a:cubicBezTo>
                    <a:pt x="3120" y="1347"/>
                    <a:pt x="3773" y="1474"/>
                    <a:pt x="4425" y="1590"/>
                  </a:cubicBezTo>
                  <a:cubicBezTo>
                    <a:pt x="4432" y="1381"/>
                    <a:pt x="4439" y="1169"/>
                    <a:pt x="4448" y="964"/>
                  </a:cubicBezTo>
                  <a:cubicBezTo>
                    <a:pt x="3773" y="844"/>
                    <a:pt x="3100" y="712"/>
                    <a:pt x="2432" y="569"/>
                  </a:cubicBezTo>
                  <a:cubicBezTo>
                    <a:pt x="1617" y="398"/>
                    <a:pt x="809" y="205"/>
                    <a:pt x="5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98;p60"/>
            <p:cNvSpPr/>
            <p:nvPr/>
          </p:nvSpPr>
          <p:spPr>
            <a:xfrm>
              <a:off x="1583119" y="2688407"/>
              <a:ext cx="337012" cy="146595"/>
            </a:xfrm>
            <a:custGeom>
              <a:avLst/>
              <a:gdLst/>
              <a:ahLst/>
              <a:cxnLst/>
              <a:rect l="l" t="t" r="r" b="b"/>
              <a:pathLst>
                <a:path w="4545" h="1977" extrusionOk="0">
                  <a:moveTo>
                    <a:pt x="40" y="0"/>
                  </a:moveTo>
                  <a:cubicBezTo>
                    <a:pt x="28" y="208"/>
                    <a:pt x="11" y="421"/>
                    <a:pt x="1" y="639"/>
                  </a:cubicBezTo>
                  <a:cubicBezTo>
                    <a:pt x="775" y="871"/>
                    <a:pt x="1547" y="1099"/>
                    <a:pt x="2322" y="1331"/>
                  </a:cubicBezTo>
                  <a:cubicBezTo>
                    <a:pt x="3037" y="1547"/>
                    <a:pt x="3756" y="1762"/>
                    <a:pt x="4471" y="1977"/>
                  </a:cubicBezTo>
                  <a:cubicBezTo>
                    <a:pt x="4494" y="1762"/>
                    <a:pt x="4518" y="1550"/>
                    <a:pt x="4544" y="1348"/>
                  </a:cubicBezTo>
                  <a:cubicBezTo>
                    <a:pt x="3786" y="1122"/>
                    <a:pt x="3034" y="897"/>
                    <a:pt x="2279" y="673"/>
                  </a:cubicBezTo>
                  <a:cubicBezTo>
                    <a:pt x="1530" y="447"/>
                    <a:pt x="786" y="225"/>
                    <a:pt x="4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99;p60"/>
            <p:cNvSpPr/>
            <p:nvPr/>
          </p:nvSpPr>
          <p:spPr>
            <a:xfrm>
              <a:off x="1600099" y="2525573"/>
              <a:ext cx="365189" cy="152304"/>
            </a:xfrm>
            <a:custGeom>
              <a:avLst/>
              <a:gdLst/>
              <a:ahLst/>
              <a:cxnLst/>
              <a:rect l="l" t="t" r="r" b="b"/>
              <a:pathLst>
                <a:path w="4925" h="2054" extrusionOk="0">
                  <a:moveTo>
                    <a:pt x="120" y="0"/>
                  </a:moveTo>
                  <a:cubicBezTo>
                    <a:pt x="77" y="189"/>
                    <a:pt x="37" y="395"/>
                    <a:pt x="0" y="610"/>
                  </a:cubicBezTo>
                  <a:cubicBezTo>
                    <a:pt x="646" y="819"/>
                    <a:pt x="1298" y="1024"/>
                    <a:pt x="1948" y="1223"/>
                  </a:cubicBezTo>
                  <a:cubicBezTo>
                    <a:pt x="2851" y="1501"/>
                    <a:pt x="3756" y="1776"/>
                    <a:pt x="4656" y="2054"/>
                  </a:cubicBezTo>
                  <a:cubicBezTo>
                    <a:pt x="4676" y="1998"/>
                    <a:pt x="4696" y="1944"/>
                    <a:pt x="4719" y="1892"/>
                  </a:cubicBezTo>
                  <a:cubicBezTo>
                    <a:pt x="4778" y="1742"/>
                    <a:pt x="4852" y="1607"/>
                    <a:pt x="4925" y="1487"/>
                  </a:cubicBezTo>
                  <a:cubicBezTo>
                    <a:pt x="4391" y="1322"/>
                    <a:pt x="3858" y="1160"/>
                    <a:pt x="3322" y="998"/>
                  </a:cubicBezTo>
                  <a:cubicBezTo>
                    <a:pt x="2851" y="851"/>
                    <a:pt x="2378" y="709"/>
                    <a:pt x="1905" y="561"/>
                  </a:cubicBezTo>
                  <a:cubicBezTo>
                    <a:pt x="1309" y="375"/>
                    <a:pt x="716" y="189"/>
                    <a:pt x="12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00;p60"/>
            <p:cNvSpPr/>
            <p:nvPr/>
          </p:nvSpPr>
          <p:spPr>
            <a:xfrm>
              <a:off x="2438149" y="1110712"/>
              <a:ext cx="15720" cy="51460"/>
            </a:xfrm>
            <a:custGeom>
              <a:avLst/>
              <a:gdLst/>
              <a:ahLst/>
              <a:cxnLst/>
              <a:rect l="l" t="t" r="r" b="b"/>
              <a:pathLst>
                <a:path w="212" h="694" extrusionOk="0">
                  <a:moveTo>
                    <a:pt x="1" y="1"/>
                  </a:moveTo>
                  <a:lnTo>
                    <a:pt x="1" y="693"/>
                  </a:lnTo>
                  <a:lnTo>
                    <a:pt x="212" y="693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01;p60"/>
            <p:cNvSpPr/>
            <p:nvPr/>
          </p:nvSpPr>
          <p:spPr>
            <a:xfrm>
              <a:off x="1702204" y="1682114"/>
              <a:ext cx="546930" cy="998726"/>
            </a:xfrm>
            <a:custGeom>
              <a:avLst/>
              <a:gdLst/>
              <a:ahLst/>
              <a:cxnLst/>
              <a:rect l="l" t="t" r="r" b="b"/>
              <a:pathLst>
                <a:path w="7376" h="13469" extrusionOk="0">
                  <a:moveTo>
                    <a:pt x="4362" y="1"/>
                  </a:moveTo>
                  <a:cubicBezTo>
                    <a:pt x="4412" y="100"/>
                    <a:pt x="4435" y="160"/>
                    <a:pt x="4435" y="160"/>
                  </a:cubicBezTo>
                  <a:lnTo>
                    <a:pt x="2104" y="3643"/>
                  </a:lnTo>
                  <a:cubicBezTo>
                    <a:pt x="2104" y="3643"/>
                    <a:pt x="1829" y="3584"/>
                    <a:pt x="1428" y="3378"/>
                  </a:cubicBezTo>
                  <a:cubicBezTo>
                    <a:pt x="806" y="4517"/>
                    <a:pt x="1" y="6356"/>
                    <a:pt x="1" y="8230"/>
                  </a:cubicBezTo>
                  <a:cubicBezTo>
                    <a:pt x="1" y="8683"/>
                    <a:pt x="51" y="9140"/>
                    <a:pt x="160" y="9591"/>
                  </a:cubicBezTo>
                  <a:cubicBezTo>
                    <a:pt x="1713" y="9591"/>
                    <a:pt x="3822" y="12393"/>
                    <a:pt x="3889" y="12482"/>
                  </a:cubicBezTo>
                  <a:cubicBezTo>
                    <a:pt x="4044" y="12548"/>
                    <a:pt x="4203" y="12607"/>
                    <a:pt x="4365" y="12667"/>
                  </a:cubicBezTo>
                  <a:cubicBezTo>
                    <a:pt x="4551" y="12737"/>
                    <a:pt x="4746" y="12803"/>
                    <a:pt x="4948" y="12869"/>
                  </a:cubicBezTo>
                  <a:cubicBezTo>
                    <a:pt x="5332" y="12995"/>
                    <a:pt x="5729" y="13114"/>
                    <a:pt x="6143" y="13217"/>
                  </a:cubicBezTo>
                  <a:cubicBezTo>
                    <a:pt x="6325" y="13260"/>
                    <a:pt x="6508" y="13303"/>
                    <a:pt x="6690" y="13342"/>
                  </a:cubicBezTo>
                  <a:cubicBezTo>
                    <a:pt x="6918" y="13389"/>
                    <a:pt x="7144" y="13432"/>
                    <a:pt x="7375" y="13469"/>
                  </a:cubicBezTo>
                  <a:cubicBezTo>
                    <a:pt x="7200" y="12912"/>
                    <a:pt x="6995" y="12366"/>
                    <a:pt x="6766" y="11829"/>
                  </a:cubicBezTo>
                  <a:cubicBezTo>
                    <a:pt x="6154" y="10418"/>
                    <a:pt x="5356" y="9055"/>
                    <a:pt x="5087" y="7541"/>
                  </a:cubicBezTo>
                  <a:cubicBezTo>
                    <a:pt x="5001" y="7584"/>
                    <a:pt x="4905" y="7607"/>
                    <a:pt x="4803" y="7607"/>
                  </a:cubicBezTo>
                  <a:cubicBezTo>
                    <a:pt x="4438" y="7607"/>
                    <a:pt x="4140" y="7309"/>
                    <a:pt x="4140" y="6945"/>
                  </a:cubicBezTo>
                  <a:cubicBezTo>
                    <a:pt x="4140" y="6581"/>
                    <a:pt x="4438" y="6283"/>
                    <a:pt x="4803" y="6283"/>
                  </a:cubicBezTo>
                  <a:cubicBezTo>
                    <a:pt x="4869" y="6283"/>
                    <a:pt x="4931" y="6293"/>
                    <a:pt x="4994" y="6313"/>
                  </a:cubicBezTo>
                  <a:cubicBezTo>
                    <a:pt x="4994" y="6226"/>
                    <a:pt x="4998" y="6143"/>
                    <a:pt x="5001" y="6061"/>
                  </a:cubicBezTo>
                  <a:cubicBezTo>
                    <a:pt x="4892" y="6001"/>
                    <a:pt x="4809" y="5832"/>
                    <a:pt x="4803" y="5627"/>
                  </a:cubicBezTo>
                  <a:cubicBezTo>
                    <a:pt x="4795" y="5372"/>
                    <a:pt x="4911" y="5163"/>
                    <a:pt x="5064" y="5160"/>
                  </a:cubicBezTo>
                  <a:lnTo>
                    <a:pt x="5067" y="5160"/>
                  </a:lnTo>
                  <a:cubicBezTo>
                    <a:pt x="5084" y="5160"/>
                    <a:pt x="5097" y="5160"/>
                    <a:pt x="5110" y="5167"/>
                  </a:cubicBezTo>
                  <a:cubicBezTo>
                    <a:pt x="5326" y="3984"/>
                    <a:pt x="5825" y="2839"/>
                    <a:pt x="6481" y="1826"/>
                  </a:cubicBezTo>
                  <a:cubicBezTo>
                    <a:pt x="6600" y="1644"/>
                    <a:pt x="6723" y="1461"/>
                    <a:pt x="6852" y="1282"/>
                  </a:cubicBezTo>
                  <a:cubicBezTo>
                    <a:pt x="6345" y="1100"/>
                    <a:pt x="5879" y="885"/>
                    <a:pt x="5465" y="663"/>
                  </a:cubicBezTo>
                  <a:cubicBezTo>
                    <a:pt x="5415" y="640"/>
                    <a:pt x="5372" y="614"/>
                    <a:pt x="5326" y="590"/>
                  </a:cubicBezTo>
                  <a:cubicBezTo>
                    <a:pt x="4954" y="388"/>
                    <a:pt x="4633" y="186"/>
                    <a:pt x="4362" y="1"/>
                  </a:cubicBez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02;p60"/>
            <p:cNvSpPr/>
            <p:nvPr/>
          </p:nvSpPr>
          <p:spPr>
            <a:xfrm>
              <a:off x="2057756" y="2064729"/>
              <a:ext cx="23431" cy="66809"/>
            </a:xfrm>
            <a:custGeom>
              <a:avLst/>
              <a:gdLst/>
              <a:ahLst/>
              <a:cxnLst/>
              <a:rect l="l" t="t" r="r" b="b"/>
              <a:pathLst>
                <a:path w="316" h="901" extrusionOk="0">
                  <a:moveTo>
                    <a:pt x="269" y="0"/>
                  </a:moveTo>
                  <a:cubicBezTo>
                    <a:pt x="116" y="3"/>
                    <a:pt x="0" y="212"/>
                    <a:pt x="8" y="467"/>
                  </a:cubicBezTo>
                  <a:cubicBezTo>
                    <a:pt x="14" y="672"/>
                    <a:pt x="97" y="841"/>
                    <a:pt x="206" y="901"/>
                  </a:cubicBezTo>
                  <a:cubicBezTo>
                    <a:pt x="226" y="600"/>
                    <a:pt x="263" y="302"/>
                    <a:pt x="315" y="7"/>
                  </a:cubicBezTo>
                  <a:cubicBezTo>
                    <a:pt x="302" y="0"/>
                    <a:pt x="289" y="0"/>
                    <a:pt x="272" y="0"/>
                  </a:cubicBezTo>
                  <a:close/>
                </a:path>
              </a:pathLst>
            </a:custGeom>
            <a:solidFill>
              <a:srgbClr val="4A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03;p60"/>
            <p:cNvSpPr/>
            <p:nvPr/>
          </p:nvSpPr>
          <p:spPr>
            <a:xfrm>
              <a:off x="2009114" y="2147926"/>
              <a:ext cx="70368" cy="98323"/>
            </a:xfrm>
            <a:custGeom>
              <a:avLst/>
              <a:gdLst/>
              <a:ahLst/>
              <a:cxnLst/>
              <a:rect l="l" t="t" r="r" b="b"/>
              <a:pathLst>
                <a:path w="949" h="1326" extrusionOk="0">
                  <a:moveTo>
                    <a:pt x="664" y="1"/>
                  </a:moveTo>
                  <a:cubicBezTo>
                    <a:pt x="299" y="1"/>
                    <a:pt x="1" y="299"/>
                    <a:pt x="1" y="663"/>
                  </a:cubicBezTo>
                  <a:cubicBezTo>
                    <a:pt x="1" y="1027"/>
                    <a:pt x="299" y="1325"/>
                    <a:pt x="664" y="1325"/>
                  </a:cubicBezTo>
                  <a:cubicBezTo>
                    <a:pt x="766" y="1325"/>
                    <a:pt x="862" y="1302"/>
                    <a:pt x="948" y="1259"/>
                  </a:cubicBezTo>
                  <a:cubicBezTo>
                    <a:pt x="942" y="1216"/>
                    <a:pt x="935" y="1173"/>
                    <a:pt x="928" y="1130"/>
                  </a:cubicBezTo>
                  <a:cubicBezTo>
                    <a:pt x="869" y="762"/>
                    <a:pt x="846" y="395"/>
                    <a:pt x="855" y="31"/>
                  </a:cubicBezTo>
                  <a:cubicBezTo>
                    <a:pt x="792" y="11"/>
                    <a:pt x="730" y="1"/>
                    <a:pt x="664" y="1"/>
                  </a:cubicBezTo>
                  <a:close/>
                </a:path>
              </a:pathLst>
            </a:custGeom>
            <a:solidFill>
              <a:srgbClr val="BC7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04;p60"/>
            <p:cNvSpPr/>
            <p:nvPr/>
          </p:nvSpPr>
          <p:spPr>
            <a:xfrm>
              <a:off x="2049452" y="1208219"/>
              <a:ext cx="403005" cy="362000"/>
            </a:xfrm>
            <a:custGeom>
              <a:avLst/>
              <a:gdLst/>
              <a:ahLst/>
              <a:cxnLst/>
              <a:rect l="l" t="t" r="r" b="b"/>
              <a:pathLst>
                <a:path w="5435" h="4882" extrusionOk="0">
                  <a:moveTo>
                    <a:pt x="5385" y="302"/>
                  </a:moveTo>
                  <a:cubicBezTo>
                    <a:pt x="5385" y="368"/>
                    <a:pt x="5398" y="610"/>
                    <a:pt x="5391" y="888"/>
                  </a:cubicBezTo>
                  <a:cubicBezTo>
                    <a:pt x="5408" y="789"/>
                    <a:pt x="5421" y="689"/>
                    <a:pt x="5434" y="590"/>
                  </a:cubicBezTo>
                  <a:cubicBezTo>
                    <a:pt x="5408" y="451"/>
                    <a:pt x="5391" y="338"/>
                    <a:pt x="5385" y="302"/>
                  </a:cubicBezTo>
                  <a:close/>
                  <a:moveTo>
                    <a:pt x="2533" y="1981"/>
                  </a:moveTo>
                  <a:cubicBezTo>
                    <a:pt x="2573" y="1981"/>
                    <a:pt x="2610" y="2004"/>
                    <a:pt x="2603" y="2054"/>
                  </a:cubicBezTo>
                  <a:cubicBezTo>
                    <a:pt x="2593" y="2176"/>
                    <a:pt x="2567" y="2292"/>
                    <a:pt x="2524" y="2408"/>
                  </a:cubicBezTo>
                  <a:cubicBezTo>
                    <a:pt x="2510" y="2444"/>
                    <a:pt x="2481" y="2461"/>
                    <a:pt x="2447" y="2461"/>
                  </a:cubicBezTo>
                  <a:cubicBezTo>
                    <a:pt x="2401" y="2461"/>
                    <a:pt x="2354" y="2424"/>
                    <a:pt x="2374" y="2365"/>
                  </a:cubicBezTo>
                  <a:cubicBezTo>
                    <a:pt x="2414" y="2265"/>
                    <a:pt x="2437" y="2163"/>
                    <a:pt x="2447" y="2054"/>
                  </a:cubicBezTo>
                  <a:cubicBezTo>
                    <a:pt x="2454" y="2004"/>
                    <a:pt x="2494" y="1981"/>
                    <a:pt x="2533" y="1981"/>
                  </a:cubicBezTo>
                  <a:close/>
                  <a:moveTo>
                    <a:pt x="4534" y="2273"/>
                  </a:moveTo>
                  <a:cubicBezTo>
                    <a:pt x="4583" y="2273"/>
                    <a:pt x="4630" y="2312"/>
                    <a:pt x="4607" y="2368"/>
                  </a:cubicBezTo>
                  <a:cubicBezTo>
                    <a:pt x="4573" y="2464"/>
                    <a:pt x="4554" y="2557"/>
                    <a:pt x="4554" y="2660"/>
                  </a:cubicBezTo>
                  <a:cubicBezTo>
                    <a:pt x="4550" y="2710"/>
                    <a:pt x="4511" y="2733"/>
                    <a:pt x="4474" y="2733"/>
                  </a:cubicBezTo>
                  <a:cubicBezTo>
                    <a:pt x="4434" y="2733"/>
                    <a:pt x="4395" y="2710"/>
                    <a:pt x="4398" y="2660"/>
                  </a:cubicBezTo>
                  <a:cubicBezTo>
                    <a:pt x="4398" y="2544"/>
                    <a:pt x="4418" y="2435"/>
                    <a:pt x="4457" y="2325"/>
                  </a:cubicBezTo>
                  <a:cubicBezTo>
                    <a:pt x="4471" y="2288"/>
                    <a:pt x="4503" y="2273"/>
                    <a:pt x="4534" y="2273"/>
                  </a:cubicBezTo>
                  <a:close/>
                  <a:moveTo>
                    <a:pt x="1914" y="2759"/>
                  </a:moveTo>
                  <a:cubicBezTo>
                    <a:pt x="1960" y="2759"/>
                    <a:pt x="2010" y="2795"/>
                    <a:pt x="1997" y="2855"/>
                  </a:cubicBezTo>
                  <a:cubicBezTo>
                    <a:pt x="1960" y="2991"/>
                    <a:pt x="1914" y="3120"/>
                    <a:pt x="1851" y="3246"/>
                  </a:cubicBezTo>
                  <a:cubicBezTo>
                    <a:pt x="1838" y="3272"/>
                    <a:pt x="1815" y="3286"/>
                    <a:pt x="1792" y="3286"/>
                  </a:cubicBezTo>
                  <a:cubicBezTo>
                    <a:pt x="1742" y="3286"/>
                    <a:pt x="1686" y="3229"/>
                    <a:pt x="1719" y="3167"/>
                  </a:cubicBezTo>
                  <a:cubicBezTo>
                    <a:pt x="1772" y="3054"/>
                    <a:pt x="1815" y="2938"/>
                    <a:pt x="1845" y="2815"/>
                  </a:cubicBezTo>
                  <a:cubicBezTo>
                    <a:pt x="1855" y="2776"/>
                    <a:pt x="1885" y="2759"/>
                    <a:pt x="1914" y="2759"/>
                  </a:cubicBezTo>
                  <a:close/>
                  <a:moveTo>
                    <a:pt x="2143" y="3008"/>
                  </a:moveTo>
                  <a:cubicBezTo>
                    <a:pt x="2192" y="3008"/>
                    <a:pt x="2249" y="3063"/>
                    <a:pt x="2215" y="3123"/>
                  </a:cubicBezTo>
                  <a:cubicBezTo>
                    <a:pt x="2166" y="3219"/>
                    <a:pt x="2133" y="3315"/>
                    <a:pt x="2113" y="3421"/>
                  </a:cubicBezTo>
                  <a:cubicBezTo>
                    <a:pt x="2106" y="3461"/>
                    <a:pt x="2079" y="3477"/>
                    <a:pt x="2047" y="3477"/>
                  </a:cubicBezTo>
                  <a:cubicBezTo>
                    <a:pt x="2004" y="3477"/>
                    <a:pt x="1954" y="3438"/>
                    <a:pt x="1964" y="3378"/>
                  </a:cubicBezTo>
                  <a:cubicBezTo>
                    <a:pt x="1984" y="3262"/>
                    <a:pt x="2024" y="3153"/>
                    <a:pt x="2079" y="3043"/>
                  </a:cubicBezTo>
                  <a:cubicBezTo>
                    <a:pt x="2096" y="3017"/>
                    <a:pt x="2119" y="3008"/>
                    <a:pt x="2143" y="3008"/>
                  </a:cubicBezTo>
                  <a:close/>
                  <a:moveTo>
                    <a:pt x="4577" y="0"/>
                  </a:moveTo>
                  <a:cubicBezTo>
                    <a:pt x="4537" y="7"/>
                    <a:pt x="4103" y="80"/>
                    <a:pt x="3706" y="83"/>
                  </a:cubicBezTo>
                  <a:cubicBezTo>
                    <a:pt x="1483" y="931"/>
                    <a:pt x="265" y="3090"/>
                    <a:pt x="0" y="3607"/>
                  </a:cubicBezTo>
                  <a:cubicBezTo>
                    <a:pt x="219" y="3713"/>
                    <a:pt x="569" y="3875"/>
                    <a:pt x="1000" y="4047"/>
                  </a:cubicBezTo>
                  <a:cubicBezTo>
                    <a:pt x="1046" y="4067"/>
                    <a:pt x="1096" y="4087"/>
                    <a:pt x="1146" y="4107"/>
                  </a:cubicBezTo>
                  <a:cubicBezTo>
                    <a:pt x="1454" y="4229"/>
                    <a:pt x="1798" y="4355"/>
                    <a:pt x="2156" y="4468"/>
                  </a:cubicBezTo>
                  <a:cubicBezTo>
                    <a:pt x="2209" y="4484"/>
                    <a:pt x="2258" y="4501"/>
                    <a:pt x="2308" y="4518"/>
                  </a:cubicBezTo>
                  <a:cubicBezTo>
                    <a:pt x="2600" y="4604"/>
                    <a:pt x="2901" y="4683"/>
                    <a:pt x="3202" y="4749"/>
                  </a:cubicBezTo>
                  <a:cubicBezTo>
                    <a:pt x="3256" y="4763"/>
                    <a:pt x="3305" y="4772"/>
                    <a:pt x="3358" y="4779"/>
                  </a:cubicBezTo>
                  <a:cubicBezTo>
                    <a:pt x="3589" y="4825"/>
                    <a:pt x="3822" y="4862"/>
                    <a:pt x="4046" y="4882"/>
                  </a:cubicBezTo>
                  <a:cubicBezTo>
                    <a:pt x="4245" y="4514"/>
                    <a:pt x="4424" y="4133"/>
                    <a:pt x="4580" y="3746"/>
                  </a:cubicBezTo>
                  <a:cubicBezTo>
                    <a:pt x="4577" y="3696"/>
                    <a:pt x="4573" y="3647"/>
                    <a:pt x="4573" y="3593"/>
                  </a:cubicBezTo>
                  <a:cubicBezTo>
                    <a:pt x="4570" y="3544"/>
                    <a:pt x="4610" y="3520"/>
                    <a:pt x="4650" y="3520"/>
                  </a:cubicBezTo>
                  <a:lnTo>
                    <a:pt x="4666" y="3520"/>
                  </a:lnTo>
                  <a:cubicBezTo>
                    <a:pt x="4746" y="3318"/>
                    <a:pt x="4818" y="3113"/>
                    <a:pt x="4885" y="2908"/>
                  </a:cubicBezTo>
                  <a:cubicBezTo>
                    <a:pt x="4855" y="2901"/>
                    <a:pt x="4829" y="2878"/>
                    <a:pt x="4832" y="2835"/>
                  </a:cubicBezTo>
                  <a:cubicBezTo>
                    <a:pt x="4841" y="2703"/>
                    <a:pt x="4861" y="2574"/>
                    <a:pt x="4885" y="2444"/>
                  </a:cubicBezTo>
                  <a:cubicBezTo>
                    <a:pt x="4894" y="2404"/>
                    <a:pt x="4921" y="2388"/>
                    <a:pt x="4951" y="2388"/>
                  </a:cubicBezTo>
                  <a:cubicBezTo>
                    <a:pt x="4980" y="2388"/>
                    <a:pt x="5014" y="2404"/>
                    <a:pt x="5027" y="2431"/>
                  </a:cubicBezTo>
                  <a:cubicBezTo>
                    <a:pt x="5067" y="2288"/>
                    <a:pt x="5113" y="2123"/>
                    <a:pt x="5159" y="1941"/>
                  </a:cubicBezTo>
                  <a:lnTo>
                    <a:pt x="5159" y="1941"/>
                  </a:lnTo>
                  <a:cubicBezTo>
                    <a:pt x="5136" y="1961"/>
                    <a:pt x="5110" y="1971"/>
                    <a:pt x="5076" y="1971"/>
                  </a:cubicBezTo>
                  <a:lnTo>
                    <a:pt x="5047" y="1971"/>
                  </a:lnTo>
                  <a:cubicBezTo>
                    <a:pt x="4633" y="1891"/>
                    <a:pt x="5020" y="381"/>
                    <a:pt x="5047" y="286"/>
                  </a:cubicBezTo>
                  <a:lnTo>
                    <a:pt x="5047" y="286"/>
                  </a:lnTo>
                  <a:cubicBezTo>
                    <a:pt x="4991" y="352"/>
                    <a:pt x="4077" y="1388"/>
                    <a:pt x="3713" y="1388"/>
                  </a:cubicBezTo>
                  <a:cubicBezTo>
                    <a:pt x="3679" y="1388"/>
                    <a:pt x="3649" y="1382"/>
                    <a:pt x="3626" y="1362"/>
                  </a:cubicBezTo>
                  <a:cubicBezTo>
                    <a:pt x="3348" y="1133"/>
                    <a:pt x="4511" y="60"/>
                    <a:pt x="4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05;p60"/>
            <p:cNvSpPr/>
            <p:nvPr/>
          </p:nvSpPr>
          <p:spPr>
            <a:xfrm>
              <a:off x="2174469" y="1412726"/>
              <a:ext cx="24099" cy="39151"/>
            </a:xfrm>
            <a:custGeom>
              <a:avLst/>
              <a:gdLst/>
              <a:ahLst/>
              <a:cxnLst/>
              <a:rect l="l" t="t" r="r" b="b"/>
              <a:pathLst>
                <a:path w="325" h="528" extrusionOk="0">
                  <a:moveTo>
                    <a:pt x="228" y="1"/>
                  </a:moveTo>
                  <a:cubicBezTo>
                    <a:pt x="199" y="1"/>
                    <a:pt x="169" y="18"/>
                    <a:pt x="159" y="57"/>
                  </a:cubicBezTo>
                  <a:cubicBezTo>
                    <a:pt x="129" y="180"/>
                    <a:pt x="86" y="296"/>
                    <a:pt x="33" y="409"/>
                  </a:cubicBezTo>
                  <a:cubicBezTo>
                    <a:pt x="0" y="471"/>
                    <a:pt x="56" y="528"/>
                    <a:pt x="106" y="528"/>
                  </a:cubicBezTo>
                  <a:cubicBezTo>
                    <a:pt x="129" y="528"/>
                    <a:pt x="152" y="514"/>
                    <a:pt x="165" y="488"/>
                  </a:cubicBezTo>
                  <a:cubicBezTo>
                    <a:pt x="228" y="362"/>
                    <a:pt x="274" y="233"/>
                    <a:pt x="311" y="97"/>
                  </a:cubicBezTo>
                  <a:cubicBezTo>
                    <a:pt x="324" y="37"/>
                    <a:pt x="274" y="1"/>
                    <a:pt x="228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406;p60"/>
            <p:cNvSpPr/>
            <p:nvPr/>
          </p:nvSpPr>
          <p:spPr>
            <a:xfrm>
              <a:off x="2194268" y="1431189"/>
              <a:ext cx="21948" cy="34925"/>
            </a:xfrm>
            <a:custGeom>
              <a:avLst/>
              <a:gdLst/>
              <a:ahLst/>
              <a:cxnLst/>
              <a:rect l="l" t="t" r="r" b="b"/>
              <a:pathLst>
                <a:path w="296" h="471" extrusionOk="0">
                  <a:moveTo>
                    <a:pt x="190" y="1"/>
                  </a:moveTo>
                  <a:cubicBezTo>
                    <a:pt x="166" y="1"/>
                    <a:pt x="143" y="10"/>
                    <a:pt x="126" y="36"/>
                  </a:cubicBezTo>
                  <a:cubicBezTo>
                    <a:pt x="71" y="146"/>
                    <a:pt x="31" y="255"/>
                    <a:pt x="11" y="371"/>
                  </a:cubicBezTo>
                  <a:cubicBezTo>
                    <a:pt x="1" y="431"/>
                    <a:pt x="51" y="470"/>
                    <a:pt x="94" y="470"/>
                  </a:cubicBezTo>
                  <a:cubicBezTo>
                    <a:pt x="126" y="470"/>
                    <a:pt x="153" y="454"/>
                    <a:pt x="160" y="414"/>
                  </a:cubicBezTo>
                  <a:cubicBezTo>
                    <a:pt x="180" y="308"/>
                    <a:pt x="213" y="212"/>
                    <a:pt x="262" y="116"/>
                  </a:cubicBezTo>
                  <a:cubicBezTo>
                    <a:pt x="296" y="56"/>
                    <a:pt x="239" y="1"/>
                    <a:pt x="190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407;p60"/>
            <p:cNvSpPr/>
            <p:nvPr/>
          </p:nvSpPr>
          <p:spPr>
            <a:xfrm>
              <a:off x="2224002" y="1355037"/>
              <a:ext cx="18982" cy="35666"/>
            </a:xfrm>
            <a:custGeom>
              <a:avLst/>
              <a:gdLst/>
              <a:ahLst/>
              <a:cxnLst/>
              <a:rect l="l" t="t" r="r" b="b"/>
              <a:pathLst>
                <a:path w="256" h="481" extrusionOk="0">
                  <a:moveTo>
                    <a:pt x="179" y="1"/>
                  </a:moveTo>
                  <a:cubicBezTo>
                    <a:pt x="140" y="1"/>
                    <a:pt x="100" y="24"/>
                    <a:pt x="93" y="74"/>
                  </a:cubicBezTo>
                  <a:cubicBezTo>
                    <a:pt x="83" y="183"/>
                    <a:pt x="60" y="285"/>
                    <a:pt x="20" y="385"/>
                  </a:cubicBezTo>
                  <a:cubicBezTo>
                    <a:pt x="0" y="444"/>
                    <a:pt x="47" y="481"/>
                    <a:pt x="93" y="481"/>
                  </a:cubicBezTo>
                  <a:cubicBezTo>
                    <a:pt x="127" y="481"/>
                    <a:pt x="156" y="464"/>
                    <a:pt x="170" y="428"/>
                  </a:cubicBezTo>
                  <a:cubicBezTo>
                    <a:pt x="213" y="312"/>
                    <a:pt x="239" y="196"/>
                    <a:pt x="249" y="74"/>
                  </a:cubicBezTo>
                  <a:cubicBezTo>
                    <a:pt x="256" y="24"/>
                    <a:pt x="219" y="1"/>
                    <a:pt x="179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408;p60"/>
            <p:cNvSpPr/>
            <p:nvPr/>
          </p:nvSpPr>
          <p:spPr>
            <a:xfrm>
              <a:off x="2375269" y="1376689"/>
              <a:ext cx="17499" cy="34183"/>
            </a:xfrm>
            <a:custGeom>
              <a:avLst/>
              <a:gdLst/>
              <a:ahLst/>
              <a:cxnLst/>
              <a:rect l="l" t="t" r="r" b="b"/>
              <a:pathLst>
                <a:path w="236" h="461" extrusionOk="0">
                  <a:moveTo>
                    <a:pt x="140" y="1"/>
                  </a:moveTo>
                  <a:cubicBezTo>
                    <a:pt x="109" y="1"/>
                    <a:pt x="77" y="16"/>
                    <a:pt x="63" y="53"/>
                  </a:cubicBezTo>
                  <a:cubicBezTo>
                    <a:pt x="24" y="163"/>
                    <a:pt x="4" y="272"/>
                    <a:pt x="4" y="388"/>
                  </a:cubicBezTo>
                  <a:cubicBezTo>
                    <a:pt x="1" y="438"/>
                    <a:pt x="40" y="461"/>
                    <a:pt x="80" y="461"/>
                  </a:cubicBezTo>
                  <a:cubicBezTo>
                    <a:pt x="117" y="461"/>
                    <a:pt x="156" y="438"/>
                    <a:pt x="160" y="388"/>
                  </a:cubicBezTo>
                  <a:cubicBezTo>
                    <a:pt x="160" y="285"/>
                    <a:pt x="179" y="192"/>
                    <a:pt x="213" y="96"/>
                  </a:cubicBezTo>
                  <a:cubicBezTo>
                    <a:pt x="236" y="40"/>
                    <a:pt x="189" y="1"/>
                    <a:pt x="140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409;p60"/>
            <p:cNvSpPr/>
            <p:nvPr/>
          </p:nvSpPr>
          <p:spPr>
            <a:xfrm>
              <a:off x="2407451" y="1385216"/>
              <a:ext cx="14830" cy="38706"/>
            </a:xfrm>
            <a:custGeom>
              <a:avLst/>
              <a:gdLst/>
              <a:ahLst/>
              <a:cxnLst/>
              <a:rect l="l" t="t" r="r" b="b"/>
              <a:pathLst>
                <a:path w="200" h="522" extrusionOk="0">
                  <a:moveTo>
                    <a:pt x="123" y="1"/>
                  </a:moveTo>
                  <a:cubicBezTo>
                    <a:pt x="93" y="1"/>
                    <a:pt x="66" y="17"/>
                    <a:pt x="57" y="57"/>
                  </a:cubicBezTo>
                  <a:cubicBezTo>
                    <a:pt x="33" y="187"/>
                    <a:pt x="13" y="316"/>
                    <a:pt x="4" y="448"/>
                  </a:cubicBezTo>
                  <a:cubicBezTo>
                    <a:pt x="1" y="491"/>
                    <a:pt x="27" y="514"/>
                    <a:pt x="57" y="521"/>
                  </a:cubicBezTo>
                  <a:cubicBezTo>
                    <a:pt x="103" y="372"/>
                    <a:pt x="149" y="223"/>
                    <a:pt x="192" y="71"/>
                  </a:cubicBezTo>
                  <a:cubicBezTo>
                    <a:pt x="192" y="64"/>
                    <a:pt x="196" y="54"/>
                    <a:pt x="199" y="44"/>
                  </a:cubicBezTo>
                  <a:cubicBezTo>
                    <a:pt x="186" y="17"/>
                    <a:pt x="152" y="1"/>
                    <a:pt x="123" y="1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410;p60"/>
            <p:cNvSpPr/>
            <p:nvPr/>
          </p:nvSpPr>
          <p:spPr>
            <a:xfrm>
              <a:off x="2388320" y="1469228"/>
              <a:ext cx="7193" cy="16832"/>
            </a:xfrm>
            <a:custGeom>
              <a:avLst/>
              <a:gdLst/>
              <a:ahLst/>
              <a:cxnLst/>
              <a:rect l="l" t="t" r="r" b="b"/>
              <a:pathLst>
                <a:path w="97" h="227" extrusionOk="0">
                  <a:moveTo>
                    <a:pt x="80" y="0"/>
                  </a:moveTo>
                  <a:cubicBezTo>
                    <a:pt x="40" y="0"/>
                    <a:pt x="0" y="24"/>
                    <a:pt x="3" y="73"/>
                  </a:cubicBezTo>
                  <a:cubicBezTo>
                    <a:pt x="3" y="127"/>
                    <a:pt x="7" y="176"/>
                    <a:pt x="10" y="226"/>
                  </a:cubicBezTo>
                  <a:lnTo>
                    <a:pt x="10" y="223"/>
                  </a:lnTo>
                  <a:cubicBezTo>
                    <a:pt x="43" y="150"/>
                    <a:pt x="69" y="77"/>
                    <a:pt x="96" y="4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411;p60"/>
            <p:cNvSpPr/>
            <p:nvPr/>
          </p:nvSpPr>
          <p:spPr>
            <a:xfrm>
              <a:off x="2275092" y="1076380"/>
              <a:ext cx="181519" cy="277988"/>
            </a:xfrm>
            <a:custGeom>
              <a:avLst/>
              <a:gdLst/>
              <a:ahLst/>
              <a:cxnLst/>
              <a:rect l="l" t="t" r="r" b="b"/>
              <a:pathLst>
                <a:path w="2448" h="3749" extrusionOk="0">
                  <a:moveTo>
                    <a:pt x="1457" y="0"/>
                  </a:moveTo>
                  <a:cubicBezTo>
                    <a:pt x="1428" y="0"/>
                    <a:pt x="1405" y="7"/>
                    <a:pt x="1378" y="17"/>
                  </a:cubicBezTo>
                  <a:cubicBezTo>
                    <a:pt x="1315" y="50"/>
                    <a:pt x="1286" y="103"/>
                    <a:pt x="1286" y="172"/>
                  </a:cubicBezTo>
                  <a:cubicBezTo>
                    <a:pt x="1286" y="504"/>
                    <a:pt x="1898" y="1189"/>
                    <a:pt x="2050" y="1355"/>
                  </a:cubicBezTo>
                  <a:cubicBezTo>
                    <a:pt x="1888" y="1189"/>
                    <a:pt x="1189" y="510"/>
                    <a:pt x="762" y="510"/>
                  </a:cubicBezTo>
                  <a:cubicBezTo>
                    <a:pt x="696" y="510"/>
                    <a:pt x="633" y="527"/>
                    <a:pt x="583" y="566"/>
                  </a:cubicBezTo>
                  <a:cubicBezTo>
                    <a:pt x="531" y="606"/>
                    <a:pt x="507" y="649"/>
                    <a:pt x="507" y="696"/>
                  </a:cubicBezTo>
                  <a:cubicBezTo>
                    <a:pt x="507" y="1014"/>
                    <a:pt x="1584" y="1471"/>
                    <a:pt x="1666" y="1507"/>
                  </a:cubicBezTo>
                  <a:cubicBezTo>
                    <a:pt x="1596" y="1494"/>
                    <a:pt x="1043" y="1378"/>
                    <a:pt x="593" y="1378"/>
                  </a:cubicBezTo>
                  <a:cubicBezTo>
                    <a:pt x="285" y="1378"/>
                    <a:pt x="27" y="1431"/>
                    <a:pt x="4" y="1610"/>
                  </a:cubicBezTo>
                  <a:cubicBezTo>
                    <a:pt x="1" y="1616"/>
                    <a:pt x="1" y="1627"/>
                    <a:pt x="1" y="1633"/>
                  </a:cubicBezTo>
                  <a:cubicBezTo>
                    <a:pt x="4" y="1809"/>
                    <a:pt x="275" y="1861"/>
                    <a:pt x="593" y="1861"/>
                  </a:cubicBezTo>
                  <a:lnTo>
                    <a:pt x="663" y="1861"/>
                  </a:lnTo>
                  <a:cubicBezTo>
                    <a:pt x="1060" y="1858"/>
                    <a:pt x="1494" y="1785"/>
                    <a:pt x="1534" y="1778"/>
                  </a:cubicBezTo>
                  <a:lnTo>
                    <a:pt x="1534" y="1778"/>
                  </a:lnTo>
                  <a:cubicBezTo>
                    <a:pt x="1468" y="1838"/>
                    <a:pt x="305" y="2911"/>
                    <a:pt x="583" y="3140"/>
                  </a:cubicBezTo>
                  <a:cubicBezTo>
                    <a:pt x="606" y="3160"/>
                    <a:pt x="636" y="3166"/>
                    <a:pt x="670" y="3166"/>
                  </a:cubicBezTo>
                  <a:cubicBezTo>
                    <a:pt x="1034" y="3166"/>
                    <a:pt x="1948" y="2130"/>
                    <a:pt x="2004" y="2064"/>
                  </a:cubicBezTo>
                  <a:lnTo>
                    <a:pt x="2004" y="2064"/>
                  </a:lnTo>
                  <a:cubicBezTo>
                    <a:pt x="1977" y="2159"/>
                    <a:pt x="1590" y="3669"/>
                    <a:pt x="2004" y="3749"/>
                  </a:cubicBezTo>
                  <a:lnTo>
                    <a:pt x="2033" y="3749"/>
                  </a:lnTo>
                  <a:cubicBezTo>
                    <a:pt x="2067" y="3749"/>
                    <a:pt x="2093" y="3739"/>
                    <a:pt x="2116" y="3719"/>
                  </a:cubicBezTo>
                  <a:cubicBezTo>
                    <a:pt x="2200" y="3404"/>
                    <a:pt x="2285" y="3040"/>
                    <a:pt x="2348" y="2666"/>
                  </a:cubicBezTo>
                  <a:cubicBezTo>
                    <a:pt x="2355" y="2388"/>
                    <a:pt x="2342" y="2146"/>
                    <a:pt x="2342" y="2080"/>
                  </a:cubicBezTo>
                  <a:lnTo>
                    <a:pt x="2342" y="2080"/>
                  </a:lnTo>
                  <a:cubicBezTo>
                    <a:pt x="2348" y="2116"/>
                    <a:pt x="2365" y="2229"/>
                    <a:pt x="2391" y="2368"/>
                  </a:cubicBezTo>
                  <a:cubicBezTo>
                    <a:pt x="2428" y="2084"/>
                    <a:pt x="2448" y="1798"/>
                    <a:pt x="2441" y="1527"/>
                  </a:cubicBezTo>
                  <a:cubicBezTo>
                    <a:pt x="2438" y="1414"/>
                    <a:pt x="2431" y="1312"/>
                    <a:pt x="2418" y="1205"/>
                  </a:cubicBezTo>
                  <a:cubicBezTo>
                    <a:pt x="2252" y="875"/>
                    <a:pt x="1792" y="0"/>
                    <a:pt x="1457" y="0"/>
                  </a:cubicBez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12;p60"/>
            <p:cNvSpPr/>
            <p:nvPr/>
          </p:nvSpPr>
          <p:spPr>
            <a:xfrm>
              <a:off x="1964475" y="1466559"/>
              <a:ext cx="385061" cy="310614"/>
            </a:xfrm>
            <a:custGeom>
              <a:avLst/>
              <a:gdLst/>
              <a:ahLst/>
              <a:cxnLst/>
              <a:rect l="l" t="t" r="r" b="b"/>
              <a:pathLst>
                <a:path w="5193" h="4189" extrusionOk="0">
                  <a:moveTo>
                    <a:pt x="898" y="1"/>
                  </a:moveTo>
                  <a:lnTo>
                    <a:pt x="0" y="1852"/>
                  </a:lnTo>
                  <a:cubicBezTo>
                    <a:pt x="335" y="2133"/>
                    <a:pt x="563" y="2454"/>
                    <a:pt x="709" y="2692"/>
                  </a:cubicBezTo>
                  <a:cubicBezTo>
                    <a:pt x="1209" y="2000"/>
                    <a:pt x="1689" y="1288"/>
                    <a:pt x="2146" y="563"/>
                  </a:cubicBezTo>
                  <a:cubicBezTo>
                    <a:pt x="1715" y="391"/>
                    <a:pt x="1365" y="229"/>
                    <a:pt x="1146" y="123"/>
                  </a:cubicBezTo>
                  <a:cubicBezTo>
                    <a:pt x="987" y="47"/>
                    <a:pt x="898" y="1"/>
                    <a:pt x="898" y="1"/>
                  </a:cubicBezTo>
                  <a:close/>
                  <a:moveTo>
                    <a:pt x="4504" y="1295"/>
                  </a:moveTo>
                  <a:cubicBezTo>
                    <a:pt x="4318" y="2020"/>
                    <a:pt x="4087" y="2735"/>
                    <a:pt x="3855" y="3451"/>
                  </a:cubicBezTo>
                  <a:cubicBezTo>
                    <a:pt x="3858" y="3451"/>
                    <a:pt x="3858" y="3447"/>
                    <a:pt x="3858" y="3447"/>
                  </a:cubicBezTo>
                  <a:cubicBezTo>
                    <a:pt x="4127" y="3080"/>
                    <a:pt x="4398" y="2712"/>
                    <a:pt x="4646" y="2332"/>
                  </a:cubicBezTo>
                  <a:cubicBezTo>
                    <a:pt x="4700" y="2252"/>
                    <a:pt x="4752" y="2173"/>
                    <a:pt x="4795" y="2090"/>
                  </a:cubicBezTo>
                  <a:cubicBezTo>
                    <a:pt x="4842" y="2023"/>
                    <a:pt x="4885" y="1954"/>
                    <a:pt x="4925" y="1884"/>
                  </a:cubicBezTo>
                  <a:cubicBezTo>
                    <a:pt x="5021" y="1725"/>
                    <a:pt x="5110" y="1563"/>
                    <a:pt x="5192" y="1398"/>
                  </a:cubicBezTo>
                  <a:cubicBezTo>
                    <a:pt x="4968" y="1378"/>
                    <a:pt x="4735" y="1341"/>
                    <a:pt x="4504" y="1295"/>
                  </a:cubicBezTo>
                  <a:close/>
                  <a:moveTo>
                    <a:pt x="2292" y="623"/>
                  </a:moveTo>
                  <a:cubicBezTo>
                    <a:pt x="1815" y="1381"/>
                    <a:pt x="1315" y="2119"/>
                    <a:pt x="792" y="2845"/>
                  </a:cubicBezTo>
                  <a:cubicBezTo>
                    <a:pt x="801" y="2858"/>
                    <a:pt x="805" y="2868"/>
                    <a:pt x="812" y="2882"/>
                  </a:cubicBezTo>
                  <a:cubicBezTo>
                    <a:pt x="815" y="2888"/>
                    <a:pt x="821" y="2897"/>
                    <a:pt x="825" y="2908"/>
                  </a:cubicBezTo>
                  <a:cubicBezTo>
                    <a:pt x="1096" y="3093"/>
                    <a:pt x="1417" y="3295"/>
                    <a:pt x="1789" y="3497"/>
                  </a:cubicBezTo>
                  <a:cubicBezTo>
                    <a:pt x="2292" y="2659"/>
                    <a:pt x="2796" y="1821"/>
                    <a:pt x="3302" y="984"/>
                  </a:cubicBezTo>
                  <a:cubicBezTo>
                    <a:pt x="2944" y="871"/>
                    <a:pt x="2600" y="745"/>
                    <a:pt x="2292" y="623"/>
                  </a:cubicBezTo>
                  <a:close/>
                  <a:moveTo>
                    <a:pt x="3454" y="1034"/>
                  </a:moveTo>
                  <a:cubicBezTo>
                    <a:pt x="2944" y="1878"/>
                    <a:pt x="2435" y="2723"/>
                    <a:pt x="1928" y="3570"/>
                  </a:cubicBezTo>
                  <a:cubicBezTo>
                    <a:pt x="2342" y="3792"/>
                    <a:pt x="2808" y="4007"/>
                    <a:pt x="3315" y="4189"/>
                  </a:cubicBezTo>
                  <a:cubicBezTo>
                    <a:pt x="3398" y="4070"/>
                    <a:pt x="3484" y="3954"/>
                    <a:pt x="3567" y="3838"/>
                  </a:cubicBezTo>
                  <a:cubicBezTo>
                    <a:pt x="3841" y="2987"/>
                    <a:pt x="4130" y="2130"/>
                    <a:pt x="4348" y="1265"/>
                  </a:cubicBezTo>
                  <a:cubicBezTo>
                    <a:pt x="4047" y="1199"/>
                    <a:pt x="3746" y="1120"/>
                    <a:pt x="3454" y="1034"/>
                  </a:cubicBezTo>
                  <a:close/>
                </a:path>
              </a:pathLst>
            </a:custGeom>
            <a:solidFill>
              <a:srgbClr val="7D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13;p60"/>
            <p:cNvSpPr/>
            <p:nvPr/>
          </p:nvSpPr>
          <p:spPr>
            <a:xfrm>
              <a:off x="2228970" y="1560359"/>
              <a:ext cx="69553" cy="190862"/>
            </a:xfrm>
            <a:custGeom>
              <a:avLst/>
              <a:gdLst/>
              <a:ahLst/>
              <a:cxnLst/>
              <a:rect l="l" t="t" r="r" b="b"/>
              <a:pathLst>
                <a:path w="938" h="2574" extrusionOk="0">
                  <a:moveTo>
                    <a:pt x="781" y="0"/>
                  </a:moveTo>
                  <a:cubicBezTo>
                    <a:pt x="563" y="865"/>
                    <a:pt x="274" y="1722"/>
                    <a:pt x="0" y="2573"/>
                  </a:cubicBezTo>
                  <a:lnTo>
                    <a:pt x="3" y="2570"/>
                  </a:lnTo>
                  <a:cubicBezTo>
                    <a:pt x="100" y="2441"/>
                    <a:pt x="192" y="2312"/>
                    <a:pt x="288" y="2186"/>
                  </a:cubicBezTo>
                  <a:cubicBezTo>
                    <a:pt x="520" y="1470"/>
                    <a:pt x="751" y="755"/>
                    <a:pt x="937" y="30"/>
                  </a:cubicBezTo>
                  <a:cubicBezTo>
                    <a:pt x="884" y="23"/>
                    <a:pt x="835" y="14"/>
                    <a:pt x="781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14;p60"/>
            <p:cNvSpPr/>
            <p:nvPr/>
          </p:nvSpPr>
          <p:spPr>
            <a:xfrm>
              <a:off x="2097056" y="1539449"/>
              <a:ext cx="123608" cy="191826"/>
            </a:xfrm>
            <a:custGeom>
              <a:avLst/>
              <a:gdLst/>
              <a:ahLst/>
              <a:cxnLst/>
              <a:rect l="l" t="t" r="r" b="b"/>
              <a:pathLst>
                <a:path w="1667" h="2587" extrusionOk="0">
                  <a:moveTo>
                    <a:pt x="1514" y="1"/>
                  </a:moveTo>
                  <a:cubicBezTo>
                    <a:pt x="1008" y="838"/>
                    <a:pt x="504" y="1676"/>
                    <a:pt x="1" y="2514"/>
                  </a:cubicBezTo>
                  <a:cubicBezTo>
                    <a:pt x="47" y="2538"/>
                    <a:pt x="90" y="2564"/>
                    <a:pt x="140" y="2587"/>
                  </a:cubicBezTo>
                  <a:cubicBezTo>
                    <a:pt x="647" y="1740"/>
                    <a:pt x="1156" y="895"/>
                    <a:pt x="1666" y="51"/>
                  </a:cubicBezTo>
                  <a:cubicBezTo>
                    <a:pt x="1616" y="34"/>
                    <a:pt x="1567" y="17"/>
                    <a:pt x="1514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15;p60"/>
            <p:cNvSpPr/>
            <p:nvPr/>
          </p:nvSpPr>
          <p:spPr>
            <a:xfrm>
              <a:off x="2017048" y="1508305"/>
              <a:ext cx="117379" cy="169210"/>
            </a:xfrm>
            <a:custGeom>
              <a:avLst/>
              <a:gdLst/>
              <a:ahLst/>
              <a:cxnLst/>
              <a:rect l="l" t="t" r="r" b="b"/>
              <a:pathLst>
                <a:path w="1583" h="2282" extrusionOk="0">
                  <a:moveTo>
                    <a:pt x="1437" y="0"/>
                  </a:moveTo>
                  <a:cubicBezTo>
                    <a:pt x="980" y="725"/>
                    <a:pt x="500" y="1437"/>
                    <a:pt x="0" y="2129"/>
                  </a:cubicBezTo>
                  <a:cubicBezTo>
                    <a:pt x="30" y="2186"/>
                    <a:pt x="60" y="2235"/>
                    <a:pt x="83" y="2282"/>
                  </a:cubicBezTo>
                  <a:cubicBezTo>
                    <a:pt x="606" y="1556"/>
                    <a:pt x="1106" y="818"/>
                    <a:pt x="1583" y="60"/>
                  </a:cubicBezTo>
                  <a:cubicBezTo>
                    <a:pt x="1533" y="40"/>
                    <a:pt x="1483" y="20"/>
                    <a:pt x="1437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16;p60"/>
            <p:cNvSpPr/>
            <p:nvPr/>
          </p:nvSpPr>
          <p:spPr>
            <a:xfrm>
              <a:off x="1662237" y="1556429"/>
              <a:ext cx="368822" cy="395887"/>
            </a:xfrm>
            <a:custGeom>
              <a:avLst/>
              <a:gdLst/>
              <a:ahLst/>
              <a:cxnLst/>
              <a:rect l="l" t="t" r="r" b="b"/>
              <a:pathLst>
                <a:path w="4974" h="5339" extrusionOk="0">
                  <a:moveTo>
                    <a:pt x="2779" y="1725"/>
                  </a:moveTo>
                  <a:cubicBezTo>
                    <a:pt x="3514" y="1725"/>
                    <a:pt x="4173" y="2358"/>
                    <a:pt x="4173" y="2358"/>
                  </a:cubicBezTo>
                  <a:lnTo>
                    <a:pt x="2791" y="4332"/>
                  </a:lnTo>
                  <a:cubicBezTo>
                    <a:pt x="2791" y="4332"/>
                    <a:pt x="908" y="3044"/>
                    <a:pt x="1941" y="2070"/>
                  </a:cubicBezTo>
                  <a:cubicBezTo>
                    <a:pt x="2209" y="1815"/>
                    <a:pt x="2500" y="1725"/>
                    <a:pt x="2779" y="1725"/>
                  </a:cubicBezTo>
                  <a:close/>
                  <a:moveTo>
                    <a:pt x="2345" y="1"/>
                  </a:moveTo>
                  <a:cubicBezTo>
                    <a:pt x="1000" y="1"/>
                    <a:pt x="0" y="1318"/>
                    <a:pt x="3" y="2547"/>
                  </a:cubicBezTo>
                  <a:cubicBezTo>
                    <a:pt x="3" y="2964"/>
                    <a:pt x="119" y="3371"/>
                    <a:pt x="378" y="3709"/>
                  </a:cubicBezTo>
                  <a:cubicBezTo>
                    <a:pt x="920" y="4424"/>
                    <a:pt x="1520" y="4841"/>
                    <a:pt x="1967" y="5073"/>
                  </a:cubicBezTo>
                  <a:cubicBezTo>
                    <a:pt x="2368" y="5279"/>
                    <a:pt x="2643" y="5338"/>
                    <a:pt x="2643" y="5338"/>
                  </a:cubicBezTo>
                  <a:lnTo>
                    <a:pt x="4974" y="1855"/>
                  </a:lnTo>
                  <a:cubicBezTo>
                    <a:pt x="4974" y="1855"/>
                    <a:pt x="4951" y="1795"/>
                    <a:pt x="4901" y="1696"/>
                  </a:cubicBezTo>
                  <a:cubicBezTo>
                    <a:pt x="4897" y="1685"/>
                    <a:pt x="4891" y="1676"/>
                    <a:pt x="4888" y="1670"/>
                  </a:cubicBezTo>
                  <a:cubicBezTo>
                    <a:pt x="4881" y="1656"/>
                    <a:pt x="4877" y="1646"/>
                    <a:pt x="4868" y="1633"/>
                  </a:cubicBezTo>
                  <a:cubicBezTo>
                    <a:pt x="4845" y="1586"/>
                    <a:pt x="4815" y="1537"/>
                    <a:pt x="4785" y="1480"/>
                  </a:cubicBezTo>
                  <a:cubicBezTo>
                    <a:pt x="4639" y="1242"/>
                    <a:pt x="4411" y="921"/>
                    <a:pt x="4076" y="640"/>
                  </a:cubicBezTo>
                  <a:cubicBezTo>
                    <a:pt x="3682" y="308"/>
                    <a:pt x="3146" y="33"/>
                    <a:pt x="2438" y="1"/>
                  </a:cubicBez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17;p60"/>
            <p:cNvSpPr/>
            <p:nvPr/>
          </p:nvSpPr>
          <p:spPr>
            <a:xfrm>
              <a:off x="1729492" y="1684338"/>
              <a:ext cx="242174" cy="193309"/>
            </a:xfrm>
            <a:custGeom>
              <a:avLst/>
              <a:gdLst/>
              <a:ahLst/>
              <a:cxnLst/>
              <a:rect l="l" t="t" r="r" b="b"/>
              <a:pathLst>
                <a:path w="3266" h="2607" extrusionOk="0">
                  <a:moveTo>
                    <a:pt x="1872" y="0"/>
                  </a:moveTo>
                  <a:cubicBezTo>
                    <a:pt x="1593" y="0"/>
                    <a:pt x="1302" y="90"/>
                    <a:pt x="1034" y="345"/>
                  </a:cubicBezTo>
                  <a:cubicBezTo>
                    <a:pt x="1" y="1319"/>
                    <a:pt x="1884" y="2607"/>
                    <a:pt x="1884" y="2607"/>
                  </a:cubicBezTo>
                  <a:lnTo>
                    <a:pt x="3266" y="633"/>
                  </a:lnTo>
                  <a:cubicBezTo>
                    <a:pt x="3266" y="633"/>
                    <a:pt x="2607" y="0"/>
                    <a:pt x="1872" y="0"/>
                  </a:cubicBezTo>
                  <a:close/>
                </a:path>
              </a:pathLst>
            </a:custGeom>
            <a:solidFill>
              <a:srgbClr val="BC7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418;p60"/>
            <p:cNvSpPr/>
            <p:nvPr/>
          </p:nvSpPr>
          <p:spPr>
            <a:xfrm>
              <a:off x="1907750" y="2607583"/>
              <a:ext cx="362000" cy="534177"/>
            </a:xfrm>
            <a:custGeom>
              <a:avLst/>
              <a:gdLst/>
              <a:ahLst/>
              <a:cxnLst/>
              <a:rect l="l" t="t" r="r" b="b"/>
              <a:pathLst>
                <a:path w="4882" h="7204" extrusionOk="0">
                  <a:moveTo>
                    <a:pt x="1117" y="1"/>
                  </a:moveTo>
                  <a:cubicBezTo>
                    <a:pt x="990" y="97"/>
                    <a:pt x="878" y="222"/>
                    <a:pt x="776" y="381"/>
                  </a:cubicBezTo>
                  <a:cubicBezTo>
                    <a:pt x="703" y="501"/>
                    <a:pt x="629" y="636"/>
                    <a:pt x="570" y="786"/>
                  </a:cubicBezTo>
                  <a:cubicBezTo>
                    <a:pt x="547" y="838"/>
                    <a:pt x="527" y="892"/>
                    <a:pt x="507" y="948"/>
                  </a:cubicBezTo>
                  <a:cubicBezTo>
                    <a:pt x="354" y="1362"/>
                    <a:pt x="242" y="1871"/>
                    <a:pt x="166" y="2438"/>
                  </a:cubicBezTo>
                  <a:cubicBezTo>
                    <a:pt x="140" y="2640"/>
                    <a:pt x="116" y="2852"/>
                    <a:pt x="93" y="3067"/>
                  </a:cubicBezTo>
                  <a:cubicBezTo>
                    <a:pt x="67" y="3352"/>
                    <a:pt x="47" y="3650"/>
                    <a:pt x="33" y="3955"/>
                  </a:cubicBezTo>
                  <a:cubicBezTo>
                    <a:pt x="24" y="4160"/>
                    <a:pt x="17" y="4372"/>
                    <a:pt x="10" y="4581"/>
                  </a:cubicBezTo>
                  <a:cubicBezTo>
                    <a:pt x="4" y="4899"/>
                    <a:pt x="1" y="5223"/>
                    <a:pt x="7" y="5544"/>
                  </a:cubicBezTo>
                  <a:cubicBezTo>
                    <a:pt x="7" y="5753"/>
                    <a:pt x="10" y="5961"/>
                    <a:pt x="14" y="6170"/>
                  </a:cubicBezTo>
                  <a:cubicBezTo>
                    <a:pt x="14" y="6186"/>
                    <a:pt x="14" y="6203"/>
                    <a:pt x="17" y="6220"/>
                  </a:cubicBezTo>
                  <a:cubicBezTo>
                    <a:pt x="93" y="6250"/>
                    <a:pt x="172" y="6273"/>
                    <a:pt x="252" y="6296"/>
                  </a:cubicBezTo>
                  <a:cubicBezTo>
                    <a:pt x="289" y="5405"/>
                    <a:pt x="368" y="4511"/>
                    <a:pt x="530" y="3630"/>
                  </a:cubicBezTo>
                  <a:cubicBezTo>
                    <a:pt x="686" y="2759"/>
                    <a:pt x="941" y="1914"/>
                    <a:pt x="1245" y="1090"/>
                  </a:cubicBezTo>
                  <a:cubicBezTo>
                    <a:pt x="1355" y="786"/>
                    <a:pt x="1471" y="484"/>
                    <a:pt x="1593" y="186"/>
                  </a:cubicBezTo>
                  <a:cubicBezTo>
                    <a:pt x="1431" y="126"/>
                    <a:pt x="1272" y="67"/>
                    <a:pt x="1117" y="1"/>
                  </a:cubicBezTo>
                  <a:close/>
                  <a:moveTo>
                    <a:pt x="2176" y="388"/>
                  </a:moveTo>
                  <a:cubicBezTo>
                    <a:pt x="2054" y="690"/>
                    <a:pt x="1938" y="994"/>
                    <a:pt x="1825" y="1298"/>
                  </a:cubicBezTo>
                  <a:cubicBezTo>
                    <a:pt x="1531" y="2113"/>
                    <a:pt x="1282" y="2941"/>
                    <a:pt x="1129" y="3792"/>
                  </a:cubicBezTo>
                  <a:cubicBezTo>
                    <a:pt x="967" y="4683"/>
                    <a:pt x="895" y="5577"/>
                    <a:pt x="865" y="6478"/>
                  </a:cubicBezTo>
                  <a:cubicBezTo>
                    <a:pt x="1411" y="6634"/>
                    <a:pt x="1944" y="6762"/>
                    <a:pt x="2457" y="6869"/>
                  </a:cubicBezTo>
                  <a:cubicBezTo>
                    <a:pt x="2633" y="5604"/>
                    <a:pt x="2769" y="4335"/>
                    <a:pt x="2875" y="3060"/>
                  </a:cubicBezTo>
                  <a:cubicBezTo>
                    <a:pt x="2914" y="2577"/>
                    <a:pt x="3014" y="2110"/>
                    <a:pt x="3130" y="1647"/>
                  </a:cubicBezTo>
                  <a:cubicBezTo>
                    <a:pt x="3206" y="1342"/>
                    <a:pt x="3292" y="1040"/>
                    <a:pt x="3371" y="736"/>
                  </a:cubicBezTo>
                  <a:cubicBezTo>
                    <a:pt x="2957" y="633"/>
                    <a:pt x="2560" y="514"/>
                    <a:pt x="2176" y="388"/>
                  </a:cubicBezTo>
                  <a:close/>
                  <a:moveTo>
                    <a:pt x="3918" y="861"/>
                  </a:moveTo>
                  <a:cubicBezTo>
                    <a:pt x="3882" y="991"/>
                    <a:pt x="3842" y="1120"/>
                    <a:pt x="3802" y="1252"/>
                  </a:cubicBezTo>
                  <a:cubicBezTo>
                    <a:pt x="3752" y="1414"/>
                    <a:pt x="3712" y="1581"/>
                    <a:pt x="3680" y="1746"/>
                  </a:cubicBezTo>
                  <a:cubicBezTo>
                    <a:pt x="3561" y="2309"/>
                    <a:pt x="3510" y="2878"/>
                    <a:pt x="3464" y="3458"/>
                  </a:cubicBezTo>
                  <a:cubicBezTo>
                    <a:pt x="3368" y="4636"/>
                    <a:pt x="3232" y="5816"/>
                    <a:pt x="3067" y="6988"/>
                  </a:cubicBezTo>
                  <a:cubicBezTo>
                    <a:pt x="3620" y="7084"/>
                    <a:pt x="4157" y="7157"/>
                    <a:pt x="4670" y="7203"/>
                  </a:cubicBezTo>
                  <a:cubicBezTo>
                    <a:pt x="4855" y="5478"/>
                    <a:pt x="4825" y="3736"/>
                    <a:pt x="4881" y="1998"/>
                  </a:cubicBezTo>
                  <a:cubicBezTo>
                    <a:pt x="4872" y="1958"/>
                    <a:pt x="4862" y="1922"/>
                    <a:pt x="4852" y="1882"/>
                  </a:cubicBezTo>
                  <a:cubicBezTo>
                    <a:pt x="4779" y="1581"/>
                    <a:pt x="4696" y="1283"/>
                    <a:pt x="4603" y="988"/>
                  </a:cubicBezTo>
                  <a:cubicBezTo>
                    <a:pt x="4372" y="951"/>
                    <a:pt x="4146" y="908"/>
                    <a:pt x="3918" y="8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19;p60"/>
            <p:cNvSpPr/>
            <p:nvPr/>
          </p:nvSpPr>
          <p:spPr>
            <a:xfrm>
              <a:off x="2253959" y="2755661"/>
              <a:ext cx="51163" cy="388546"/>
            </a:xfrm>
            <a:custGeom>
              <a:avLst/>
              <a:gdLst/>
              <a:ahLst/>
              <a:cxnLst/>
              <a:rect l="l" t="t" r="r" b="b"/>
              <a:pathLst>
                <a:path w="690" h="5240" extrusionOk="0">
                  <a:moveTo>
                    <a:pt x="212" y="1"/>
                  </a:moveTo>
                  <a:cubicBezTo>
                    <a:pt x="156" y="1739"/>
                    <a:pt x="186" y="3481"/>
                    <a:pt x="1" y="5206"/>
                  </a:cubicBezTo>
                  <a:cubicBezTo>
                    <a:pt x="127" y="5219"/>
                    <a:pt x="252" y="5230"/>
                    <a:pt x="371" y="5239"/>
                  </a:cubicBezTo>
                  <a:cubicBezTo>
                    <a:pt x="418" y="5017"/>
                    <a:pt x="454" y="4796"/>
                    <a:pt x="484" y="4574"/>
                  </a:cubicBezTo>
                  <a:cubicBezTo>
                    <a:pt x="689" y="3050"/>
                    <a:pt x="570" y="1501"/>
                    <a:pt x="212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20;p60"/>
            <p:cNvSpPr/>
            <p:nvPr/>
          </p:nvSpPr>
          <p:spPr>
            <a:xfrm>
              <a:off x="2089938" y="2662084"/>
              <a:ext cx="108407" cy="463734"/>
            </a:xfrm>
            <a:custGeom>
              <a:avLst/>
              <a:gdLst/>
              <a:ahLst/>
              <a:cxnLst/>
              <a:rect l="l" t="t" r="r" b="b"/>
              <a:pathLst>
                <a:path w="1462" h="6254" extrusionOk="0">
                  <a:moveTo>
                    <a:pt x="914" y="1"/>
                  </a:moveTo>
                  <a:cubicBezTo>
                    <a:pt x="835" y="305"/>
                    <a:pt x="749" y="607"/>
                    <a:pt x="673" y="912"/>
                  </a:cubicBezTo>
                  <a:cubicBezTo>
                    <a:pt x="557" y="1375"/>
                    <a:pt x="457" y="1842"/>
                    <a:pt x="418" y="2325"/>
                  </a:cubicBezTo>
                  <a:cubicBezTo>
                    <a:pt x="312" y="3600"/>
                    <a:pt x="176" y="4869"/>
                    <a:pt x="0" y="6134"/>
                  </a:cubicBezTo>
                  <a:cubicBezTo>
                    <a:pt x="206" y="6177"/>
                    <a:pt x="411" y="6217"/>
                    <a:pt x="610" y="6253"/>
                  </a:cubicBezTo>
                  <a:cubicBezTo>
                    <a:pt x="775" y="5081"/>
                    <a:pt x="911" y="3901"/>
                    <a:pt x="1007" y="2723"/>
                  </a:cubicBezTo>
                  <a:cubicBezTo>
                    <a:pt x="1053" y="2143"/>
                    <a:pt x="1104" y="1574"/>
                    <a:pt x="1223" y="1011"/>
                  </a:cubicBezTo>
                  <a:cubicBezTo>
                    <a:pt x="1255" y="846"/>
                    <a:pt x="1295" y="679"/>
                    <a:pt x="1345" y="517"/>
                  </a:cubicBezTo>
                  <a:cubicBezTo>
                    <a:pt x="1385" y="385"/>
                    <a:pt x="1425" y="256"/>
                    <a:pt x="1461" y="126"/>
                  </a:cubicBezTo>
                  <a:cubicBezTo>
                    <a:pt x="1279" y="87"/>
                    <a:pt x="1096" y="44"/>
                    <a:pt x="914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421;p60"/>
            <p:cNvSpPr/>
            <p:nvPr/>
          </p:nvSpPr>
          <p:spPr>
            <a:xfrm>
              <a:off x="1926362" y="2621301"/>
              <a:ext cx="142813" cy="466626"/>
            </a:xfrm>
            <a:custGeom>
              <a:avLst/>
              <a:gdLst/>
              <a:ahLst/>
              <a:cxnLst/>
              <a:rect l="l" t="t" r="r" b="b"/>
              <a:pathLst>
                <a:path w="1926" h="6293" extrusionOk="0">
                  <a:moveTo>
                    <a:pt x="1342" y="1"/>
                  </a:moveTo>
                  <a:cubicBezTo>
                    <a:pt x="1220" y="299"/>
                    <a:pt x="1104" y="601"/>
                    <a:pt x="994" y="905"/>
                  </a:cubicBezTo>
                  <a:cubicBezTo>
                    <a:pt x="690" y="1729"/>
                    <a:pt x="435" y="2574"/>
                    <a:pt x="279" y="3445"/>
                  </a:cubicBezTo>
                  <a:cubicBezTo>
                    <a:pt x="117" y="4326"/>
                    <a:pt x="38" y="5220"/>
                    <a:pt x="1" y="6111"/>
                  </a:cubicBezTo>
                  <a:cubicBezTo>
                    <a:pt x="210" y="6177"/>
                    <a:pt x="412" y="6236"/>
                    <a:pt x="614" y="6293"/>
                  </a:cubicBezTo>
                  <a:cubicBezTo>
                    <a:pt x="644" y="5392"/>
                    <a:pt x="716" y="4498"/>
                    <a:pt x="878" y="3607"/>
                  </a:cubicBezTo>
                  <a:cubicBezTo>
                    <a:pt x="1031" y="2756"/>
                    <a:pt x="1280" y="1928"/>
                    <a:pt x="1574" y="1113"/>
                  </a:cubicBezTo>
                  <a:cubicBezTo>
                    <a:pt x="1687" y="809"/>
                    <a:pt x="1803" y="505"/>
                    <a:pt x="1925" y="203"/>
                  </a:cubicBezTo>
                  <a:cubicBezTo>
                    <a:pt x="1723" y="137"/>
                    <a:pt x="1528" y="71"/>
                    <a:pt x="1342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422;p60"/>
            <p:cNvSpPr/>
            <p:nvPr/>
          </p:nvSpPr>
          <p:spPr>
            <a:xfrm>
              <a:off x="1649928" y="3353832"/>
              <a:ext cx="40560" cy="81120"/>
            </a:xfrm>
            <a:custGeom>
              <a:avLst/>
              <a:gdLst/>
              <a:ahLst/>
              <a:cxnLst/>
              <a:rect l="l" t="t" r="r" b="b"/>
              <a:pathLst>
                <a:path w="547" h="1094" extrusionOk="0">
                  <a:moveTo>
                    <a:pt x="1" y="1"/>
                  </a:moveTo>
                  <a:lnTo>
                    <a:pt x="1" y="1"/>
                  </a:lnTo>
                  <a:cubicBezTo>
                    <a:pt x="106" y="354"/>
                    <a:pt x="265" y="702"/>
                    <a:pt x="394" y="1040"/>
                  </a:cubicBezTo>
                  <a:cubicBezTo>
                    <a:pt x="408" y="1077"/>
                    <a:pt x="438" y="1093"/>
                    <a:pt x="467" y="1093"/>
                  </a:cubicBezTo>
                  <a:cubicBezTo>
                    <a:pt x="507" y="1093"/>
                    <a:pt x="547" y="1066"/>
                    <a:pt x="547" y="1027"/>
                  </a:cubicBezTo>
                  <a:cubicBezTo>
                    <a:pt x="547" y="1020"/>
                    <a:pt x="547" y="1010"/>
                    <a:pt x="544" y="1000"/>
                  </a:cubicBezTo>
                  <a:cubicBezTo>
                    <a:pt x="431" y="699"/>
                    <a:pt x="288" y="388"/>
                    <a:pt x="183" y="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23;p60"/>
            <p:cNvSpPr/>
            <p:nvPr/>
          </p:nvSpPr>
          <p:spPr>
            <a:xfrm>
              <a:off x="1580672" y="2393289"/>
              <a:ext cx="409901" cy="1074508"/>
            </a:xfrm>
            <a:custGeom>
              <a:avLst/>
              <a:gdLst/>
              <a:ahLst/>
              <a:cxnLst/>
              <a:rect l="l" t="t" r="r" b="b"/>
              <a:pathLst>
                <a:path w="5528" h="14491" extrusionOk="0">
                  <a:moveTo>
                    <a:pt x="1785" y="0"/>
                  </a:moveTo>
                  <a:cubicBezTo>
                    <a:pt x="1540" y="0"/>
                    <a:pt x="1308" y="72"/>
                    <a:pt x="1103" y="235"/>
                  </a:cubicBezTo>
                  <a:cubicBezTo>
                    <a:pt x="796" y="477"/>
                    <a:pt x="560" y="1033"/>
                    <a:pt x="382" y="1784"/>
                  </a:cubicBezTo>
                  <a:cubicBezTo>
                    <a:pt x="978" y="1973"/>
                    <a:pt x="1571" y="2159"/>
                    <a:pt x="2167" y="2345"/>
                  </a:cubicBezTo>
                  <a:cubicBezTo>
                    <a:pt x="2640" y="2493"/>
                    <a:pt x="3113" y="2635"/>
                    <a:pt x="3584" y="2782"/>
                  </a:cubicBezTo>
                  <a:cubicBezTo>
                    <a:pt x="4120" y="2944"/>
                    <a:pt x="4653" y="3106"/>
                    <a:pt x="5187" y="3271"/>
                  </a:cubicBezTo>
                  <a:cubicBezTo>
                    <a:pt x="5289" y="3112"/>
                    <a:pt x="5401" y="2987"/>
                    <a:pt x="5528" y="2891"/>
                  </a:cubicBezTo>
                  <a:cubicBezTo>
                    <a:pt x="5461" y="2802"/>
                    <a:pt x="3352" y="0"/>
                    <a:pt x="1799" y="0"/>
                  </a:cubicBezTo>
                  <a:close/>
                  <a:moveTo>
                    <a:pt x="262" y="2394"/>
                  </a:moveTo>
                  <a:cubicBezTo>
                    <a:pt x="180" y="2874"/>
                    <a:pt x="116" y="3410"/>
                    <a:pt x="73" y="3980"/>
                  </a:cubicBezTo>
                  <a:cubicBezTo>
                    <a:pt x="819" y="4205"/>
                    <a:pt x="1563" y="4427"/>
                    <a:pt x="2312" y="4653"/>
                  </a:cubicBezTo>
                  <a:cubicBezTo>
                    <a:pt x="3067" y="4877"/>
                    <a:pt x="3819" y="5102"/>
                    <a:pt x="4577" y="5328"/>
                  </a:cubicBezTo>
                  <a:cubicBezTo>
                    <a:pt x="4653" y="4761"/>
                    <a:pt x="4765" y="4252"/>
                    <a:pt x="4918" y="3838"/>
                  </a:cubicBezTo>
                  <a:cubicBezTo>
                    <a:pt x="4018" y="3560"/>
                    <a:pt x="3113" y="3285"/>
                    <a:pt x="2210" y="3007"/>
                  </a:cubicBezTo>
                  <a:cubicBezTo>
                    <a:pt x="1560" y="2808"/>
                    <a:pt x="908" y="2603"/>
                    <a:pt x="262" y="2394"/>
                  </a:cubicBezTo>
                  <a:close/>
                  <a:moveTo>
                    <a:pt x="34" y="4619"/>
                  </a:moveTo>
                  <a:cubicBezTo>
                    <a:pt x="14" y="5030"/>
                    <a:pt x="1" y="5454"/>
                    <a:pt x="1" y="5881"/>
                  </a:cubicBezTo>
                  <a:cubicBezTo>
                    <a:pt x="805" y="6086"/>
                    <a:pt x="1613" y="6279"/>
                    <a:pt x="2428" y="6450"/>
                  </a:cubicBezTo>
                  <a:cubicBezTo>
                    <a:pt x="3096" y="6593"/>
                    <a:pt x="3769" y="6725"/>
                    <a:pt x="4444" y="6845"/>
                  </a:cubicBezTo>
                  <a:cubicBezTo>
                    <a:pt x="4458" y="6540"/>
                    <a:pt x="4478" y="6242"/>
                    <a:pt x="4504" y="5957"/>
                  </a:cubicBezTo>
                  <a:cubicBezTo>
                    <a:pt x="3789" y="5742"/>
                    <a:pt x="3070" y="5527"/>
                    <a:pt x="2355" y="5311"/>
                  </a:cubicBezTo>
                  <a:cubicBezTo>
                    <a:pt x="1580" y="5079"/>
                    <a:pt x="808" y="4851"/>
                    <a:pt x="34" y="4619"/>
                  </a:cubicBezTo>
                  <a:close/>
                  <a:moveTo>
                    <a:pt x="1" y="6527"/>
                  </a:moveTo>
                  <a:lnTo>
                    <a:pt x="1" y="6527"/>
                  </a:lnTo>
                  <a:cubicBezTo>
                    <a:pt x="4" y="6924"/>
                    <a:pt x="17" y="7321"/>
                    <a:pt x="34" y="7716"/>
                  </a:cubicBezTo>
                  <a:cubicBezTo>
                    <a:pt x="868" y="7864"/>
                    <a:pt x="1699" y="8007"/>
                    <a:pt x="2534" y="8139"/>
                  </a:cubicBezTo>
                  <a:cubicBezTo>
                    <a:pt x="3160" y="8246"/>
                    <a:pt x="3786" y="8341"/>
                    <a:pt x="4418" y="8434"/>
                  </a:cubicBezTo>
                  <a:cubicBezTo>
                    <a:pt x="4412" y="8113"/>
                    <a:pt x="4415" y="7789"/>
                    <a:pt x="4421" y="7471"/>
                  </a:cubicBezTo>
                  <a:cubicBezTo>
                    <a:pt x="3769" y="7355"/>
                    <a:pt x="3116" y="7228"/>
                    <a:pt x="2468" y="7093"/>
                  </a:cubicBezTo>
                  <a:cubicBezTo>
                    <a:pt x="1640" y="6921"/>
                    <a:pt x="819" y="6732"/>
                    <a:pt x="1" y="6527"/>
                  </a:cubicBezTo>
                  <a:close/>
                  <a:moveTo>
                    <a:pt x="67" y="8351"/>
                  </a:moveTo>
                  <a:lnTo>
                    <a:pt x="67" y="8351"/>
                  </a:lnTo>
                  <a:cubicBezTo>
                    <a:pt x="93" y="8782"/>
                    <a:pt x="133" y="9203"/>
                    <a:pt x="176" y="9603"/>
                  </a:cubicBezTo>
                  <a:cubicBezTo>
                    <a:pt x="1613" y="9722"/>
                    <a:pt x="3041" y="9904"/>
                    <a:pt x="4461" y="10140"/>
                  </a:cubicBezTo>
                  <a:cubicBezTo>
                    <a:pt x="4444" y="9802"/>
                    <a:pt x="4435" y="9458"/>
                    <a:pt x="4428" y="9110"/>
                  </a:cubicBezTo>
                  <a:cubicBezTo>
                    <a:pt x="4425" y="9093"/>
                    <a:pt x="4425" y="9076"/>
                    <a:pt x="4425" y="9060"/>
                  </a:cubicBezTo>
                  <a:cubicBezTo>
                    <a:pt x="4328" y="9047"/>
                    <a:pt x="4233" y="9030"/>
                    <a:pt x="4137" y="9017"/>
                  </a:cubicBezTo>
                  <a:cubicBezTo>
                    <a:pt x="2779" y="8815"/>
                    <a:pt x="1421" y="8590"/>
                    <a:pt x="67" y="8351"/>
                  </a:cubicBezTo>
                  <a:close/>
                  <a:moveTo>
                    <a:pt x="249" y="10233"/>
                  </a:moveTo>
                  <a:cubicBezTo>
                    <a:pt x="295" y="10590"/>
                    <a:pt x="348" y="10931"/>
                    <a:pt x="411" y="11249"/>
                  </a:cubicBezTo>
                  <a:cubicBezTo>
                    <a:pt x="1815" y="11448"/>
                    <a:pt x="3206" y="11712"/>
                    <a:pt x="4583" y="12053"/>
                  </a:cubicBezTo>
                  <a:cubicBezTo>
                    <a:pt x="4551" y="11656"/>
                    <a:pt x="4521" y="11226"/>
                    <a:pt x="4494" y="10772"/>
                  </a:cubicBezTo>
                  <a:cubicBezTo>
                    <a:pt x="3087" y="10534"/>
                    <a:pt x="1673" y="10352"/>
                    <a:pt x="249" y="10233"/>
                  </a:cubicBezTo>
                  <a:close/>
                  <a:moveTo>
                    <a:pt x="544" y="11891"/>
                  </a:moveTo>
                  <a:cubicBezTo>
                    <a:pt x="646" y="12308"/>
                    <a:pt x="759" y="12663"/>
                    <a:pt x="885" y="12935"/>
                  </a:cubicBezTo>
                  <a:lnTo>
                    <a:pt x="935" y="12955"/>
                  </a:lnTo>
                  <a:lnTo>
                    <a:pt x="1117" y="13027"/>
                  </a:lnTo>
                  <a:lnTo>
                    <a:pt x="1487" y="13169"/>
                  </a:lnTo>
                  <a:lnTo>
                    <a:pt x="1676" y="13245"/>
                  </a:lnTo>
                  <a:lnTo>
                    <a:pt x="2047" y="13392"/>
                  </a:lnTo>
                  <a:lnTo>
                    <a:pt x="2216" y="13461"/>
                  </a:lnTo>
                  <a:lnTo>
                    <a:pt x="2477" y="13563"/>
                  </a:lnTo>
                  <a:lnTo>
                    <a:pt x="2647" y="13630"/>
                  </a:lnTo>
                  <a:lnTo>
                    <a:pt x="2934" y="13745"/>
                  </a:lnTo>
                  <a:lnTo>
                    <a:pt x="3104" y="13812"/>
                  </a:lnTo>
                  <a:lnTo>
                    <a:pt x="3335" y="13901"/>
                  </a:lnTo>
                  <a:lnTo>
                    <a:pt x="3504" y="13968"/>
                  </a:lnTo>
                  <a:lnTo>
                    <a:pt x="3852" y="14107"/>
                  </a:lnTo>
                  <a:lnTo>
                    <a:pt x="4004" y="14167"/>
                  </a:lnTo>
                  <a:lnTo>
                    <a:pt x="4137" y="14219"/>
                  </a:lnTo>
                  <a:lnTo>
                    <a:pt x="4296" y="14282"/>
                  </a:lnTo>
                  <a:lnTo>
                    <a:pt x="4646" y="14421"/>
                  </a:lnTo>
                  <a:lnTo>
                    <a:pt x="4809" y="14488"/>
                  </a:lnTo>
                  <a:lnTo>
                    <a:pt x="4825" y="14491"/>
                  </a:lnTo>
                  <a:cubicBezTo>
                    <a:pt x="4825" y="14491"/>
                    <a:pt x="4733" y="13779"/>
                    <a:pt x="4637" y="12706"/>
                  </a:cubicBezTo>
                  <a:cubicBezTo>
                    <a:pt x="3286" y="12365"/>
                    <a:pt x="1921" y="12093"/>
                    <a:pt x="544" y="118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24;p60"/>
            <p:cNvSpPr/>
            <p:nvPr/>
          </p:nvSpPr>
          <p:spPr>
            <a:xfrm>
              <a:off x="1611147" y="3227405"/>
              <a:ext cx="313358" cy="108037"/>
            </a:xfrm>
            <a:custGeom>
              <a:avLst/>
              <a:gdLst/>
              <a:ahLst/>
              <a:cxnLst/>
              <a:rect l="l" t="t" r="r" b="b"/>
              <a:pathLst>
                <a:path w="4226" h="1457" extrusionOk="0">
                  <a:moveTo>
                    <a:pt x="0" y="0"/>
                  </a:moveTo>
                  <a:lnTo>
                    <a:pt x="0" y="0"/>
                  </a:lnTo>
                  <a:cubicBezTo>
                    <a:pt x="40" y="228"/>
                    <a:pt x="87" y="440"/>
                    <a:pt x="133" y="642"/>
                  </a:cubicBezTo>
                  <a:cubicBezTo>
                    <a:pt x="1510" y="844"/>
                    <a:pt x="2875" y="1116"/>
                    <a:pt x="4226" y="1457"/>
                  </a:cubicBezTo>
                  <a:cubicBezTo>
                    <a:pt x="4209" y="1252"/>
                    <a:pt x="4189" y="1033"/>
                    <a:pt x="4172" y="804"/>
                  </a:cubicBezTo>
                  <a:cubicBezTo>
                    <a:pt x="2795" y="463"/>
                    <a:pt x="1404" y="199"/>
                    <a:pt x="0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425;p60"/>
            <p:cNvSpPr/>
            <p:nvPr/>
          </p:nvSpPr>
          <p:spPr>
            <a:xfrm>
              <a:off x="1593648" y="3105354"/>
              <a:ext cx="320328" cy="86756"/>
            </a:xfrm>
            <a:custGeom>
              <a:avLst/>
              <a:gdLst/>
              <a:ahLst/>
              <a:cxnLst/>
              <a:rect l="l" t="t" r="r" b="b"/>
              <a:pathLst>
                <a:path w="4320" h="1170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215"/>
                    <a:pt x="48" y="424"/>
                    <a:pt x="74" y="630"/>
                  </a:cubicBezTo>
                  <a:cubicBezTo>
                    <a:pt x="1498" y="749"/>
                    <a:pt x="2912" y="931"/>
                    <a:pt x="4319" y="1169"/>
                  </a:cubicBezTo>
                  <a:cubicBezTo>
                    <a:pt x="4309" y="963"/>
                    <a:pt x="4296" y="752"/>
                    <a:pt x="4286" y="537"/>
                  </a:cubicBezTo>
                  <a:cubicBezTo>
                    <a:pt x="2866" y="301"/>
                    <a:pt x="1438" y="119"/>
                    <a:pt x="1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426;p60"/>
            <p:cNvSpPr/>
            <p:nvPr/>
          </p:nvSpPr>
          <p:spPr>
            <a:xfrm>
              <a:off x="1583119" y="2965358"/>
              <a:ext cx="325667" cy="99806"/>
            </a:xfrm>
            <a:custGeom>
              <a:avLst/>
              <a:gdLst/>
              <a:ahLst/>
              <a:cxnLst/>
              <a:rect l="l" t="t" r="r" b="b"/>
              <a:pathLst>
                <a:path w="4392" h="1346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216"/>
                    <a:pt x="24" y="424"/>
                    <a:pt x="34" y="636"/>
                  </a:cubicBezTo>
                  <a:cubicBezTo>
                    <a:pt x="1388" y="875"/>
                    <a:pt x="2746" y="1100"/>
                    <a:pt x="4104" y="1302"/>
                  </a:cubicBezTo>
                  <a:cubicBezTo>
                    <a:pt x="4200" y="1315"/>
                    <a:pt x="4295" y="1332"/>
                    <a:pt x="4392" y="1345"/>
                  </a:cubicBezTo>
                  <a:cubicBezTo>
                    <a:pt x="4388" y="1136"/>
                    <a:pt x="4385" y="928"/>
                    <a:pt x="4385" y="719"/>
                  </a:cubicBezTo>
                  <a:cubicBezTo>
                    <a:pt x="3753" y="626"/>
                    <a:pt x="3127" y="531"/>
                    <a:pt x="2501" y="424"/>
                  </a:cubicBezTo>
                  <a:cubicBezTo>
                    <a:pt x="1666" y="292"/>
                    <a:pt x="835" y="149"/>
                    <a:pt x="1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427;p60"/>
            <p:cNvSpPr/>
            <p:nvPr/>
          </p:nvSpPr>
          <p:spPr>
            <a:xfrm>
              <a:off x="1580375" y="2829367"/>
              <a:ext cx="329893" cy="117899"/>
            </a:xfrm>
            <a:custGeom>
              <a:avLst/>
              <a:gdLst/>
              <a:ahLst/>
              <a:cxnLst/>
              <a:rect l="l" t="t" r="r" b="b"/>
              <a:pathLst>
                <a:path w="4449" h="1590" extrusionOk="0">
                  <a:moveTo>
                    <a:pt x="5" y="0"/>
                  </a:moveTo>
                  <a:cubicBezTo>
                    <a:pt x="1" y="106"/>
                    <a:pt x="1" y="215"/>
                    <a:pt x="1" y="321"/>
                  </a:cubicBezTo>
                  <a:cubicBezTo>
                    <a:pt x="1" y="430"/>
                    <a:pt x="1" y="537"/>
                    <a:pt x="5" y="646"/>
                  </a:cubicBezTo>
                  <a:cubicBezTo>
                    <a:pt x="823" y="851"/>
                    <a:pt x="1644" y="1040"/>
                    <a:pt x="2472" y="1212"/>
                  </a:cubicBezTo>
                  <a:cubicBezTo>
                    <a:pt x="3120" y="1347"/>
                    <a:pt x="3773" y="1474"/>
                    <a:pt x="4425" y="1590"/>
                  </a:cubicBezTo>
                  <a:cubicBezTo>
                    <a:pt x="4432" y="1381"/>
                    <a:pt x="4439" y="1169"/>
                    <a:pt x="4448" y="964"/>
                  </a:cubicBezTo>
                  <a:cubicBezTo>
                    <a:pt x="3773" y="844"/>
                    <a:pt x="3100" y="712"/>
                    <a:pt x="2432" y="569"/>
                  </a:cubicBezTo>
                  <a:cubicBezTo>
                    <a:pt x="1617" y="398"/>
                    <a:pt x="809" y="205"/>
                    <a:pt x="5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428;p60"/>
            <p:cNvSpPr/>
            <p:nvPr/>
          </p:nvSpPr>
          <p:spPr>
            <a:xfrm>
              <a:off x="1583119" y="2688407"/>
              <a:ext cx="337012" cy="146595"/>
            </a:xfrm>
            <a:custGeom>
              <a:avLst/>
              <a:gdLst/>
              <a:ahLst/>
              <a:cxnLst/>
              <a:rect l="l" t="t" r="r" b="b"/>
              <a:pathLst>
                <a:path w="4545" h="1977" extrusionOk="0">
                  <a:moveTo>
                    <a:pt x="40" y="0"/>
                  </a:moveTo>
                  <a:cubicBezTo>
                    <a:pt x="28" y="208"/>
                    <a:pt x="11" y="421"/>
                    <a:pt x="1" y="639"/>
                  </a:cubicBezTo>
                  <a:cubicBezTo>
                    <a:pt x="775" y="871"/>
                    <a:pt x="1547" y="1099"/>
                    <a:pt x="2322" y="1331"/>
                  </a:cubicBezTo>
                  <a:cubicBezTo>
                    <a:pt x="3037" y="1547"/>
                    <a:pt x="3756" y="1762"/>
                    <a:pt x="4471" y="1977"/>
                  </a:cubicBezTo>
                  <a:cubicBezTo>
                    <a:pt x="4494" y="1762"/>
                    <a:pt x="4518" y="1550"/>
                    <a:pt x="4544" y="1348"/>
                  </a:cubicBezTo>
                  <a:cubicBezTo>
                    <a:pt x="3786" y="1122"/>
                    <a:pt x="3034" y="897"/>
                    <a:pt x="2279" y="673"/>
                  </a:cubicBezTo>
                  <a:cubicBezTo>
                    <a:pt x="1530" y="447"/>
                    <a:pt x="786" y="225"/>
                    <a:pt x="40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429;p60"/>
            <p:cNvSpPr/>
            <p:nvPr/>
          </p:nvSpPr>
          <p:spPr>
            <a:xfrm>
              <a:off x="1600099" y="2525573"/>
              <a:ext cx="365189" cy="152304"/>
            </a:xfrm>
            <a:custGeom>
              <a:avLst/>
              <a:gdLst/>
              <a:ahLst/>
              <a:cxnLst/>
              <a:rect l="l" t="t" r="r" b="b"/>
              <a:pathLst>
                <a:path w="4925" h="2054" extrusionOk="0">
                  <a:moveTo>
                    <a:pt x="120" y="0"/>
                  </a:moveTo>
                  <a:cubicBezTo>
                    <a:pt x="77" y="189"/>
                    <a:pt x="37" y="395"/>
                    <a:pt x="0" y="610"/>
                  </a:cubicBezTo>
                  <a:cubicBezTo>
                    <a:pt x="646" y="819"/>
                    <a:pt x="1298" y="1024"/>
                    <a:pt x="1948" y="1223"/>
                  </a:cubicBezTo>
                  <a:cubicBezTo>
                    <a:pt x="2851" y="1501"/>
                    <a:pt x="3756" y="1776"/>
                    <a:pt x="4656" y="2054"/>
                  </a:cubicBezTo>
                  <a:cubicBezTo>
                    <a:pt x="4676" y="1998"/>
                    <a:pt x="4696" y="1944"/>
                    <a:pt x="4719" y="1892"/>
                  </a:cubicBezTo>
                  <a:cubicBezTo>
                    <a:pt x="4778" y="1742"/>
                    <a:pt x="4852" y="1607"/>
                    <a:pt x="4925" y="1487"/>
                  </a:cubicBezTo>
                  <a:cubicBezTo>
                    <a:pt x="4391" y="1322"/>
                    <a:pt x="3858" y="1160"/>
                    <a:pt x="3322" y="998"/>
                  </a:cubicBezTo>
                  <a:cubicBezTo>
                    <a:pt x="2851" y="851"/>
                    <a:pt x="2378" y="709"/>
                    <a:pt x="1905" y="561"/>
                  </a:cubicBezTo>
                  <a:cubicBezTo>
                    <a:pt x="1309" y="375"/>
                    <a:pt x="716" y="189"/>
                    <a:pt x="120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430;p60"/>
            <p:cNvSpPr/>
            <p:nvPr/>
          </p:nvSpPr>
          <p:spPr>
            <a:xfrm>
              <a:off x="2559459" y="1839386"/>
              <a:ext cx="11567" cy="39893"/>
            </a:xfrm>
            <a:custGeom>
              <a:avLst/>
              <a:gdLst/>
              <a:ahLst/>
              <a:cxnLst/>
              <a:rect l="l" t="t" r="r" b="b"/>
              <a:pathLst>
                <a:path w="156" h="538" extrusionOk="0">
                  <a:moveTo>
                    <a:pt x="78" y="0"/>
                  </a:moveTo>
                  <a:cubicBezTo>
                    <a:pt x="39" y="0"/>
                    <a:pt x="0" y="25"/>
                    <a:pt x="0" y="75"/>
                  </a:cubicBezTo>
                  <a:lnTo>
                    <a:pt x="0" y="463"/>
                  </a:lnTo>
                  <a:cubicBezTo>
                    <a:pt x="0" y="512"/>
                    <a:pt x="39" y="537"/>
                    <a:pt x="78" y="537"/>
                  </a:cubicBezTo>
                  <a:cubicBezTo>
                    <a:pt x="117" y="537"/>
                    <a:pt x="156" y="512"/>
                    <a:pt x="156" y="463"/>
                  </a:cubicBezTo>
                  <a:lnTo>
                    <a:pt x="156" y="75"/>
                  </a:lnTo>
                  <a:cubicBezTo>
                    <a:pt x="156" y="25"/>
                    <a:pt x="117" y="0"/>
                    <a:pt x="78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431;p60"/>
            <p:cNvSpPr/>
            <p:nvPr/>
          </p:nvSpPr>
          <p:spPr>
            <a:xfrm>
              <a:off x="2577329" y="1850880"/>
              <a:ext cx="20243" cy="38929"/>
            </a:xfrm>
            <a:custGeom>
              <a:avLst/>
              <a:gdLst/>
              <a:ahLst/>
              <a:cxnLst/>
              <a:rect l="l" t="t" r="r" b="b"/>
              <a:pathLst>
                <a:path w="273" h="525" extrusionOk="0">
                  <a:moveTo>
                    <a:pt x="95" y="1"/>
                  </a:moveTo>
                  <a:cubicBezTo>
                    <a:pt x="48" y="1"/>
                    <a:pt x="0" y="38"/>
                    <a:pt x="14" y="96"/>
                  </a:cubicBezTo>
                  <a:cubicBezTo>
                    <a:pt x="47" y="222"/>
                    <a:pt x="77" y="344"/>
                    <a:pt x="110" y="470"/>
                  </a:cubicBezTo>
                  <a:cubicBezTo>
                    <a:pt x="120" y="508"/>
                    <a:pt x="149" y="525"/>
                    <a:pt x="179" y="525"/>
                  </a:cubicBezTo>
                  <a:cubicBezTo>
                    <a:pt x="225" y="525"/>
                    <a:pt x="273" y="487"/>
                    <a:pt x="259" y="427"/>
                  </a:cubicBezTo>
                  <a:cubicBezTo>
                    <a:pt x="230" y="305"/>
                    <a:pt x="196" y="178"/>
                    <a:pt x="166" y="56"/>
                  </a:cubicBezTo>
                  <a:cubicBezTo>
                    <a:pt x="156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432;p60"/>
            <p:cNvSpPr/>
            <p:nvPr/>
          </p:nvSpPr>
          <p:spPr>
            <a:xfrm>
              <a:off x="2357325" y="2445417"/>
              <a:ext cx="11642" cy="37149"/>
            </a:xfrm>
            <a:custGeom>
              <a:avLst/>
              <a:gdLst/>
              <a:ahLst/>
              <a:cxnLst/>
              <a:rect l="l" t="t" r="r" b="b"/>
              <a:pathLst>
                <a:path w="157" h="501" extrusionOk="0">
                  <a:moveTo>
                    <a:pt x="79" y="1"/>
                  </a:moveTo>
                  <a:cubicBezTo>
                    <a:pt x="40" y="1"/>
                    <a:pt x="1" y="25"/>
                    <a:pt x="1" y="75"/>
                  </a:cubicBezTo>
                  <a:lnTo>
                    <a:pt x="1" y="426"/>
                  </a:lnTo>
                  <a:cubicBezTo>
                    <a:pt x="1" y="475"/>
                    <a:pt x="40" y="500"/>
                    <a:pt x="79" y="500"/>
                  </a:cubicBezTo>
                  <a:cubicBezTo>
                    <a:pt x="118" y="500"/>
                    <a:pt x="157" y="475"/>
                    <a:pt x="157" y="426"/>
                  </a:cubicBezTo>
                  <a:lnTo>
                    <a:pt x="157" y="75"/>
                  </a:lnTo>
                  <a:cubicBezTo>
                    <a:pt x="157" y="25"/>
                    <a:pt x="118" y="1"/>
                    <a:pt x="79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433;p60"/>
            <p:cNvSpPr/>
            <p:nvPr/>
          </p:nvSpPr>
          <p:spPr>
            <a:xfrm>
              <a:off x="2377494" y="2462249"/>
              <a:ext cx="19946" cy="33442"/>
            </a:xfrm>
            <a:custGeom>
              <a:avLst/>
              <a:gdLst/>
              <a:ahLst/>
              <a:cxnLst/>
              <a:rect l="l" t="t" r="r" b="b"/>
              <a:pathLst>
                <a:path w="269" h="451" extrusionOk="0">
                  <a:moveTo>
                    <a:pt x="110" y="1"/>
                  </a:moveTo>
                  <a:cubicBezTo>
                    <a:pt x="55" y="1"/>
                    <a:pt x="1" y="56"/>
                    <a:pt x="40" y="116"/>
                  </a:cubicBezTo>
                  <a:cubicBezTo>
                    <a:pt x="90" y="189"/>
                    <a:pt x="113" y="265"/>
                    <a:pt x="99" y="354"/>
                  </a:cubicBezTo>
                  <a:cubicBezTo>
                    <a:pt x="92" y="412"/>
                    <a:pt x="142" y="451"/>
                    <a:pt x="187" y="451"/>
                  </a:cubicBezTo>
                  <a:cubicBezTo>
                    <a:pt x="216" y="451"/>
                    <a:pt x="243" y="434"/>
                    <a:pt x="249" y="394"/>
                  </a:cubicBezTo>
                  <a:cubicBezTo>
                    <a:pt x="269" y="265"/>
                    <a:pt x="249" y="146"/>
                    <a:pt x="176" y="37"/>
                  </a:cubicBezTo>
                  <a:cubicBezTo>
                    <a:pt x="159" y="11"/>
                    <a:pt x="134" y="1"/>
                    <a:pt x="110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434;p60"/>
            <p:cNvSpPr/>
            <p:nvPr/>
          </p:nvSpPr>
          <p:spPr>
            <a:xfrm>
              <a:off x="2379718" y="2407600"/>
              <a:ext cx="11567" cy="34702"/>
            </a:xfrm>
            <a:custGeom>
              <a:avLst/>
              <a:gdLst/>
              <a:ahLst/>
              <a:cxnLst/>
              <a:rect l="l" t="t" r="r" b="b"/>
              <a:pathLst>
                <a:path w="156" h="468" extrusionOk="0">
                  <a:moveTo>
                    <a:pt x="78" y="0"/>
                  </a:moveTo>
                  <a:cubicBezTo>
                    <a:pt x="39" y="0"/>
                    <a:pt x="0" y="25"/>
                    <a:pt x="0" y="75"/>
                  </a:cubicBezTo>
                  <a:lnTo>
                    <a:pt x="0" y="393"/>
                  </a:lnTo>
                  <a:cubicBezTo>
                    <a:pt x="0" y="442"/>
                    <a:pt x="39" y="467"/>
                    <a:pt x="78" y="467"/>
                  </a:cubicBezTo>
                  <a:cubicBezTo>
                    <a:pt x="117" y="467"/>
                    <a:pt x="156" y="442"/>
                    <a:pt x="156" y="393"/>
                  </a:cubicBezTo>
                  <a:lnTo>
                    <a:pt x="156" y="75"/>
                  </a:lnTo>
                  <a:cubicBezTo>
                    <a:pt x="156" y="25"/>
                    <a:pt x="117" y="0"/>
                    <a:pt x="78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435;p60"/>
            <p:cNvSpPr/>
            <p:nvPr/>
          </p:nvSpPr>
          <p:spPr>
            <a:xfrm>
              <a:off x="2788659" y="2346352"/>
              <a:ext cx="13421" cy="39744"/>
            </a:xfrm>
            <a:custGeom>
              <a:avLst/>
              <a:gdLst/>
              <a:ahLst/>
              <a:cxnLst/>
              <a:rect l="l" t="t" r="r" b="b"/>
              <a:pathLst>
                <a:path w="181" h="536" extrusionOk="0">
                  <a:moveTo>
                    <a:pt x="75" y="1"/>
                  </a:moveTo>
                  <a:cubicBezTo>
                    <a:pt x="37" y="1"/>
                    <a:pt x="0" y="26"/>
                    <a:pt x="2" y="77"/>
                  </a:cubicBezTo>
                  <a:cubicBezTo>
                    <a:pt x="9" y="202"/>
                    <a:pt x="15" y="331"/>
                    <a:pt x="25" y="461"/>
                  </a:cubicBezTo>
                  <a:cubicBezTo>
                    <a:pt x="27" y="510"/>
                    <a:pt x="67" y="535"/>
                    <a:pt x="105" y="535"/>
                  </a:cubicBezTo>
                  <a:cubicBezTo>
                    <a:pt x="144" y="535"/>
                    <a:pt x="181" y="510"/>
                    <a:pt x="177" y="461"/>
                  </a:cubicBezTo>
                  <a:cubicBezTo>
                    <a:pt x="171" y="331"/>
                    <a:pt x="164" y="202"/>
                    <a:pt x="157" y="77"/>
                  </a:cubicBezTo>
                  <a:cubicBezTo>
                    <a:pt x="154" y="27"/>
                    <a:pt x="114" y="1"/>
                    <a:pt x="75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436;p60"/>
            <p:cNvSpPr/>
            <p:nvPr/>
          </p:nvSpPr>
          <p:spPr>
            <a:xfrm>
              <a:off x="2805491" y="2350356"/>
              <a:ext cx="20021" cy="31810"/>
            </a:xfrm>
            <a:custGeom>
              <a:avLst/>
              <a:gdLst/>
              <a:ahLst/>
              <a:cxnLst/>
              <a:rect l="l" t="t" r="r" b="b"/>
              <a:pathLst>
                <a:path w="270" h="429" extrusionOk="0">
                  <a:moveTo>
                    <a:pt x="95" y="0"/>
                  </a:moveTo>
                  <a:cubicBezTo>
                    <a:pt x="48" y="0"/>
                    <a:pt x="1" y="37"/>
                    <a:pt x="17" y="95"/>
                  </a:cubicBezTo>
                  <a:cubicBezTo>
                    <a:pt x="46" y="188"/>
                    <a:pt x="73" y="281"/>
                    <a:pt x="103" y="373"/>
                  </a:cubicBezTo>
                  <a:cubicBezTo>
                    <a:pt x="113" y="412"/>
                    <a:pt x="144" y="428"/>
                    <a:pt x="175" y="428"/>
                  </a:cubicBezTo>
                  <a:cubicBezTo>
                    <a:pt x="222" y="428"/>
                    <a:pt x="270" y="391"/>
                    <a:pt x="252" y="334"/>
                  </a:cubicBezTo>
                  <a:cubicBezTo>
                    <a:pt x="222" y="241"/>
                    <a:pt x="196" y="148"/>
                    <a:pt x="169" y="55"/>
                  </a:cubicBezTo>
                  <a:cubicBezTo>
                    <a:pt x="157" y="17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437;p60"/>
            <p:cNvSpPr/>
            <p:nvPr/>
          </p:nvSpPr>
          <p:spPr>
            <a:xfrm>
              <a:off x="2814537" y="2292889"/>
              <a:ext cx="17203" cy="33145"/>
            </a:xfrm>
            <a:custGeom>
              <a:avLst/>
              <a:gdLst/>
              <a:ahLst/>
              <a:cxnLst/>
              <a:rect l="l" t="t" r="r" b="b"/>
              <a:pathLst>
                <a:path w="232" h="447" extrusionOk="0">
                  <a:moveTo>
                    <a:pt x="84" y="1"/>
                  </a:moveTo>
                  <a:cubicBezTo>
                    <a:pt x="45" y="1"/>
                    <a:pt x="5" y="26"/>
                    <a:pt x="4" y="75"/>
                  </a:cubicBezTo>
                  <a:cubicBezTo>
                    <a:pt x="1" y="185"/>
                    <a:pt x="17" y="291"/>
                    <a:pt x="60" y="396"/>
                  </a:cubicBezTo>
                  <a:cubicBezTo>
                    <a:pt x="75" y="432"/>
                    <a:pt x="106" y="447"/>
                    <a:pt x="137" y="447"/>
                  </a:cubicBezTo>
                  <a:cubicBezTo>
                    <a:pt x="185" y="447"/>
                    <a:pt x="231" y="410"/>
                    <a:pt x="210" y="353"/>
                  </a:cubicBezTo>
                  <a:cubicBezTo>
                    <a:pt x="173" y="264"/>
                    <a:pt x="156" y="175"/>
                    <a:pt x="160" y="75"/>
                  </a:cubicBezTo>
                  <a:cubicBezTo>
                    <a:pt x="161" y="26"/>
                    <a:pt x="123" y="1"/>
                    <a:pt x="84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438;p60"/>
            <p:cNvSpPr/>
            <p:nvPr/>
          </p:nvSpPr>
          <p:spPr>
            <a:xfrm>
              <a:off x="2604839" y="2721626"/>
              <a:ext cx="20243" cy="49903"/>
            </a:xfrm>
            <a:custGeom>
              <a:avLst/>
              <a:gdLst/>
              <a:ahLst/>
              <a:cxnLst/>
              <a:rect l="l" t="t" r="r" b="b"/>
              <a:pathLst>
                <a:path w="273" h="673" extrusionOk="0">
                  <a:moveTo>
                    <a:pt x="106" y="1"/>
                  </a:moveTo>
                  <a:cubicBezTo>
                    <a:pt x="67" y="1"/>
                    <a:pt x="26" y="25"/>
                    <a:pt x="21" y="75"/>
                  </a:cubicBezTo>
                  <a:cubicBezTo>
                    <a:pt x="1" y="271"/>
                    <a:pt x="38" y="456"/>
                    <a:pt x="113" y="631"/>
                  </a:cubicBezTo>
                  <a:cubicBezTo>
                    <a:pt x="126" y="661"/>
                    <a:pt x="147" y="673"/>
                    <a:pt x="170" y="673"/>
                  </a:cubicBezTo>
                  <a:cubicBezTo>
                    <a:pt x="219" y="673"/>
                    <a:pt x="273" y="616"/>
                    <a:pt x="246" y="552"/>
                  </a:cubicBezTo>
                  <a:cubicBezTo>
                    <a:pt x="180" y="403"/>
                    <a:pt x="160" y="241"/>
                    <a:pt x="177" y="75"/>
                  </a:cubicBezTo>
                  <a:cubicBezTo>
                    <a:pt x="181" y="25"/>
                    <a:pt x="145" y="1"/>
                    <a:pt x="10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439;p60"/>
            <p:cNvSpPr/>
            <p:nvPr/>
          </p:nvSpPr>
          <p:spPr>
            <a:xfrm>
              <a:off x="2629161" y="2747060"/>
              <a:ext cx="16684" cy="35221"/>
            </a:xfrm>
            <a:custGeom>
              <a:avLst/>
              <a:gdLst/>
              <a:ahLst/>
              <a:cxnLst/>
              <a:rect l="l" t="t" r="r" b="b"/>
              <a:pathLst>
                <a:path w="225" h="475" extrusionOk="0">
                  <a:moveTo>
                    <a:pt x="85" y="1"/>
                  </a:moveTo>
                  <a:cubicBezTo>
                    <a:pt x="55" y="1"/>
                    <a:pt x="27" y="18"/>
                    <a:pt x="20" y="57"/>
                  </a:cubicBezTo>
                  <a:cubicBezTo>
                    <a:pt x="0" y="183"/>
                    <a:pt x="8" y="302"/>
                    <a:pt x="54" y="421"/>
                  </a:cubicBezTo>
                  <a:cubicBezTo>
                    <a:pt x="68" y="458"/>
                    <a:pt x="100" y="474"/>
                    <a:pt x="132" y="474"/>
                  </a:cubicBezTo>
                  <a:cubicBezTo>
                    <a:pt x="179" y="474"/>
                    <a:pt x="224" y="437"/>
                    <a:pt x="202" y="381"/>
                  </a:cubicBezTo>
                  <a:cubicBezTo>
                    <a:pt x="166" y="288"/>
                    <a:pt x="153" y="196"/>
                    <a:pt x="170" y="97"/>
                  </a:cubicBezTo>
                  <a:cubicBezTo>
                    <a:pt x="180" y="39"/>
                    <a:pt x="130" y="1"/>
                    <a:pt x="8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440;p60"/>
            <p:cNvSpPr/>
            <p:nvPr/>
          </p:nvSpPr>
          <p:spPr>
            <a:xfrm>
              <a:off x="2636502" y="2707464"/>
              <a:ext cx="11642" cy="36630"/>
            </a:xfrm>
            <a:custGeom>
              <a:avLst/>
              <a:gdLst/>
              <a:ahLst/>
              <a:cxnLst/>
              <a:rect l="l" t="t" r="r" b="b"/>
              <a:pathLst>
                <a:path w="157" h="494" extrusionOk="0">
                  <a:moveTo>
                    <a:pt x="79" y="0"/>
                  </a:moveTo>
                  <a:cubicBezTo>
                    <a:pt x="40" y="0"/>
                    <a:pt x="1" y="25"/>
                    <a:pt x="1" y="75"/>
                  </a:cubicBezTo>
                  <a:lnTo>
                    <a:pt x="1" y="419"/>
                  </a:lnTo>
                  <a:cubicBezTo>
                    <a:pt x="1" y="468"/>
                    <a:pt x="40" y="493"/>
                    <a:pt x="79" y="493"/>
                  </a:cubicBezTo>
                  <a:cubicBezTo>
                    <a:pt x="118" y="493"/>
                    <a:pt x="156" y="468"/>
                    <a:pt x="156" y="419"/>
                  </a:cubicBezTo>
                  <a:lnTo>
                    <a:pt x="156" y="75"/>
                  </a:lnTo>
                  <a:cubicBezTo>
                    <a:pt x="156" y="25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441;p60"/>
            <p:cNvSpPr/>
            <p:nvPr/>
          </p:nvSpPr>
          <p:spPr>
            <a:xfrm>
              <a:off x="2482046" y="2984637"/>
              <a:ext cx="11419" cy="33442"/>
            </a:xfrm>
            <a:custGeom>
              <a:avLst/>
              <a:gdLst/>
              <a:ahLst/>
              <a:cxnLst/>
              <a:rect l="l" t="t" r="r" b="b"/>
              <a:pathLst>
                <a:path w="154" h="451" extrusionOk="0">
                  <a:moveTo>
                    <a:pt x="77" y="1"/>
                  </a:moveTo>
                  <a:cubicBezTo>
                    <a:pt x="39" y="1"/>
                    <a:pt x="1" y="25"/>
                    <a:pt x="1" y="75"/>
                  </a:cubicBezTo>
                  <a:lnTo>
                    <a:pt x="1" y="376"/>
                  </a:lnTo>
                  <a:cubicBezTo>
                    <a:pt x="1" y="426"/>
                    <a:pt x="39" y="451"/>
                    <a:pt x="77" y="451"/>
                  </a:cubicBezTo>
                  <a:cubicBezTo>
                    <a:pt x="115" y="451"/>
                    <a:pt x="153" y="426"/>
                    <a:pt x="153" y="376"/>
                  </a:cubicBezTo>
                  <a:lnTo>
                    <a:pt x="153" y="75"/>
                  </a:lnTo>
                  <a:cubicBezTo>
                    <a:pt x="153" y="25"/>
                    <a:pt x="115" y="1"/>
                    <a:pt x="77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442;p60"/>
            <p:cNvSpPr/>
            <p:nvPr/>
          </p:nvSpPr>
          <p:spPr>
            <a:xfrm>
              <a:off x="2504884" y="2995612"/>
              <a:ext cx="14608" cy="33516"/>
            </a:xfrm>
            <a:custGeom>
              <a:avLst/>
              <a:gdLst/>
              <a:ahLst/>
              <a:cxnLst/>
              <a:rect l="l" t="t" r="r" b="b"/>
              <a:pathLst>
                <a:path w="197" h="452" extrusionOk="0">
                  <a:moveTo>
                    <a:pt x="96" y="1"/>
                  </a:moveTo>
                  <a:cubicBezTo>
                    <a:pt x="50" y="1"/>
                    <a:pt x="0" y="39"/>
                    <a:pt x="15" y="99"/>
                  </a:cubicBezTo>
                  <a:cubicBezTo>
                    <a:pt x="34" y="192"/>
                    <a:pt x="41" y="282"/>
                    <a:pt x="34" y="377"/>
                  </a:cubicBezTo>
                  <a:cubicBezTo>
                    <a:pt x="32" y="427"/>
                    <a:pt x="70" y="451"/>
                    <a:pt x="109" y="451"/>
                  </a:cubicBezTo>
                  <a:cubicBezTo>
                    <a:pt x="148" y="451"/>
                    <a:pt x="188" y="427"/>
                    <a:pt x="189" y="377"/>
                  </a:cubicBezTo>
                  <a:cubicBezTo>
                    <a:pt x="197" y="268"/>
                    <a:pt x="186" y="162"/>
                    <a:pt x="163" y="56"/>
                  </a:cubicBezTo>
                  <a:cubicBezTo>
                    <a:pt x="155" y="18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443;p60"/>
            <p:cNvSpPr/>
            <p:nvPr/>
          </p:nvSpPr>
          <p:spPr>
            <a:xfrm>
              <a:off x="2511706" y="2936736"/>
              <a:ext cx="13718" cy="28770"/>
            </a:xfrm>
            <a:custGeom>
              <a:avLst/>
              <a:gdLst/>
              <a:ahLst/>
              <a:cxnLst/>
              <a:rect l="l" t="t" r="r" b="b"/>
              <a:pathLst>
                <a:path w="185" h="388" extrusionOk="0">
                  <a:moveTo>
                    <a:pt x="75" y="1"/>
                  </a:moveTo>
                  <a:cubicBezTo>
                    <a:pt x="36" y="1"/>
                    <a:pt x="0" y="25"/>
                    <a:pt x="5" y="75"/>
                  </a:cubicBezTo>
                  <a:cubicBezTo>
                    <a:pt x="12" y="154"/>
                    <a:pt x="18" y="234"/>
                    <a:pt x="25" y="313"/>
                  </a:cubicBezTo>
                  <a:cubicBezTo>
                    <a:pt x="28" y="363"/>
                    <a:pt x="69" y="388"/>
                    <a:pt x="108" y="388"/>
                  </a:cubicBezTo>
                  <a:cubicBezTo>
                    <a:pt x="147" y="388"/>
                    <a:pt x="184" y="363"/>
                    <a:pt x="181" y="313"/>
                  </a:cubicBezTo>
                  <a:cubicBezTo>
                    <a:pt x="174" y="234"/>
                    <a:pt x="167" y="154"/>
                    <a:pt x="161" y="75"/>
                  </a:cubicBezTo>
                  <a:cubicBezTo>
                    <a:pt x="156" y="25"/>
                    <a:pt x="114" y="1"/>
                    <a:pt x="7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444;p60"/>
            <p:cNvSpPr/>
            <p:nvPr/>
          </p:nvSpPr>
          <p:spPr>
            <a:xfrm>
              <a:off x="1645183" y="3046479"/>
              <a:ext cx="14163" cy="28844"/>
            </a:xfrm>
            <a:custGeom>
              <a:avLst/>
              <a:gdLst/>
              <a:ahLst/>
              <a:cxnLst/>
              <a:rect l="l" t="t" r="r" b="b"/>
              <a:pathLst>
                <a:path w="191" h="389" extrusionOk="0">
                  <a:moveTo>
                    <a:pt x="95" y="1"/>
                  </a:moveTo>
                  <a:cubicBezTo>
                    <a:pt x="49" y="1"/>
                    <a:pt x="1" y="39"/>
                    <a:pt x="15" y="99"/>
                  </a:cubicBezTo>
                  <a:cubicBezTo>
                    <a:pt x="31" y="172"/>
                    <a:pt x="31" y="241"/>
                    <a:pt x="25" y="314"/>
                  </a:cubicBezTo>
                  <a:cubicBezTo>
                    <a:pt x="18" y="364"/>
                    <a:pt x="54" y="389"/>
                    <a:pt x="93" y="389"/>
                  </a:cubicBezTo>
                  <a:cubicBezTo>
                    <a:pt x="132" y="389"/>
                    <a:pt x="174" y="364"/>
                    <a:pt x="180" y="314"/>
                  </a:cubicBezTo>
                  <a:cubicBezTo>
                    <a:pt x="190" y="227"/>
                    <a:pt x="184" y="142"/>
                    <a:pt x="164" y="56"/>
                  </a:cubicBezTo>
                  <a:cubicBezTo>
                    <a:pt x="155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445;p60"/>
            <p:cNvSpPr/>
            <p:nvPr/>
          </p:nvSpPr>
          <p:spPr>
            <a:xfrm>
              <a:off x="1674917" y="3054561"/>
              <a:ext cx="14385" cy="30327"/>
            </a:xfrm>
            <a:custGeom>
              <a:avLst/>
              <a:gdLst/>
              <a:ahLst/>
              <a:cxnLst/>
              <a:rect l="l" t="t" r="r" b="b"/>
              <a:pathLst>
                <a:path w="194" h="409" extrusionOk="0">
                  <a:moveTo>
                    <a:pt x="95" y="1"/>
                  </a:moveTo>
                  <a:cubicBezTo>
                    <a:pt x="49" y="1"/>
                    <a:pt x="0" y="39"/>
                    <a:pt x="14" y="99"/>
                  </a:cubicBezTo>
                  <a:cubicBezTo>
                    <a:pt x="31" y="178"/>
                    <a:pt x="37" y="254"/>
                    <a:pt x="34" y="334"/>
                  </a:cubicBezTo>
                  <a:cubicBezTo>
                    <a:pt x="31" y="384"/>
                    <a:pt x="68" y="408"/>
                    <a:pt x="107" y="408"/>
                  </a:cubicBezTo>
                  <a:cubicBezTo>
                    <a:pt x="145" y="408"/>
                    <a:pt x="185" y="384"/>
                    <a:pt x="187" y="334"/>
                  </a:cubicBezTo>
                  <a:cubicBezTo>
                    <a:pt x="193" y="242"/>
                    <a:pt x="187" y="149"/>
                    <a:pt x="164" y="56"/>
                  </a:cubicBezTo>
                  <a:cubicBezTo>
                    <a:pt x="154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446;p60"/>
            <p:cNvSpPr/>
            <p:nvPr/>
          </p:nvSpPr>
          <p:spPr>
            <a:xfrm>
              <a:off x="1704429" y="3046775"/>
              <a:ext cx="11567" cy="30253"/>
            </a:xfrm>
            <a:custGeom>
              <a:avLst/>
              <a:gdLst/>
              <a:ahLst/>
              <a:cxnLst/>
              <a:rect l="l" t="t" r="r" b="b"/>
              <a:pathLst>
                <a:path w="156" h="408" extrusionOk="0">
                  <a:moveTo>
                    <a:pt x="78" y="0"/>
                  </a:moveTo>
                  <a:cubicBezTo>
                    <a:pt x="40" y="0"/>
                    <a:pt x="1" y="25"/>
                    <a:pt x="1" y="75"/>
                  </a:cubicBezTo>
                  <a:lnTo>
                    <a:pt x="1" y="333"/>
                  </a:lnTo>
                  <a:cubicBezTo>
                    <a:pt x="1" y="383"/>
                    <a:pt x="40" y="408"/>
                    <a:pt x="78" y="408"/>
                  </a:cubicBezTo>
                  <a:cubicBezTo>
                    <a:pt x="117" y="408"/>
                    <a:pt x="156" y="383"/>
                    <a:pt x="156" y="333"/>
                  </a:cubicBezTo>
                  <a:lnTo>
                    <a:pt x="156" y="75"/>
                  </a:lnTo>
                  <a:cubicBezTo>
                    <a:pt x="156" y="25"/>
                    <a:pt x="117" y="0"/>
                    <a:pt x="78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90;p31"/>
          <p:cNvSpPr/>
          <p:nvPr/>
        </p:nvSpPr>
        <p:spPr>
          <a:xfrm>
            <a:off x="0" y="3503386"/>
            <a:ext cx="1428753" cy="1632694"/>
          </a:xfrm>
          <a:custGeom>
            <a:avLst/>
            <a:gdLst/>
            <a:ahLst/>
            <a:cxnLst/>
            <a:rect l="l" t="t" r="r" b="b"/>
            <a:pathLst>
              <a:path w="7342" h="8390" extrusionOk="0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PoljeZBesedilom 1"/>
          <p:cNvSpPr txBox="1"/>
          <p:nvPr/>
        </p:nvSpPr>
        <p:spPr>
          <a:xfrm>
            <a:off x="1099335" y="369870"/>
            <a:ext cx="6873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NATO PRIPRAVIMO JAJČNO TEMPERO.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82886" y="1551398"/>
            <a:ext cx="8177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C000"/>
                </a:solidFill>
                <a:latin typeface="Bookman Old Style" panose="02050604050505020204" pitchFamily="18" charset="0"/>
              </a:rPr>
              <a:t>ZMEŠAJ 1 RUMENJAK Z ENO </a:t>
            </a:r>
            <a:r>
              <a:rPr lang="sl-SI" sz="2000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MALO</a:t>
            </a:r>
            <a:r>
              <a:rPr lang="sl-SI" sz="2000" dirty="0">
                <a:solidFill>
                  <a:srgbClr val="FFC000"/>
                </a:solidFill>
                <a:latin typeface="Bookman Old Style" panose="02050604050505020204" pitchFamily="18" charset="0"/>
              </a:rPr>
              <a:t> TUBICO ČRNE BARVE.</a:t>
            </a:r>
          </a:p>
          <a:p>
            <a:endParaRPr lang="sl-SI" sz="20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sl-SI" sz="2000" dirty="0">
                <a:solidFill>
                  <a:srgbClr val="FFC000"/>
                </a:solidFill>
                <a:latin typeface="Bookman Old Style" panose="02050604050505020204" pitchFamily="18" charset="0"/>
              </a:rPr>
              <a:t>LAHKO POSKUSIŠ TUDI S POL RUMANJAKA IN POL TUBICE, ČE SI SPRETEN/A Z JAJCI.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9" y="2858037"/>
            <a:ext cx="1521856" cy="2029141"/>
          </a:xfrm>
          <a:prstGeom prst="rect">
            <a:avLst/>
          </a:prstGeom>
        </p:spPr>
      </p:pic>
      <p:pic>
        <p:nvPicPr>
          <p:cNvPr id="123" name="Slika 1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83" y="2851792"/>
            <a:ext cx="1512984" cy="2017312"/>
          </a:xfrm>
          <a:prstGeom prst="rect">
            <a:avLst/>
          </a:prstGeom>
        </p:spPr>
      </p:pic>
      <p:pic>
        <p:nvPicPr>
          <p:cNvPr id="124" name="Slika 1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0893" y="2512361"/>
            <a:ext cx="2000061" cy="2666748"/>
          </a:xfrm>
          <a:prstGeom prst="rect">
            <a:avLst/>
          </a:prstGeom>
        </p:spPr>
      </p:pic>
      <p:pic>
        <p:nvPicPr>
          <p:cNvPr id="125" name="Zvok 1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47"/>
    </mc:Choice>
    <mc:Fallback xmlns="">
      <p:transition spd="slow" advTm="43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439;p60"/>
          <p:cNvGrpSpPr/>
          <p:nvPr/>
        </p:nvGrpSpPr>
        <p:grpSpPr>
          <a:xfrm>
            <a:off x="0" y="3906485"/>
            <a:ext cx="865149" cy="1235049"/>
            <a:chOff x="1400563" y="2106475"/>
            <a:chExt cx="478300" cy="682800"/>
          </a:xfrm>
        </p:grpSpPr>
        <p:sp>
          <p:nvSpPr>
            <p:cNvPr id="6" name="Google Shape;5440;p60"/>
            <p:cNvSpPr/>
            <p:nvPr/>
          </p:nvSpPr>
          <p:spPr>
            <a:xfrm>
              <a:off x="1461588" y="2477875"/>
              <a:ext cx="414950" cy="259075"/>
            </a:xfrm>
            <a:custGeom>
              <a:avLst/>
              <a:gdLst/>
              <a:ahLst/>
              <a:cxnLst/>
              <a:rect l="l" t="t" r="r" b="b"/>
              <a:pathLst>
                <a:path w="16598" h="10363" extrusionOk="0">
                  <a:moveTo>
                    <a:pt x="15707" y="1"/>
                  </a:moveTo>
                  <a:lnTo>
                    <a:pt x="4004" y="1202"/>
                  </a:lnTo>
                  <a:lnTo>
                    <a:pt x="1" y="1613"/>
                  </a:lnTo>
                  <a:lnTo>
                    <a:pt x="14" y="1968"/>
                  </a:lnTo>
                  <a:cubicBezTo>
                    <a:pt x="21" y="2193"/>
                    <a:pt x="37" y="2418"/>
                    <a:pt x="63" y="2643"/>
                  </a:cubicBezTo>
                  <a:cubicBezTo>
                    <a:pt x="179" y="3680"/>
                    <a:pt x="477" y="4667"/>
                    <a:pt x="928" y="5567"/>
                  </a:cubicBezTo>
                  <a:cubicBezTo>
                    <a:pt x="1093" y="5902"/>
                    <a:pt x="1282" y="6229"/>
                    <a:pt x="1491" y="6541"/>
                  </a:cubicBezTo>
                  <a:cubicBezTo>
                    <a:pt x="1679" y="6819"/>
                    <a:pt x="1882" y="7088"/>
                    <a:pt x="2100" y="7342"/>
                  </a:cubicBezTo>
                  <a:cubicBezTo>
                    <a:pt x="2275" y="7551"/>
                    <a:pt x="2461" y="7750"/>
                    <a:pt x="2657" y="7938"/>
                  </a:cubicBezTo>
                  <a:cubicBezTo>
                    <a:pt x="2994" y="8269"/>
                    <a:pt x="3358" y="8571"/>
                    <a:pt x="3749" y="8839"/>
                  </a:cubicBezTo>
                  <a:cubicBezTo>
                    <a:pt x="3931" y="8968"/>
                    <a:pt x="4120" y="9087"/>
                    <a:pt x="4315" y="9200"/>
                  </a:cubicBezTo>
                  <a:cubicBezTo>
                    <a:pt x="4716" y="9435"/>
                    <a:pt x="5136" y="9637"/>
                    <a:pt x="5577" y="9806"/>
                  </a:cubicBezTo>
                  <a:cubicBezTo>
                    <a:pt x="5769" y="9876"/>
                    <a:pt x="5961" y="9945"/>
                    <a:pt x="6160" y="10001"/>
                  </a:cubicBezTo>
                  <a:cubicBezTo>
                    <a:pt x="6607" y="10134"/>
                    <a:pt x="7071" y="10230"/>
                    <a:pt x="7551" y="10290"/>
                  </a:cubicBezTo>
                  <a:cubicBezTo>
                    <a:pt x="7644" y="10299"/>
                    <a:pt x="7736" y="10310"/>
                    <a:pt x="7829" y="10316"/>
                  </a:cubicBezTo>
                  <a:cubicBezTo>
                    <a:pt x="7855" y="10319"/>
                    <a:pt x="7882" y="10322"/>
                    <a:pt x="7908" y="10326"/>
                  </a:cubicBezTo>
                  <a:cubicBezTo>
                    <a:pt x="7968" y="10329"/>
                    <a:pt x="8024" y="10333"/>
                    <a:pt x="8084" y="10336"/>
                  </a:cubicBezTo>
                  <a:cubicBezTo>
                    <a:pt x="8124" y="10339"/>
                    <a:pt x="8164" y="10339"/>
                    <a:pt x="8203" y="10342"/>
                  </a:cubicBezTo>
                  <a:cubicBezTo>
                    <a:pt x="8487" y="10356"/>
                    <a:pt x="8759" y="10363"/>
                    <a:pt x="9021" y="10363"/>
                  </a:cubicBezTo>
                  <a:cubicBezTo>
                    <a:pt x="9207" y="10363"/>
                    <a:pt x="9389" y="10359"/>
                    <a:pt x="9567" y="10352"/>
                  </a:cubicBezTo>
                  <a:cubicBezTo>
                    <a:pt x="9720" y="10346"/>
                    <a:pt x="9869" y="10339"/>
                    <a:pt x="10015" y="10329"/>
                  </a:cubicBezTo>
                  <a:cubicBezTo>
                    <a:pt x="10028" y="10329"/>
                    <a:pt x="10041" y="10329"/>
                    <a:pt x="10051" y="10326"/>
                  </a:cubicBezTo>
                  <a:lnTo>
                    <a:pt x="10091" y="10326"/>
                  </a:lnTo>
                  <a:cubicBezTo>
                    <a:pt x="10210" y="10316"/>
                    <a:pt x="10326" y="10306"/>
                    <a:pt x="10438" y="10296"/>
                  </a:cubicBezTo>
                  <a:cubicBezTo>
                    <a:pt x="10495" y="10290"/>
                    <a:pt x="10551" y="10283"/>
                    <a:pt x="10604" y="10276"/>
                  </a:cubicBezTo>
                  <a:cubicBezTo>
                    <a:pt x="10723" y="10263"/>
                    <a:pt x="10839" y="10250"/>
                    <a:pt x="10952" y="10230"/>
                  </a:cubicBezTo>
                  <a:cubicBezTo>
                    <a:pt x="11077" y="10213"/>
                    <a:pt x="11207" y="10194"/>
                    <a:pt x="11329" y="10170"/>
                  </a:cubicBezTo>
                  <a:cubicBezTo>
                    <a:pt x="11346" y="10167"/>
                    <a:pt x="11362" y="10163"/>
                    <a:pt x="11382" y="10160"/>
                  </a:cubicBezTo>
                  <a:cubicBezTo>
                    <a:pt x="11544" y="10128"/>
                    <a:pt x="11703" y="10094"/>
                    <a:pt x="11859" y="10054"/>
                  </a:cubicBezTo>
                  <a:cubicBezTo>
                    <a:pt x="11876" y="10051"/>
                    <a:pt x="11892" y="10048"/>
                    <a:pt x="11912" y="10041"/>
                  </a:cubicBezTo>
                  <a:cubicBezTo>
                    <a:pt x="11962" y="10028"/>
                    <a:pt x="12005" y="10018"/>
                    <a:pt x="12051" y="10004"/>
                  </a:cubicBezTo>
                  <a:cubicBezTo>
                    <a:pt x="12144" y="9981"/>
                    <a:pt x="12237" y="9952"/>
                    <a:pt x="12326" y="9925"/>
                  </a:cubicBezTo>
                  <a:cubicBezTo>
                    <a:pt x="12885" y="9750"/>
                    <a:pt x="13366" y="9527"/>
                    <a:pt x="13776" y="9276"/>
                  </a:cubicBezTo>
                  <a:cubicBezTo>
                    <a:pt x="13955" y="9163"/>
                    <a:pt x="14117" y="9047"/>
                    <a:pt x="14273" y="8928"/>
                  </a:cubicBezTo>
                  <a:cubicBezTo>
                    <a:pt x="14349" y="8865"/>
                    <a:pt x="14425" y="8806"/>
                    <a:pt x="14499" y="8740"/>
                  </a:cubicBezTo>
                  <a:cubicBezTo>
                    <a:pt x="15187" y="8141"/>
                    <a:pt x="15627" y="7438"/>
                    <a:pt x="15969" y="6770"/>
                  </a:cubicBezTo>
                  <a:cubicBezTo>
                    <a:pt x="16024" y="6657"/>
                    <a:pt x="16078" y="6544"/>
                    <a:pt x="16131" y="6432"/>
                  </a:cubicBezTo>
                  <a:cubicBezTo>
                    <a:pt x="16191" y="6302"/>
                    <a:pt x="16243" y="6166"/>
                    <a:pt x="16293" y="6031"/>
                  </a:cubicBezTo>
                  <a:cubicBezTo>
                    <a:pt x="16597" y="5107"/>
                    <a:pt x="16588" y="4008"/>
                    <a:pt x="16452" y="3007"/>
                  </a:cubicBezTo>
                  <a:cubicBezTo>
                    <a:pt x="16240" y="1381"/>
                    <a:pt x="15707" y="1"/>
                    <a:pt x="15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41;p60"/>
            <p:cNvSpPr/>
            <p:nvPr/>
          </p:nvSpPr>
          <p:spPr>
            <a:xfrm>
              <a:off x="1483363" y="2561300"/>
              <a:ext cx="21925" cy="80100"/>
            </a:xfrm>
            <a:custGeom>
              <a:avLst/>
              <a:gdLst/>
              <a:ahLst/>
              <a:cxnLst/>
              <a:rect l="l" t="t" r="r" b="b"/>
              <a:pathLst>
                <a:path w="877" h="3204" extrusionOk="0">
                  <a:moveTo>
                    <a:pt x="512" y="0"/>
                  </a:moveTo>
                  <a:cubicBezTo>
                    <a:pt x="432" y="0"/>
                    <a:pt x="352" y="36"/>
                    <a:pt x="299" y="124"/>
                  </a:cubicBezTo>
                  <a:cubicBezTo>
                    <a:pt x="1" y="607"/>
                    <a:pt x="40" y="1134"/>
                    <a:pt x="47" y="1691"/>
                  </a:cubicBezTo>
                  <a:cubicBezTo>
                    <a:pt x="47" y="1869"/>
                    <a:pt x="50" y="2051"/>
                    <a:pt x="57" y="2230"/>
                  </a:cubicBezTo>
                  <a:cubicBezTo>
                    <a:pt x="222" y="2565"/>
                    <a:pt x="411" y="2892"/>
                    <a:pt x="620" y="3204"/>
                  </a:cubicBezTo>
                  <a:cubicBezTo>
                    <a:pt x="603" y="2883"/>
                    <a:pt x="590" y="2565"/>
                    <a:pt x="580" y="2247"/>
                  </a:cubicBezTo>
                  <a:cubicBezTo>
                    <a:pt x="567" y="1684"/>
                    <a:pt x="444" y="893"/>
                    <a:pt x="753" y="389"/>
                  </a:cubicBezTo>
                  <a:cubicBezTo>
                    <a:pt x="877" y="189"/>
                    <a:pt x="694" y="0"/>
                    <a:pt x="512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42;p60"/>
            <p:cNvSpPr/>
            <p:nvPr/>
          </p:nvSpPr>
          <p:spPr>
            <a:xfrm>
              <a:off x="1513338" y="2593625"/>
              <a:ext cx="15500" cy="82700"/>
            </a:xfrm>
            <a:custGeom>
              <a:avLst/>
              <a:gdLst/>
              <a:ahLst/>
              <a:cxnLst/>
              <a:rect l="l" t="t" r="r" b="b"/>
              <a:pathLst>
                <a:path w="620" h="3308" extrusionOk="0">
                  <a:moveTo>
                    <a:pt x="364" y="0"/>
                  </a:moveTo>
                  <a:cubicBezTo>
                    <a:pt x="232" y="0"/>
                    <a:pt x="93" y="84"/>
                    <a:pt x="80" y="252"/>
                  </a:cubicBezTo>
                  <a:cubicBezTo>
                    <a:pt x="17" y="1073"/>
                    <a:pt x="0" y="1894"/>
                    <a:pt x="30" y="2712"/>
                  </a:cubicBezTo>
                  <a:cubicBezTo>
                    <a:pt x="205" y="2921"/>
                    <a:pt x="391" y="3120"/>
                    <a:pt x="587" y="3308"/>
                  </a:cubicBezTo>
                  <a:cubicBezTo>
                    <a:pt x="523" y="2291"/>
                    <a:pt x="530" y="1272"/>
                    <a:pt x="607" y="252"/>
                  </a:cubicBezTo>
                  <a:cubicBezTo>
                    <a:pt x="620" y="84"/>
                    <a:pt x="495" y="0"/>
                    <a:pt x="364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43;p60"/>
            <p:cNvSpPr/>
            <p:nvPr/>
          </p:nvSpPr>
          <p:spPr>
            <a:xfrm>
              <a:off x="1552488" y="2617425"/>
              <a:ext cx="17000" cy="90475"/>
            </a:xfrm>
            <a:custGeom>
              <a:avLst/>
              <a:gdLst/>
              <a:ahLst/>
              <a:cxnLst/>
              <a:rect l="l" t="t" r="r" b="b"/>
              <a:pathLst>
                <a:path w="680" h="3619" extrusionOk="0">
                  <a:moveTo>
                    <a:pt x="360" y="1"/>
                  </a:moveTo>
                  <a:cubicBezTo>
                    <a:pt x="228" y="1"/>
                    <a:pt x="90" y="85"/>
                    <a:pt x="77" y="254"/>
                  </a:cubicBezTo>
                  <a:cubicBezTo>
                    <a:pt x="1" y="1260"/>
                    <a:pt x="14" y="2264"/>
                    <a:pt x="113" y="3257"/>
                  </a:cubicBezTo>
                  <a:cubicBezTo>
                    <a:pt x="295" y="3386"/>
                    <a:pt x="484" y="3505"/>
                    <a:pt x="679" y="3618"/>
                  </a:cubicBezTo>
                  <a:cubicBezTo>
                    <a:pt x="540" y="2502"/>
                    <a:pt x="517" y="1382"/>
                    <a:pt x="603" y="254"/>
                  </a:cubicBezTo>
                  <a:cubicBezTo>
                    <a:pt x="617" y="85"/>
                    <a:pt x="492" y="1"/>
                    <a:pt x="360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44;p60"/>
            <p:cNvSpPr/>
            <p:nvPr/>
          </p:nvSpPr>
          <p:spPr>
            <a:xfrm>
              <a:off x="1587338" y="2622150"/>
              <a:ext cx="28250" cy="105775"/>
            </a:xfrm>
            <a:custGeom>
              <a:avLst/>
              <a:gdLst/>
              <a:ahLst/>
              <a:cxnLst/>
              <a:rect l="l" t="t" r="r" b="b"/>
              <a:pathLst>
                <a:path w="1130" h="4231" extrusionOk="0">
                  <a:moveTo>
                    <a:pt x="255" y="0"/>
                  </a:moveTo>
                  <a:cubicBezTo>
                    <a:pt x="123" y="0"/>
                    <a:pt x="1" y="83"/>
                    <a:pt x="17" y="250"/>
                  </a:cubicBezTo>
                  <a:cubicBezTo>
                    <a:pt x="143" y="1522"/>
                    <a:pt x="279" y="2790"/>
                    <a:pt x="547" y="4035"/>
                  </a:cubicBezTo>
                  <a:cubicBezTo>
                    <a:pt x="739" y="4105"/>
                    <a:pt x="931" y="4174"/>
                    <a:pt x="1130" y="4230"/>
                  </a:cubicBezTo>
                  <a:cubicBezTo>
                    <a:pt x="826" y="2926"/>
                    <a:pt x="679" y="1591"/>
                    <a:pt x="543" y="250"/>
                  </a:cubicBezTo>
                  <a:cubicBezTo>
                    <a:pt x="527" y="84"/>
                    <a:pt x="387" y="0"/>
                    <a:pt x="255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445;p60"/>
            <p:cNvSpPr/>
            <p:nvPr/>
          </p:nvSpPr>
          <p:spPr>
            <a:xfrm>
              <a:off x="1834813" y="2572725"/>
              <a:ext cx="34125" cy="74400"/>
            </a:xfrm>
            <a:custGeom>
              <a:avLst/>
              <a:gdLst/>
              <a:ahLst/>
              <a:cxnLst/>
              <a:rect l="l" t="t" r="r" b="b"/>
              <a:pathLst>
                <a:path w="1365" h="2976" extrusionOk="0">
                  <a:moveTo>
                    <a:pt x="321" y="0"/>
                  </a:moveTo>
                  <a:cubicBezTo>
                    <a:pt x="157" y="0"/>
                    <a:pt x="1" y="124"/>
                    <a:pt x="79" y="313"/>
                  </a:cubicBezTo>
                  <a:cubicBezTo>
                    <a:pt x="440" y="1187"/>
                    <a:pt x="797" y="2065"/>
                    <a:pt x="1040" y="2976"/>
                  </a:cubicBezTo>
                  <a:cubicBezTo>
                    <a:pt x="1095" y="2863"/>
                    <a:pt x="1149" y="2750"/>
                    <a:pt x="1202" y="2638"/>
                  </a:cubicBezTo>
                  <a:cubicBezTo>
                    <a:pt x="1262" y="2508"/>
                    <a:pt x="1314" y="2372"/>
                    <a:pt x="1364" y="2237"/>
                  </a:cubicBezTo>
                  <a:cubicBezTo>
                    <a:pt x="1142" y="1538"/>
                    <a:pt x="871" y="856"/>
                    <a:pt x="589" y="174"/>
                  </a:cubicBezTo>
                  <a:cubicBezTo>
                    <a:pt x="538" y="53"/>
                    <a:pt x="428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46;p60"/>
            <p:cNvSpPr/>
            <p:nvPr/>
          </p:nvSpPr>
          <p:spPr>
            <a:xfrm>
              <a:off x="1630213" y="2637300"/>
              <a:ext cx="33500" cy="98975"/>
            </a:xfrm>
            <a:custGeom>
              <a:avLst/>
              <a:gdLst/>
              <a:ahLst/>
              <a:cxnLst/>
              <a:rect l="l" t="t" r="r" b="b"/>
              <a:pathLst>
                <a:path w="1340" h="3959" extrusionOk="0">
                  <a:moveTo>
                    <a:pt x="320" y="0"/>
                  </a:moveTo>
                  <a:cubicBezTo>
                    <a:pt x="162" y="0"/>
                    <a:pt x="0" y="129"/>
                    <a:pt x="54" y="326"/>
                  </a:cubicBezTo>
                  <a:cubicBezTo>
                    <a:pt x="385" y="1505"/>
                    <a:pt x="637" y="2701"/>
                    <a:pt x="806" y="3913"/>
                  </a:cubicBezTo>
                  <a:cubicBezTo>
                    <a:pt x="925" y="3925"/>
                    <a:pt x="1044" y="3939"/>
                    <a:pt x="1163" y="3949"/>
                  </a:cubicBezTo>
                  <a:cubicBezTo>
                    <a:pt x="1223" y="3952"/>
                    <a:pt x="1279" y="3956"/>
                    <a:pt x="1339" y="3959"/>
                  </a:cubicBezTo>
                  <a:cubicBezTo>
                    <a:pt x="1167" y="2684"/>
                    <a:pt x="911" y="1429"/>
                    <a:pt x="564" y="187"/>
                  </a:cubicBezTo>
                  <a:cubicBezTo>
                    <a:pt x="527" y="56"/>
                    <a:pt x="425" y="0"/>
                    <a:pt x="320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47;p60"/>
            <p:cNvSpPr/>
            <p:nvPr/>
          </p:nvSpPr>
          <p:spPr>
            <a:xfrm>
              <a:off x="1686713" y="2645300"/>
              <a:ext cx="27150" cy="91400"/>
            </a:xfrm>
            <a:custGeom>
              <a:avLst/>
              <a:gdLst/>
              <a:ahLst/>
              <a:cxnLst/>
              <a:rect l="l" t="t" r="r" b="b"/>
              <a:pathLst>
                <a:path w="1086" h="3656" extrusionOk="0">
                  <a:moveTo>
                    <a:pt x="319" y="0"/>
                  </a:moveTo>
                  <a:cubicBezTo>
                    <a:pt x="163" y="0"/>
                    <a:pt x="1" y="129"/>
                    <a:pt x="53" y="327"/>
                  </a:cubicBezTo>
                  <a:cubicBezTo>
                    <a:pt x="340" y="1424"/>
                    <a:pt x="510" y="2529"/>
                    <a:pt x="562" y="3655"/>
                  </a:cubicBezTo>
                  <a:cubicBezTo>
                    <a:pt x="741" y="3649"/>
                    <a:pt x="917" y="3639"/>
                    <a:pt x="1086" y="3629"/>
                  </a:cubicBezTo>
                  <a:cubicBezTo>
                    <a:pt x="1036" y="2463"/>
                    <a:pt x="860" y="1320"/>
                    <a:pt x="559" y="188"/>
                  </a:cubicBezTo>
                  <a:cubicBezTo>
                    <a:pt x="525" y="57"/>
                    <a:pt x="423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8;p60"/>
            <p:cNvSpPr/>
            <p:nvPr/>
          </p:nvSpPr>
          <p:spPr>
            <a:xfrm>
              <a:off x="1726663" y="2631475"/>
              <a:ext cx="32075" cy="100675"/>
            </a:xfrm>
            <a:custGeom>
              <a:avLst/>
              <a:gdLst/>
              <a:ahLst/>
              <a:cxnLst/>
              <a:rect l="l" t="t" r="r" b="b"/>
              <a:pathLst>
                <a:path w="1283" h="4027" extrusionOk="0">
                  <a:moveTo>
                    <a:pt x="321" y="1"/>
                  </a:moveTo>
                  <a:cubicBezTo>
                    <a:pt x="158" y="1"/>
                    <a:pt x="1" y="127"/>
                    <a:pt x="77" y="317"/>
                  </a:cubicBezTo>
                  <a:cubicBezTo>
                    <a:pt x="550" y="1513"/>
                    <a:pt x="766" y="2745"/>
                    <a:pt x="726" y="4026"/>
                  </a:cubicBezTo>
                  <a:cubicBezTo>
                    <a:pt x="908" y="3990"/>
                    <a:pt x="1084" y="3953"/>
                    <a:pt x="1256" y="3910"/>
                  </a:cubicBezTo>
                  <a:cubicBezTo>
                    <a:pt x="1282" y="2625"/>
                    <a:pt x="1061" y="1384"/>
                    <a:pt x="584" y="178"/>
                  </a:cubicBezTo>
                  <a:cubicBezTo>
                    <a:pt x="536" y="54"/>
                    <a:pt x="427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49;p60"/>
            <p:cNvSpPr/>
            <p:nvPr/>
          </p:nvSpPr>
          <p:spPr>
            <a:xfrm>
              <a:off x="1788113" y="2624950"/>
              <a:ext cx="30300" cy="84850"/>
            </a:xfrm>
            <a:custGeom>
              <a:avLst/>
              <a:gdLst/>
              <a:ahLst/>
              <a:cxnLst/>
              <a:rect l="l" t="t" r="r" b="b"/>
              <a:pathLst>
                <a:path w="1212" h="3394" extrusionOk="0">
                  <a:moveTo>
                    <a:pt x="319" y="0"/>
                  </a:moveTo>
                  <a:cubicBezTo>
                    <a:pt x="159" y="0"/>
                    <a:pt x="0" y="126"/>
                    <a:pt x="67" y="320"/>
                  </a:cubicBezTo>
                  <a:cubicBezTo>
                    <a:pt x="414" y="1327"/>
                    <a:pt x="632" y="2347"/>
                    <a:pt x="715" y="3393"/>
                  </a:cubicBezTo>
                  <a:cubicBezTo>
                    <a:pt x="894" y="3280"/>
                    <a:pt x="1056" y="3164"/>
                    <a:pt x="1212" y="3045"/>
                  </a:cubicBezTo>
                  <a:cubicBezTo>
                    <a:pt x="1112" y="2072"/>
                    <a:pt x="901" y="1118"/>
                    <a:pt x="576" y="181"/>
                  </a:cubicBezTo>
                  <a:cubicBezTo>
                    <a:pt x="532" y="55"/>
                    <a:pt x="425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50;p60"/>
            <p:cNvSpPr/>
            <p:nvPr/>
          </p:nvSpPr>
          <p:spPr>
            <a:xfrm>
              <a:off x="1653338" y="2686500"/>
              <a:ext cx="82300" cy="102775"/>
            </a:xfrm>
            <a:custGeom>
              <a:avLst/>
              <a:gdLst/>
              <a:ahLst/>
              <a:cxnLst/>
              <a:rect l="l" t="t" r="r" b="b"/>
              <a:pathLst>
                <a:path w="3292" h="4111" extrusionOk="0">
                  <a:moveTo>
                    <a:pt x="129" y="1"/>
                  </a:moveTo>
                  <a:cubicBezTo>
                    <a:pt x="129" y="1"/>
                    <a:pt x="0" y="948"/>
                    <a:pt x="159" y="1971"/>
                  </a:cubicBezTo>
                  <a:cubicBezTo>
                    <a:pt x="288" y="2782"/>
                    <a:pt x="599" y="3640"/>
                    <a:pt x="1305" y="4110"/>
                  </a:cubicBezTo>
                  <a:cubicBezTo>
                    <a:pt x="1305" y="4110"/>
                    <a:pt x="1884" y="4071"/>
                    <a:pt x="2438" y="3564"/>
                  </a:cubicBezTo>
                  <a:cubicBezTo>
                    <a:pt x="2689" y="3332"/>
                    <a:pt x="2930" y="3001"/>
                    <a:pt x="3109" y="2534"/>
                  </a:cubicBezTo>
                  <a:cubicBezTo>
                    <a:pt x="3185" y="2345"/>
                    <a:pt x="3245" y="2136"/>
                    <a:pt x="3292" y="1905"/>
                  </a:cubicBezTo>
                  <a:lnTo>
                    <a:pt x="3282" y="1885"/>
                  </a:lnTo>
                  <a:cubicBezTo>
                    <a:pt x="3248" y="1845"/>
                    <a:pt x="3162" y="1736"/>
                    <a:pt x="3023" y="1587"/>
                  </a:cubicBezTo>
                  <a:cubicBezTo>
                    <a:pt x="2818" y="1361"/>
                    <a:pt x="2497" y="1051"/>
                    <a:pt x="2080" y="759"/>
                  </a:cubicBezTo>
                  <a:cubicBezTo>
                    <a:pt x="1563" y="401"/>
                    <a:pt x="897" y="74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51;p60"/>
            <p:cNvSpPr/>
            <p:nvPr/>
          </p:nvSpPr>
          <p:spPr>
            <a:xfrm>
              <a:off x="1723013" y="2719350"/>
              <a:ext cx="43325" cy="37050"/>
            </a:xfrm>
            <a:custGeom>
              <a:avLst/>
              <a:gdLst/>
              <a:ahLst/>
              <a:cxnLst/>
              <a:rect l="l" t="t" r="r" b="b"/>
              <a:pathLst>
                <a:path w="1733" h="1482" extrusionOk="0">
                  <a:moveTo>
                    <a:pt x="688" y="1"/>
                  </a:moveTo>
                  <a:cubicBezTo>
                    <a:pt x="583" y="1"/>
                    <a:pt x="482" y="27"/>
                    <a:pt x="395" y="91"/>
                  </a:cubicBezTo>
                  <a:cubicBezTo>
                    <a:pt x="1" y="376"/>
                    <a:pt x="94" y="1227"/>
                    <a:pt x="545" y="1375"/>
                  </a:cubicBezTo>
                  <a:cubicBezTo>
                    <a:pt x="700" y="1427"/>
                    <a:pt x="862" y="1481"/>
                    <a:pt x="1019" y="1481"/>
                  </a:cubicBezTo>
                  <a:cubicBezTo>
                    <a:pt x="1143" y="1481"/>
                    <a:pt x="1262" y="1447"/>
                    <a:pt x="1372" y="1352"/>
                  </a:cubicBezTo>
                  <a:cubicBezTo>
                    <a:pt x="1574" y="1177"/>
                    <a:pt x="1733" y="952"/>
                    <a:pt x="1677" y="703"/>
                  </a:cubicBezTo>
                  <a:cubicBezTo>
                    <a:pt x="1637" y="538"/>
                    <a:pt x="1409" y="319"/>
                    <a:pt x="1233" y="197"/>
                  </a:cubicBezTo>
                  <a:cubicBezTo>
                    <a:pt x="1087" y="91"/>
                    <a:pt x="882" y="1"/>
                    <a:pt x="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52;p60"/>
            <p:cNvSpPr/>
            <p:nvPr/>
          </p:nvSpPr>
          <p:spPr>
            <a:xfrm>
              <a:off x="1745963" y="2656450"/>
              <a:ext cx="96650" cy="102700"/>
            </a:xfrm>
            <a:custGeom>
              <a:avLst/>
              <a:gdLst/>
              <a:ahLst/>
              <a:cxnLst/>
              <a:rect l="l" t="t" r="r" b="b"/>
              <a:pathLst>
                <a:path w="3866" h="4108" extrusionOk="0">
                  <a:moveTo>
                    <a:pt x="2464" y="0"/>
                  </a:moveTo>
                  <a:cubicBezTo>
                    <a:pt x="487" y="73"/>
                    <a:pt x="0" y="3011"/>
                    <a:pt x="0" y="3011"/>
                  </a:cubicBezTo>
                  <a:cubicBezTo>
                    <a:pt x="0" y="3011"/>
                    <a:pt x="1090" y="4108"/>
                    <a:pt x="2487" y="4108"/>
                  </a:cubicBezTo>
                  <a:cubicBezTo>
                    <a:pt x="2729" y="4108"/>
                    <a:pt x="2980" y="4075"/>
                    <a:pt x="3236" y="3998"/>
                  </a:cubicBezTo>
                  <a:cubicBezTo>
                    <a:pt x="3865" y="2630"/>
                    <a:pt x="2464" y="0"/>
                    <a:pt x="24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53;p60"/>
            <p:cNvSpPr/>
            <p:nvPr/>
          </p:nvSpPr>
          <p:spPr>
            <a:xfrm>
              <a:off x="1680363" y="2725775"/>
              <a:ext cx="45425" cy="26150"/>
            </a:xfrm>
            <a:custGeom>
              <a:avLst/>
              <a:gdLst/>
              <a:ahLst/>
              <a:cxnLst/>
              <a:rect l="l" t="t" r="r" b="b"/>
              <a:pathLst>
                <a:path w="1817" h="1046" extrusionOk="0">
                  <a:moveTo>
                    <a:pt x="94" y="0"/>
                  </a:moveTo>
                  <a:cubicBezTo>
                    <a:pt x="24" y="0"/>
                    <a:pt x="1" y="110"/>
                    <a:pt x="75" y="128"/>
                  </a:cubicBezTo>
                  <a:cubicBezTo>
                    <a:pt x="611" y="258"/>
                    <a:pt x="1147" y="386"/>
                    <a:pt x="1684" y="513"/>
                  </a:cubicBezTo>
                  <a:cubicBezTo>
                    <a:pt x="1310" y="645"/>
                    <a:pt x="939" y="781"/>
                    <a:pt x="565" y="913"/>
                  </a:cubicBezTo>
                  <a:cubicBezTo>
                    <a:pt x="493" y="940"/>
                    <a:pt x="513" y="1046"/>
                    <a:pt x="579" y="1046"/>
                  </a:cubicBezTo>
                  <a:cubicBezTo>
                    <a:pt x="586" y="1046"/>
                    <a:pt x="594" y="1045"/>
                    <a:pt x="601" y="1042"/>
                  </a:cubicBezTo>
                  <a:cubicBezTo>
                    <a:pt x="982" y="903"/>
                    <a:pt x="1366" y="768"/>
                    <a:pt x="1747" y="629"/>
                  </a:cubicBezTo>
                  <a:cubicBezTo>
                    <a:pt x="1817" y="605"/>
                    <a:pt x="1800" y="506"/>
                    <a:pt x="1740" y="499"/>
                  </a:cubicBezTo>
                  <a:cubicBezTo>
                    <a:pt x="1777" y="466"/>
                    <a:pt x="1777" y="400"/>
                    <a:pt x="1721" y="386"/>
                  </a:cubicBezTo>
                  <a:cubicBezTo>
                    <a:pt x="1184" y="258"/>
                    <a:pt x="648" y="132"/>
                    <a:pt x="111" y="3"/>
                  </a:cubicBezTo>
                  <a:cubicBezTo>
                    <a:pt x="105" y="1"/>
                    <a:pt x="9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54;p60"/>
            <p:cNvSpPr/>
            <p:nvPr/>
          </p:nvSpPr>
          <p:spPr>
            <a:xfrm>
              <a:off x="1735138" y="2708425"/>
              <a:ext cx="59600" cy="47425"/>
            </a:xfrm>
            <a:custGeom>
              <a:avLst/>
              <a:gdLst/>
              <a:ahLst/>
              <a:cxnLst/>
              <a:rect l="l" t="t" r="r" b="b"/>
              <a:pathLst>
                <a:path w="2384" h="1897" extrusionOk="0">
                  <a:moveTo>
                    <a:pt x="1947" y="0"/>
                  </a:moveTo>
                  <a:cubicBezTo>
                    <a:pt x="1932" y="0"/>
                    <a:pt x="1917" y="6"/>
                    <a:pt x="1903" y="21"/>
                  </a:cubicBezTo>
                  <a:cubicBezTo>
                    <a:pt x="1662" y="282"/>
                    <a:pt x="1404" y="528"/>
                    <a:pt x="1125" y="753"/>
                  </a:cubicBezTo>
                  <a:cubicBezTo>
                    <a:pt x="1116" y="762"/>
                    <a:pt x="1109" y="773"/>
                    <a:pt x="1106" y="782"/>
                  </a:cubicBezTo>
                  <a:cubicBezTo>
                    <a:pt x="874" y="472"/>
                    <a:pt x="473" y="305"/>
                    <a:pt x="86" y="299"/>
                  </a:cubicBezTo>
                  <a:cubicBezTo>
                    <a:pt x="0" y="299"/>
                    <a:pt x="0" y="432"/>
                    <a:pt x="86" y="432"/>
                  </a:cubicBezTo>
                  <a:cubicBezTo>
                    <a:pt x="410" y="435"/>
                    <a:pt x="728" y="548"/>
                    <a:pt x="950" y="796"/>
                  </a:cubicBezTo>
                  <a:cubicBezTo>
                    <a:pt x="1205" y="1080"/>
                    <a:pt x="1278" y="1594"/>
                    <a:pt x="850" y="1763"/>
                  </a:cubicBezTo>
                  <a:cubicBezTo>
                    <a:pt x="779" y="1792"/>
                    <a:pt x="801" y="1896"/>
                    <a:pt x="861" y="1896"/>
                  </a:cubicBezTo>
                  <a:cubicBezTo>
                    <a:pt x="868" y="1896"/>
                    <a:pt x="876" y="1895"/>
                    <a:pt x="884" y="1892"/>
                  </a:cubicBezTo>
                  <a:cubicBezTo>
                    <a:pt x="1241" y="1750"/>
                    <a:pt x="1377" y="1359"/>
                    <a:pt x="1238" y="1008"/>
                  </a:cubicBezTo>
                  <a:cubicBezTo>
                    <a:pt x="1225" y="978"/>
                    <a:pt x="1208" y="952"/>
                    <a:pt x="1195" y="921"/>
                  </a:cubicBezTo>
                  <a:lnTo>
                    <a:pt x="2298" y="802"/>
                  </a:lnTo>
                  <a:cubicBezTo>
                    <a:pt x="2378" y="793"/>
                    <a:pt x="2384" y="670"/>
                    <a:pt x="2304" y="670"/>
                  </a:cubicBezTo>
                  <a:cubicBezTo>
                    <a:pt x="2302" y="670"/>
                    <a:pt x="2300" y="670"/>
                    <a:pt x="2298" y="670"/>
                  </a:cubicBezTo>
                  <a:cubicBezTo>
                    <a:pt x="1963" y="707"/>
                    <a:pt x="1629" y="743"/>
                    <a:pt x="1291" y="779"/>
                  </a:cubicBezTo>
                  <a:cubicBezTo>
                    <a:pt x="1539" y="574"/>
                    <a:pt x="1775" y="352"/>
                    <a:pt x="1996" y="114"/>
                  </a:cubicBezTo>
                  <a:cubicBezTo>
                    <a:pt x="2040" y="66"/>
                    <a:pt x="1995" y="0"/>
                    <a:pt x="1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55;p60"/>
            <p:cNvSpPr/>
            <p:nvPr/>
          </p:nvSpPr>
          <p:spPr>
            <a:xfrm>
              <a:off x="1457038" y="2278350"/>
              <a:ext cx="421825" cy="388050"/>
            </a:xfrm>
            <a:custGeom>
              <a:avLst/>
              <a:gdLst/>
              <a:ahLst/>
              <a:cxnLst/>
              <a:rect l="l" t="t" r="r" b="b"/>
              <a:pathLst>
                <a:path w="16873" h="15522" extrusionOk="0">
                  <a:moveTo>
                    <a:pt x="8071" y="1"/>
                  </a:moveTo>
                  <a:cubicBezTo>
                    <a:pt x="7663" y="4"/>
                    <a:pt x="7246" y="41"/>
                    <a:pt x="6828" y="117"/>
                  </a:cubicBezTo>
                  <a:cubicBezTo>
                    <a:pt x="6796" y="123"/>
                    <a:pt x="6759" y="130"/>
                    <a:pt x="6726" y="137"/>
                  </a:cubicBezTo>
                  <a:cubicBezTo>
                    <a:pt x="6719" y="140"/>
                    <a:pt x="6709" y="140"/>
                    <a:pt x="6700" y="143"/>
                  </a:cubicBezTo>
                  <a:cubicBezTo>
                    <a:pt x="6666" y="150"/>
                    <a:pt x="6630" y="157"/>
                    <a:pt x="6597" y="167"/>
                  </a:cubicBezTo>
                  <a:cubicBezTo>
                    <a:pt x="6123" y="269"/>
                    <a:pt x="5647" y="435"/>
                    <a:pt x="5176" y="670"/>
                  </a:cubicBezTo>
                  <a:cubicBezTo>
                    <a:pt x="5136" y="690"/>
                    <a:pt x="5097" y="710"/>
                    <a:pt x="5057" y="733"/>
                  </a:cubicBezTo>
                  <a:cubicBezTo>
                    <a:pt x="5020" y="749"/>
                    <a:pt x="4985" y="773"/>
                    <a:pt x="4945" y="792"/>
                  </a:cubicBezTo>
                  <a:cubicBezTo>
                    <a:pt x="4849" y="846"/>
                    <a:pt x="4752" y="902"/>
                    <a:pt x="4656" y="962"/>
                  </a:cubicBezTo>
                  <a:cubicBezTo>
                    <a:pt x="4643" y="968"/>
                    <a:pt x="4633" y="978"/>
                    <a:pt x="4620" y="985"/>
                  </a:cubicBezTo>
                  <a:cubicBezTo>
                    <a:pt x="4381" y="1133"/>
                    <a:pt x="4146" y="1306"/>
                    <a:pt x="3915" y="1501"/>
                  </a:cubicBezTo>
                  <a:cubicBezTo>
                    <a:pt x="3878" y="1531"/>
                    <a:pt x="3842" y="1561"/>
                    <a:pt x="3805" y="1590"/>
                  </a:cubicBezTo>
                  <a:cubicBezTo>
                    <a:pt x="3435" y="1911"/>
                    <a:pt x="3067" y="2293"/>
                    <a:pt x="2716" y="2740"/>
                  </a:cubicBezTo>
                  <a:cubicBezTo>
                    <a:pt x="2686" y="2776"/>
                    <a:pt x="2656" y="2813"/>
                    <a:pt x="2626" y="2852"/>
                  </a:cubicBezTo>
                  <a:lnTo>
                    <a:pt x="2623" y="2856"/>
                  </a:lnTo>
                  <a:cubicBezTo>
                    <a:pt x="2593" y="2892"/>
                    <a:pt x="2309" y="3236"/>
                    <a:pt x="1941" y="3793"/>
                  </a:cubicBezTo>
                  <a:cubicBezTo>
                    <a:pt x="1918" y="3832"/>
                    <a:pt x="1891" y="3872"/>
                    <a:pt x="1865" y="3912"/>
                  </a:cubicBezTo>
                  <a:cubicBezTo>
                    <a:pt x="1587" y="4339"/>
                    <a:pt x="1269" y="4879"/>
                    <a:pt x="981" y="5488"/>
                  </a:cubicBezTo>
                  <a:cubicBezTo>
                    <a:pt x="898" y="5660"/>
                    <a:pt x="815" y="5842"/>
                    <a:pt x="739" y="6028"/>
                  </a:cubicBezTo>
                  <a:cubicBezTo>
                    <a:pt x="719" y="6074"/>
                    <a:pt x="699" y="6117"/>
                    <a:pt x="683" y="6163"/>
                  </a:cubicBezTo>
                  <a:cubicBezTo>
                    <a:pt x="444" y="6753"/>
                    <a:pt x="249" y="7392"/>
                    <a:pt x="140" y="8051"/>
                  </a:cubicBezTo>
                  <a:cubicBezTo>
                    <a:pt x="1" y="8885"/>
                    <a:pt x="1" y="9753"/>
                    <a:pt x="239" y="10601"/>
                  </a:cubicBezTo>
                  <a:cubicBezTo>
                    <a:pt x="239" y="10608"/>
                    <a:pt x="242" y="10614"/>
                    <a:pt x="245" y="10624"/>
                  </a:cubicBezTo>
                  <a:cubicBezTo>
                    <a:pt x="1170" y="13863"/>
                    <a:pt x="5219" y="15449"/>
                    <a:pt x="9081" y="15518"/>
                  </a:cubicBezTo>
                  <a:cubicBezTo>
                    <a:pt x="9178" y="15520"/>
                    <a:pt x="9276" y="15521"/>
                    <a:pt x="9373" y="15521"/>
                  </a:cubicBezTo>
                  <a:cubicBezTo>
                    <a:pt x="9777" y="15521"/>
                    <a:pt x="10179" y="15504"/>
                    <a:pt x="10574" y="15472"/>
                  </a:cubicBezTo>
                  <a:cubicBezTo>
                    <a:pt x="14034" y="15171"/>
                    <a:pt x="16008" y="13154"/>
                    <a:pt x="16634" y="10988"/>
                  </a:cubicBezTo>
                  <a:cubicBezTo>
                    <a:pt x="16779" y="10495"/>
                    <a:pt x="16853" y="9995"/>
                    <a:pt x="16856" y="9505"/>
                  </a:cubicBezTo>
                  <a:cubicBezTo>
                    <a:pt x="16872" y="7849"/>
                    <a:pt x="16174" y="5260"/>
                    <a:pt x="15184" y="3375"/>
                  </a:cubicBezTo>
                  <a:cubicBezTo>
                    <a:pt x="15045" y="3114"/>
                    <a:pt x="14899" y="2862"/>
                    <a:pt x="14750" y="2631"/>
                  </a:cubicBezTo>
                  <a:cubicBezTo>
                    <a:pt x="14707" y="2564"/>
                    <a:pt x="14664" y="2501"/>
                    <a:pt x="14621" y="2438"/>
                  </a:cubicBezTo>
                  <a:cubicBezTo>
                    <a:pt x="14120" y="1706"/>
                    <a:pt x="13571" y="1190"/>
                    <a:pt x="13015" y="1051"/>
                  </a:cubicBezTo>
                  <a:cubicBezTo>
                    <a:pt x="12958" y="1037"/>
                    <a:pt x="12896" y="1017"/>
                    <a:pt x="12833" y="1001"/>
                  </a:cubicBezTo>
                  <a:cubicBezTo>
                    <a:pt x="12789" y="988"/>
                    <a:pt x="12743" y="974"/>
                    <a:pt x="12694" y="962"/>
                  </a:cubicBezTo>
                  <a:cubicBezTo>
                    <a:pt x="12597" y="931"/>
                    <a:pt x="12495" y="902"/>
                    <a:pt x="12385" y="869"/>
                  </a:cubicBezTo>
                  <a:cubicBezTo>
                    <a:pt x="12117" y="783"/>
                    <a:pt x="11815" y="687"/>
                    <a:pt x="11494" y="587"/>
                  </a:cubicBezTo>
                  <a:cubicBezTo>
                    <a:pt x="11448" y="574"/>
                    <a:pt x="11398" y="557"/>
                    <a:pt x="11349" y="544"/>
                  </a:cubicBezTo>
                  <a:cubicBezTo>
                    <a:pt x="10889" y="409"/>
                    <a:pt x="10385" y="276"/>
                    <a:pt x="9848" y="173"/>
                  </a:cubicBezTo>
                  <a:cubicBezTo>
                    <a:pt x="9802" y="167"/>
                    <a:pt x="9756" y="157"/>
                    <a:pt x="9706" y="147"/>
                  </a:cubicBezTo>
                  <a:cubicBezTo>
                    <a:pt x="9226" y="64"/>
                    <a:pt x="8726" y="11"/>
                    <a:pt x="8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56;p60"/>
            <p:cNvSpPr/>
            <p:nvPr/>
          </p:nvSpPr>
          <p:spPr>
            <a:xfrm>
              <a:off x="1432038" y="2186525"/>
              <a:ext cx="347050" cy="245175"/>
            </a:xfrm>
            <a:custGeom>
              <a:avLst/>
              <a:gdLst/>
              <a:ahLst/>
              <a:cxnLst/>
              <a:rect l="l" t="t" r="r" b="b"/>
              <a:pathLst>
                <a:path w="13882" h="9807" extrusionOk="0">
                  <a:moveTo>
                    <a:pt x="6005" y="1"/>
                  </a:moveTo>
                  <a:cubicBezTo>
                    <a:pt x="5745" y="1"/>
                    <a:pt x="5492" y="26"/>
                    <a:pt x="5245" y="74"/>
                  </a:cubicBezTo>
                  <a:cubicBezTo>
                    <a:pt x="4828" y="154"/>
                    <a:pt x="4431" y="299"/>
                    <a:pt x="4057" y="498"/>
                  </a:cubicBezTo>
                  <a:cubicBezTo>
                    <a:pt x="4024" y="515"/>
                    <a:pt x="3990" y="531"/>
                    <a:pt x="3958" y="551"/>
                  </a:cubicBezTo>
                  <a:cubicBezTo>
                    <a:pt x="3537" y="786"/>
                    <a:pt x="3143" y="1088"/>
                    <a:pt x="2782" y="1439"/>
                  </a:cubicBezTo>
                  <a:cubicBezTo>
                    <a:pt x="1268" y="2912"/>
                    <a:pt x="305" y="5260"/>
                    <a:pt x="99" y="7257"/>
                  </a:cubicBezTo>
                  <a:lnTo>
                    <a:pt x="99" y="7267"/>
                  </a:lnTo>
                  <a:cubicBezTo>
                    <a:pt x="0" y="8251"/>
                    <a:pt x="87" y="9145"/>
                    <a:pt x="382" y="9807"/>
                  </a:cubicBezTo>
                  <a:lnTo>
                    <a:pt x="1338" y="9419"/>
                  </a:lnTo>
                  <a:lnTo>
                    <a:pt x="1467" y="9367"/>
                  </a:lnTo>
                  <a:lnTo>
                    <a:pt x="1981" y="9161"/>
                  </a:lnTo>
                  <a:lnTo>
                    <a:pt x="3613" y="8499"/>
                  </a:lnTo>
                  <a:lnTo>
                    <a:pt x="3746" y="8442"/>
                  </a:lnTo>
                  <a:lnTo>
                    <a:pt x="4514" y="8135"/>
                  </a:lnTo>
                  <a:lnTo>
                    <a:pt x="5398" y="7204"/>
                  </a:lnTo>
                  <a:lnTo>
                    <a:pt x="7773" y="6383"/>
                  </a:lnTo>
                  <a:lnTo>
                    <a:pt x="8468" y="6532"/>
                  </a:lnTo>
                  <a:lnTo>
                    <a:pt x="8591" y="6482"/>
                  </a:lnTo>
                  <a:lnTo>
                    <a:pt x="9557" y="6091"/>
                  </a:lnTo>
                  <a:lnTo>
                    <a:pt x="9683" y="6038"/>
                  </a:lnTo>
                  <a:lnTo>
                    <a:pt x="11104" y="5465"/>
                  </a:lnTo>
                  <a:lnTo>
                    <a:pt x="11226" y="5416"/>
                  </a:lnTo>
                  <a:lnTo>
                    <a:pt x="12471" y="4913"/>
                  </a:lnTo>
                  <a:lnTo>
                    <a:pt x="12597" y="4860"/>
                  </a:lnTo>
                  <a:lnTo>
                    <a:pt x="13385" y="4542"/>
                  </a:lnTo>
                  <a:lnTo>
                    <a:pt x="13657" y="4429"/>
                  </a:lnTo>
                  <a:lnTo>
                    <a:pt x="13779" y="4380"/>
                  </a:lnTo>
                  <a:lnTo>
                    <a:pt x="13882" y="4340"/>
                  </a:lnTo>
                  <a:cubicBezTo>
                    <a:pt x="13882" y="4340"/>
                    <a:pt x="13829" y="4270"/>
                    <a:pt x="13729" y="4147"/>
                  </a:cubicBezTo>
                  <a:cubicBezTo>
                    <a:pt x="13677" y="4088"/>
                    <a:pt x="13614" y="4015"/>
                    <a:pt x="13541" y="3929"/>
                  </a:cubicBezTo>
                  <a:cubicBezTo>
                    <a:pt x="13329" y="3694"/>
                    <a:pt x="13021" y="3369"/>
                    <a:pt x="12633" y="3012"/>
                  </a:cubicBezTo>
                  <a:cubicBezTo>
                    <a:pt x="11561" y="2018"/>
                    <a:pt x="9849" y="750"/>
                    <a:pt x="7703" y="230"/>
                  </a:cubicBezTo>
                  <a:cubicBezTo>
                    <a:pt x="7487" y="177"/>
                    <a:pt x="7266" y="131"/>
                    <a:pt x="7041" y="97"/>
                  </a:cubicBezTo>
                  <a:cubicBezTo>
                    <a:pt x="6998" y="91"/>
                    <a:pt x="6958" y="81"/>
                    <a:pt x="6914" y="78"/>
                  </a:cubicBezTo>
                  <a:cubicBezTo>
                    <a:pt x="6908" y="74"/>
                    <a:pt x="6898" y="74"/>
                    <a:pt x="6891" y="74"/>
                  </a:cubicBezTo>
                  <a:cubicBezTo>
                    <a:pt x="6792" y="61"/>
                    <a:pt x="6696" y="48"/>
                    <a:pt x="6600" y="38"/>
                  </a:cubicBezTo>
                  <a:cubicBezTo>
                    <a:pt x="6497" y="25"/>
                    <a:pt x="6398" y="18"/>
                    <a:pt x="6298" y="12"/>
                  </a:cubicBezTo>
                  <a:cubicBezTo>
                    <a:pt x="6200" y="4"/>
                    <a:pt x="6102" y="1"/>
                    <a:pt x="6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57;p60"/>
            <p:cNvSpPr/>
            <p:nvPr/>
          </p:nvSpPr>
          <p:spPr>
            <a:xfrm>
              <a:off x="1489063" y="2201775"/>
              <a:ext cx="58400" cy="122975"/>
            </a:xfrm>
            <a:custGeom>
              <a:avLst/>
              <a:gdLst/>
              <a:ahLst/>
              <a:cxnLst/>
              <a:rect l="l" t="t" r="r" b="b"/>
              <a:pathLst>
                <a:path w="2336" h="4919" extrusionOk="0">
                  <a:moveTo>
                    <a:pt x="1919" y="0"/>
                  </a:moveTo>
                  <a:cubicBezTo>
                    <a:pt x="1899" y="0"/>
                    <a:pt x="1880" y="10"/>
                    <a:pt x="1868" y="34"/>
                  </a:cubicBezTo>
                  <a:cubicBezTo>
                    <a:pt x="1581" y="583"/>
                    <a:pt x="1352" y="1150"/>
                    <a:pt x="1183" y="1726"/>
                  </a:cubicBezTo>
                  <a:cubicBezTo>
                    <a:pt x="982" y="1696"/>
                    <a:pt x="796" y="1607"/>
                    <a:pt x="644" y="1458"/>
                  </a:cubicBezTo>
                  <a:cubicBezTo>
                    <a:pt x="630" y="1446"/>
                    <a:pt x="615" y="1440"/>
                    <a:pt x="600" y="1440"/>
                  </a:cubicBezTo>
                  <a:cubicBezTo>
                    <a:pt x="547" y="1440"/>
                    <a:pt x="501" y="1506"/>
                    <a:pt x="548" y="1551"/>
                  </a:cubicBezTo>
                  <a:cubicBezTo>
                    <a:pt x="719" y="1713"/>
                    <a:pt x="922" y="1819"/>
                    <a:pt x="1144" y="1855"/>
                  </a:cubicBezTo>
                  <a:cubicBezTo>
                    <a:pt x="1044" y="2220"/>
                    <a:pt x="965" y="2587"/>
                    <a:pt x="908" y="2961"/>
                  </a:cubicBezTo>
                  <a:cubicBezTo>
                    <a:pt x="607" y="2922"/>
                    <a:pt x="306" y="2733"/>
                    <a:pt x="143" y="2435"/>
                  </a:cubicBezTo>
                  <a:cubicBezTo>
                    <a:pt x="130" y="2411"/>
                    <a:pt x="109" y="2401"/>
                    <a:pt x="89" y="2401"/>
                  </a:cubicBezTo>
                  <a:cubicBezTo>
                    <a:pt x="45" y="2401"/>
                    <a:pt x="1" y="2449"/>
                    <a:pt x="28" y="2501"/>
                  </a:cubicBezTo>
                  <a:cubicBezTo>
                    <a:pt x="216" y="2842"/>
                    <a:pt x="551" y="3047"/>
                    <a:pt x="892" y="3091"/>
                  </a:cubicBezTo>
                  <a:cubicBezTo>
                    <a:pt x="812" y="3667"/>
                    <a:pt x="789" y="4256"/>
                    <a:pt x="823" y="4855"/>
                  </a:cubicBezTo>
                  <a:cubicBezTo>
                    <a:pt x="824" y="4897"/>
                    <a:pt x="859" y="4919"/>
                    <a:pt x="892" y="4919"/>
                  </a:cubicBezTo>
                  <a:cubicBezTo>
                    <a:pt x="924" y="4919"/>
                    <a:pt x="956" y="4898"/>
                    <a:pt x="954" y="4855"/>
                  </a:cubicBezTo>
                  <a:cubicBezTo>
                    <a:pt x="922" y="4259"/>
                    <a:pt x="945" y="3673"/>
                    <a:pt x="1021" y="3097"/>
                  </a:cubicBezTo>
                  <a:cubicBezTo>
                    <a:pt x="1385" y="3097"/>
                    <a:pt x="1733" y="2899"/>
                    <a:pt x="1885" y="2461"/>
                  </a:cubicBezTo>
                  <a:cubicBezTo>
                    <a:pt x="1903" y="2414"/>
                    <a:pt x="1865" y="2383"/>
                    <a:pt x="1825" y="2383"/>
                  </a:cubicBezTo>
                  <a:cubicBezTo>
                    <a:pt x="1799" y="2383"/>
                    <a:pt x="1771" y="2396"/>
                    <a:pt x="1760" y="2428"/>
                  </a:cubicBezTo>
                  <a:cubicBezTo>
                    <a:pt x="1627" y="2799"/>
                    <a:pt x="1342" y="2964"/>
                    <a:pt x="1041" y="2968"/>
                  </a:cubicBezTo>
                  <a:cubicBezTo>
                    <a:pt x="1097" y="2597"/>
                    <a:pt x="1173" y="2229"/>
                    <a:pt x="1276" y="1869"/>
                  </a:cubicBezTo>
                  <a:cubicBezTo>
                    <a:pt x="1302" y="1870"/>
                    <a:pt x="1328" y="1871"/>
                    <a:pt x="1354" y="1871"/>
                  </a:cubicBezTo>
                  <a:cubicBezTo>
                    <a:pt x="1379" y="1871"/>
                    <a:pt x="1405" y="1870"/>
                    <a:pt x="1431" y="1869"/>
                  </a:cubicBezTo>
                  <a:cubicBezTo>
                    <a:pt x="1806" y="1835"/>
                    <a:pt x="2054" y="1610"/>
                    <a:pt x="2293" y="1342"/>
                  </a:cubicBezTo>
                  <a:cubicBezTo>
                    <a:pt x="2335" y="1294"/>
                    <a:pt x="2291" y="1228"/>
                    <a:pt x="2243" y="1228"/>
                  </a:cubicBezTo>
                  <a:cubicBezTo>
                    <a:pt x="2228" y="1228"/>
                    <a:pt x="2213" y="1235"/>
                    <a:pt x="2200" y="1249"/>
                  </a:cubicBezTo>
                  <a:cubicBezTo>
                    <a:pt x="1995" y="1481"/>
                    <a:pt x="1786" y="1683"/>
                    <a:pt x="1468" y="1729"/>
                  </a:cubicBezTo>
                  <a:cubicBezTo>
                    <a:pt x="1415" y="1736"/>
                    <a:pt x="1365" y="1740"/>
                    <a:pt x="1315" y="1740"/>
                  </a:cubicBezTo>
                  <a:cubicBezTo>
                    <a:pt x="1481" y="1179"/>
                    <a:pt x="1703" y="633"/>
                    <a:pt x="1981" y="100"/>
                  </a:cubicBezTo>
                  <a:cubicBezTo>
                    <a:pt x="2009" y="48"/>
                    <a:pt x="1962" y="0"/>
                    <a:pt x="1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58;p60"/>
            <p:cNvSpPr/>
            <p:nvPr/>
          </p:nvSpPr>
          <p:spPr>
            <a:xfrm>
              <a:off x="1548013" y="2190700"/>
              <a:ext cx="37950" cy="112375"/>
            </a:xfrm>
            <a:custGeom>
              <a:avLst/>
              <a:gdLst/>
              <a:ahLst/>
              <a:cxnLst/>
              <a:rect l="l" t="t" r="r" b="b"/>
              <a:pathLst>
                <a:path w="1518" h="4495" extrusionOk="0">
                  <a:moveTo>
                    <a:pt x="696" y="1"/>
                  </a:moveTo>
                  <a:cubicBezTo>
                    <a:pt x="670" y="1"/>
                    <a:pt x="647" y="15"/>
                    <a:pt x="643" y="50"/>
                  </a:cubicBezTo>
                  <a:cubicBezTo>
                    <a:pt x="563" y="593"/>
                    <a:pt x="531" y="1136"/>
                    <a:pt x="534" y="1676"/>
                  </a:cubicBezTo>
                  <a:cubicBezTo>
                    <a:pt x="352" y="1735"/>
                    <a:pt x="183" y="1841"/>
                    <a:pt x="47" y="1994"/>
                  </a:cubicBezTo>
                  <a:cubicBezTo>
                    <a:pt x="1" y="2040"/>
                    <a:pt x="46" y="2106"/>
                    <a:pt x="96" y="2106"/>
                  </a:cubicBezTo>
                  <a:cubicBezTo>
                    <a:pt x="111" y="2106"/>
                    <a:pt x="126" y="2100"/>
                    <a:pt x="140" y="2087"/>
                  </a:cubicBezTo>
                  <a:cubicBezTo>
                    <a:pt x="253" y="1964"/>
                    <a:pt x="388" y="1874"/>
                    <a:pt x="534" y="1815"/>
                  </a:cubicBezTo>
                  <a:cubicBezTo>
                    <a:pt x="540" y="2087"/>
                    <a:pt x="551" y="2358"/>
                    <a:pt x="577" y="2626"/>
                  </a:cubicBezTo>
                  <a:cubicBezTo>
                    <a:pt x="335" y="2715"/>
                    <a:pt x="146" y="2874"/>
                    <a:pt x="126" y="3129"/>
                  </a:cubicBezTo>
                  <a:cubicBezTo>
                    <a:pt x="123" y="3171"/>
                    <a:pt x="154" y="3191"/>
                    <a:pt x="186" y="3191"/>
                  </a:cubicBezTo>
                  <a:cubicBezTo>
                    <a:pt x="218" y="3191"/>
                    <a:pt x="252" y="3171"/>
                    <a:pt x="256" y="3129"/>
                  </a:cubicBezTo>
                  <a:cubicBezTo>
                    <a:pt x="269" y="2967"/>
                    <a:pt x="428" y="2851"/>
                    <a:pt x="591" y="2775"/>
                  </a:cubicBezTo>
                  <a:cubicBezTo>
                    <a:pt x="650" y="3335"/>
                    <a:pt x="753" y="3891"/>
                    <a:pt x="901" y="4448"/>
                  </a:cubicBezTo>
                  <a:cubicBezTo>
                    <a:pt x="910" y="4480"/>
                    <a:pt x="936" y="4494"/>
                    <a:pt x="961" y="4494"/>
                  </a:cubicBezTo>
                  <a:cubicBezTo>
                    <a:pt x="1001" y="4494"/>
                    <a:pt x="1043" y="4461"/>
                    <a:pt x="1031" y="4411"/>
                  </a:cubicBezTo>
                  <a:cubicBezTo>
                    <a:pt x="878" y="3852"/>
                    <a:pt x="776" y="3288"/>
                    <a:pt x="716" y="2726"/>
                  </a:cubicBezTo>
                  <a:cubicBezTo>
                    <a:pt x="749" y="2712"/>
                    <a:pt x="779" y="2703"/>
                    <a:pt x="805" y="2695"/>
                  </a:cubicBezTo>
                  <a:cubicBezTo>
                    <a:pt x="901" y="2671"/>
                    <a:pt x="996" y="2659"/>
                    <a:pt x="1089" y="2659"/>
                  </a:cubicBezTo>
                  <a:cubicBezTo>
                    <a:pt x="1195" y="2659"/>
                    <a:pt x="1301" y="2674"/>
                    <a:pt x="1408" y="2703"/>
                  </a:cubicBezTo>
                  <a:cubicBezTo>
                    <a:pt x="1415" y="2704"/>
                    <a:pt x="1421" y="2705"/>
                    <a:pt x="1427" y="2705"/>
                  </a:cubicBezTo>
                  <a:cubicBezTo>
                    <a:pt x="1496" y="2705"/>
                    <a:pt x="1518" y="2594"/>
                    <a:pt x="1445" y="2576"/>
                  </a:cubicBezTo>
                  <a:cubicBezTo>
                    <a:pt x="1350" y="2552"/>
                    <a:pt x="1234" y="2539"/>
                    <a:pt x="1110" y="2539"/>
                  </a:cubicBezTo>
                  <a:cubicBezTo>
                    <a:pt x="977" y="2539"/>
                    <a:pt x="836" y="2554"/>
                    <a:pt x="703" y="2586"/>
                  </a:cubicBezTo>
                  <a:cubicBezTo>
                    <a:pt x="680" y="2318"/>
                    <a:pt x="670" y="2044"/>
                    <a:pt x="663" y="1772"/>
                  </a:cubicBezTo>
                  <a:cubicBezTo>
                    <a:pt x="750" y="1749"/>
                    <a:pt x="840" y="1737"/>
                    <a:pt x="931" y="1737"/>
                  </a:cubicBezTo>
                  <a:cubicBezTo>
                    <a:pt x="1078" y="1737"/>
                    <a:pt x="1227" y="1768"/>
                    <a:pt x="1369" y="1831"/>
                  </a:cubicBezTo>
                  <a:cubicBezTo>
                    <a:pt x="1379" y="1836"/>
                    <a:pt x="1389" y="1839"/>
                    <a:pt x="1398" y="1839"/>
                  </a:cubicBezTo>
                  <a:cubicBezTo>
                    <a:pt x="1460" y="1839"/>
                    <a:pt x="1501" y="1748"/>
                    <a:pt x="1435" y="1719"/>
                  </a:cubicBezTo>
                  <a:cubicBezTo>
                    <a:pt x="1270" y="1645"/>
                    <a:pt x="1098" y="1610"/>
                    <a:pt x="928" y="1610"/>
                  </a:cubicBezTo>
                  <a:cubicBezTo>
                    <a:pt x="839" y="1610"/>
                    <a:pt x="750" y="1620"/>
                    <a:pt x="663" y="1639"/>
                  </a:cubicBezTo>
                  <a:cubicBezTo>
                    <a:pt x="663" y="1123"/>
                    <a:pt x="693" y="606"/>
                    <a:pt x="769" y="83"/>
                  </a:cubicBezTo>
                  <a:cubicBezTo>
                    <a:pt x="777" y="33"/>
                    <a:pt x="734" y="1"/>
                    <a:pt x="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9;p60"/>
            <p:cNvSpPr/>
            <p:nvPr/>
          </p:nvSpPr>
          <p:spPr>
            <a:xfrm>
              <a:off x="1581988" y="2188975"/>
              <a:ext cx="54800" cy="95800"/>
            </a:xfrm>
            <a:custGeom>
              <a:avLst/>
              <a:gdLst/>
              <a:ahLst/>
              <a:cxnLst/>
              <a:rect l="l" t="t" r="r" b="b"/>
              <a:pathLst>
                <a:path w="2192" h="3832" extrusionOk="0">
                  <a:moveTo>
                    <a:pt x="325" y="1"/>
                  </a:moveTo>
                  <a:cubicBezTo>
                    <a:pt x="285" y="1"/>
                    <a:pt x="248" y="31"/>
                    <a:pt x="268" y="79"/>
                  </a:cubicBezTo>
                  <a:cubicBezTo>
                    <a:pt x="440" y="503"/>
                    <a:pt x="668" y="887"/>
                    <a:pt x="850" y="1298"/>
                  </a:cubicBezTo>
                  <a:cubicBezTo>
                    <a:pt x="839" y="1298"/>
                    <a:pt x="827" y="1299"/>
                    <a:pt x="815" y="1299"/>
                  </a:cubicBezTo>
                  <a:cubicBezTo>
                    <a:pt x="582" y="1299"/>
                    <a:pt x="349" y="1239"/>
                    <a:pt x="129" y="1126"/>
                  </a:cubicBezTo>
                  <a:cubicBezTo>
                    <a:pt x="118" y="1120"/>
                    <a:pt x="108" y="1117"/>
                    <a:pt x="98" y="1117"/>
                  </a:cubicBezTo>
                  <a:cubicBezTo>
                    <a:pt x="39" y="1117"/>
                    <a:pt x="0" y="1205"/>
                    <a:pt x="62" y="1238"/>
                  </a:cubicBezTo>
                  <a:cubicBezTo>
                    <a:pt x="306" y="1368"/>
                    <a:pt x="566" y="1429"/>
                    <a:pt x="825" y="1429"/>
                  </a:cubicBezTo>
                  <a:cubicBezTo>
                    <a:pt x="851" y="1429"/>
                    <a:pt x="877" y="1428"/>
                    <a:pt x="904" y="1427"/>
                  </a:cubicBezTo>
                  <a:cubicBezTo>
                    <a:pt x="953" y="1546"/>
                    <a:pt x="1000" y="1672"/>
                    <a:pt x="1036" y="1801"/>
                  </a:cubicBezTo>
                  <a:cubicBezTo>
                    <a:pt x="1075" y="1927"/>
                    <a:pt x="1115" y="2056"/>
                    <a:pt x="1155" y="2182"/>
                  </a:cubicBezTo>
                  <a:cubicBezTo>
                    <a:pt x="1110" y="2185"/>
                    <a:pt x="1064" y="2186"/>
                    <a:pt x="1019" y="2186"/>
                  </a:cubicBezTo>
                  <a:cubicBezTo>
                    <a:pt x="856" y="2186"/>
                    <a:pt x="695" y="2165"/>
                    <a:pt x="579" y="2106"/>
                  </a:cubicBezTo>
                  <a:cubicBezTo>
                    <a:pt x="568" y="2101"/>
                    <a:pt x="558" y="2098"/>
                    <a:pt x="549" y="2098"/>
                  </a:cubicBezTo>
                  <a:cubicBezTo>
                    <a:pt x="488" y="2098"/>
                    <a:pt x="447" y="2187"/>
                    <a:pt x="513" y="2218"/>
                  </a:cubicBezTo>
                  <a:cubicBezTo>
                    <a:pt x="660" y="2293"/>
                    <a:pt x="836" y="2319"/>
                    <a:pt x="1016" y="2319"/>
                  </a:cubicBezTo>
                  <a:cubicBezTo>
                    <a:pt x="1075" y="2319"/>
                    <a:pt x="1135" y="2316"/>
                    <a:pt x="1195" y="2311"/>
                  </a:cubicBezTo>
                  <a:cubicBezTo>
                    <a:pt x="1354" y="2811"/>
                    <a:pt x="1532" y="3298"/>
                    <a:pt x="1728" y="3788"/>
                  </a:cubicBezTo>
                  <a:cubicBezTo>
                    <a:pt x="1740" y="3818"/>
                    <a:pt x="1767" y="3831"/>
                    <a:pt x="1793" y="3831"/>
                  </a:cubicBezTo>
                  <a:cubicBezTo>
                    <a:pt x="1834" y="3831"/>
                    <a:pt x="1874" y="3800"/>
                    <a:pt x="1854" y="3751"/>
                  </a:cubicBezTo>
                  <a:cubicBezTo>
                    <a:pt x="1662" y="3268"/>
                    <a:pt x="1486" y="2788"/>
                    <a:pt x="1327" y="2298"/>
                  </a:cubicBezTo>
                  <a:cubicBezTo>
                    <a:pt x="1381" y="2292"/>
                    <a:pt x="1433" y="2281"/>
                    <a:pt x="1483" y="2272"/>
                  </a:cubicBezTo>
                  <a:cubicBezTo>
                    <a:pt x="1775" y="2215"/>
                    <a:pt x="2023" y="2069"/>
                    <a:pt x="2162" y="1804"/>
                  </a:cubicBezTo>
                  <a:cubicBezTo>
                    <a:pt x="2191" y="1754"/>
                    <a:pt x="2145" y="1705"/>
                    <a:pt x="2101" y="1705"/>
                  </a:cubicBezTo>
                  <a:cubicBezTo>
                    <a:pt x="2081" y="1705"/>
                    <a:pt x="2061" y="1715"/>
                    <a:pt x="2049" y="1738"/>
                  </a:cubicBezTo>
                  <a:cubicBezTo>
                    <a:pt x="1923" y="1974"/>
                    <a:pt x="1705" y="2093"/>
                    <a:pt x="1450" y="2145"/>
                  </a:cubicBezTo>
                  <a:cubicBezTo>
                    <a:pt x="1400" y="2156"/>
                    <a:pt x="1344" y="2162"/>
                    <a:pt x="1288" y="2172"/>
                  </a:cubicBezTo>
                  <a:cubicBezTo>
                    <a:pt x="1245" y="2036"/>
                    <a:pt x="1205" y="1900"/>
                    <a:pt x="1165" y="1765"/>
                  </a:cubicBezTo>
                  <a:cubicBezTo>
                    <a:pt x="1129" y="1642"/>
                    <a:pt x="1086" y="1526"/>
                    <a:pt x="1040" y="1413"/>
                  </a:cubicBezTo>
                  <a:cubicBezTo>
                    <a:pt x="1231" y="1387"/>
                    <a:pt x="1417" y="1327"/>
                    <a:pt x="1596" y="1231"/>
                  </a:cubicBezTo>
                  <a:cubicBezTo>
                    <a:pt x="1658" y="1197"/>
                    <a:pt x="1619" y="1111"/>
                    <a:pt x="1560" y="1111"/>
                  </a:cubicBezTo>
                  <a:cubicBezTo>
                    <a:pt x="1550" y="1111"/>
                    <a:pt x="1540" y="1113"/>
                    <a:pt x="1529" y="1119"/>
                  </a:cubicBezTo>
                  <a:cubicBezTo>
                    <a:pt x="1357" y="1211"/>
                    <a:pt x="1175" y="1268"/>
                    <a:pt x="990" y="1291"/>
                  </a:cubicBezTo>
                  <a:cubicBezTo>
                    <a:pt x="808" y="867"/>
                    <a:pt x="575" y="487"/>
                    <a:pt x="393" y="46"/>
                  </a:cubicBezTo>
                  <a:cubicBezTo>
                    <a:pt x="380" y="14"/>
                    <a:pt x="352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0;p60"/>
            <p:cNvSpPr/>
            <p:nvPr/>
          </p:nvSpPr>
          <p:spPr>
            <a:xfrm>
              <a:off x="1590288" y="2182025"/>
              <a:ext cx="118300" cy="90025"/>
            </a:xfrm>
            <a:custGeom>
              <a:avLst/>
              <a:gdLst/>
              <a:ahLst/>
              <a:cxnLst/>
              <a:rect l="l" t="t" r="r" b="b"/>
              <a:pathLst>
                <a:path w="4732" h="3601" extrusionOk="0">
                  <a:moveTo>
                    <a:pt x="79" y="1"/>
                  </a:moveTo>
                  <a:cubicBezTo>
                    <a:pt x="19" y="1"/>
                    <a:pt x="1" y="105"/>
                    <a:pt x="68" y="132"/>
                  </a:cubicBezTo>
                  <a:cubicBezTo>
                    <a:pt x="783" y="427"/>
                    <a:pt x="1455" y="788"/>
                    <a:pt x="2079" y="1214"/>
                  </a:cubicBezTo>
                  <a:cubicBezTo>
                    <a:pt x="1926" y="1304"/>
                    <a:pt x="1816" y="1450"/>
                    <a:pt x="1807" y="1671"/>
                  </a:cubicBezTo>
                  <a:cubicBezTo>
                    <a:pt x="1804" y="1713"/>
                    <a:pt x="1835" y="1734"/>
                    <a:pt x="1868" y="1734"/>
                  </a:cubicBezTo>
                  <a:cubicBezTo>
                    <a:pt x="1900" y="1734"/>
                    <a:pt x="1934" y="1713"/>
                    <a:pt x="1935" y="1671"/>
                  </a:cubicBezTo>
                  <a:cubicBezTo>
                    <a:pt x="1946" y="1477"/>
                    <a:pt x="2055" y="1361"/>
                    <a:pt x="2198" y="1294"/>
                  </a:cubicBezTo>
                  <a:cubicBezTo>
                    <a:pt x="2469" y="1483"/>
                    <a:pt x="2727" y="1688"/>
                    <a:pt x="2979" y="1900"/>
                  </a:cubicBezTo>
                  <a:cubicBezTo>
                    <a:pt x="2800" y="1986"/>
                    <a:pt x="2641" y="2119"/>
                    <a:pt x="2525" y="2298"/>
                  </a:cubicBezTo>
                  <a:cubicBezTo>
                    <a:pt x="2493" y="2346"/>
                    <a:pt x="2540" y="2393"/>
                    <a:pt x="2587" y="2393"/>
                  </a:cubicBezTo>
                  <a:cubicBezTo>
                    <a:pt x="2607" y="2393"/>
                    <a:pt x="2627" y="2385"/>
                    <a:pt x="2641" y="2364"/>
                  </a:cubicBezTo>
                  <a:cubicBezTo>
                    <a:pt x="2750" y="2192"/>
                    <a:pt x="2909" y="2066"/>
                    <a:pt x="3088" y="1989"/>
                  </a:cubicBezTo>
                  <a:cubicBezTo>
                    <a:pt x="3631" y="2463"/>
                    <a:pt x="4131" y="2993"/>
                    <a:pt x="4582" y="3572"/>
                  </a:cubicBezTo>
                  <a:cubicBezTo>
                    <a:pt x="4597" y="3592"/>
                    <a:pt x="4617" y="3600"/>
                    <a:pt x="4638" y="3600"/>
                  </a:cubicBezTo>
                  <a:cubicBezTo>
                    <a:pt x="4685" y="3600"/>
                    <a:pt x="4731" y="3555"/>
                    <a:pt x="4694" y="3507"/>
                  </a:cubicBezTo>
                  <a:cubicBezTo>
                    <a:pt x="4251" y="2933"/>
                    <a:pt x="3763" y="2414"/>
                    <a:pt x="3231" y="1943"/>
                  </a:cubicBezTo>
                  <a:cubicBezTo>
                    <a:pt x="3304" y="1926"/>
                    <a:pt x="3379" y="1917"/>
                    <a:pt x="3455" y="1917"/>
                  </a:cubicBezTo>
                  <a:cubicBezTo>
                    <a:pt x="3525" y="1917"/>
                    <a:pt x="3595" y="1924"/>
                    <a:pt x="3664" y="1940"/>
                  </a:cubicBezTo>
                  <a:cubicBezTo>
                    <a:pt x="3669" y="1941"/>
                    <a:pt x="3674" y="1942"/>
                    <a:pt x="3679" y="1942"/>
                  </a:cubicBezTo>
                  <a:cubicBezTo>
                    <a:pt x="3751" y="1942"/>
                    <a:pt x="3778" y="1829"/>
                    <a:pt x="3701" y="1811"/>
                  </a:cubicBezTo>
                  <a:cubicBezTo>
                    <a:pt x="3623" y="1795"/>
                    <a:pt x="3546" y="1788"/>
                    <a:pt x="3471" y="1788"/>
                  </a:cubicBezTo>
                  <a:cubicBezTo>
                    <a:pt x="3349" y="1788"/>
                    <a:pt x="3230" y="1807"/>
                    <a:pt x="3118" y="1844"/>
                  </a:cubicBezTo>
                  <a:cubicBezTo>
                    <a:pt x="2869" y="1636"/>
                    <a:pt x="2618" y="1433"/>
                    <a:pt x="2353" y="1245"/>
                  </a:cubicBezTo>
                  <a:cubicBezTo>
                    <a:pt x="2424" y="1230"/>
                    <a:pt x="2497" y="1225"/>
                    <a:pt x="2569" y="1225"/>
                  </a:cubicBezTo>
                  <a:cubicBezTo>
                    <a:pt x="2628" y="1225"/>
                    <a:pt x="2687" y="1229"/>
                    <a:pt x="2741" y="1234"/>
                  </a:cubicBezTo>
                  <a:cubicBezTo>
                    <a:pt x="2745" y="1235"/>
                    <a:pt x="2749" y="1235"/>
                    <a:pt x="2753" y="1235"/>
                  </a:cubicBezTo>
                  <a:cubicBezTo>
                    <a:pt x="2826" y="1235"/>
                    <a:pt x="2852" y="1122"/>
                    <a:pt x="2774" y="1109"/>
                  </a:cubicBezTo>
                  <a:cubicBezTo>
                    <a:pt x="2712" y="1101"/>
                    <a:pt x="2648" y="1096"/>
                    <a:pt x="2583" y="1096"/>
                  </a:cubicBezTo>
                  <a:cubicBezTo>
                    <a:pt x="2459" y="1096"/>
                    <a:pt x="2332" y="1113"/>
                    <a:pt x="2218" y="1152"/>
                  </a:cubicBezTo>
                  <a:cubicBezTo>
                    <a:pt x="1565" y="698"/>
                    <a:pt x="859" y="314"/>
                    <a:pt x="104" y="6"/>
                  </a:cubicBezTo>
                  <a:cubicBezTo>
                    <a:pt x="95" y="3"/>
                    <a:pt x="87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61;p60"/>
            <p:cNvSpPr/>
            <p:nvPr/>
          </p:nvSpPr>
          <p:spPr>
            <a:xfrm>
              <a:off x="1400563" y="2257025"/>
              <a:ext cx="456600" cy="222600"/>
            </a:xfrm>
            <a:custGeom>
              <a:avLst/>
              <a:gdLst/>
              <a:ahLst/>
              <a:cxnLst/>
              <a:rect l="l" t="t" r="r" b="b"/>
              <a:pathLst>
                <a:path w="18264" h="8904" extrusionOk="0">
                  <a:moveTo>
                    <a:pt x="11372" y="1"/>
                  </a:moveTo>
                  <a:cubicBezTo>
                    <a:pt x="10990" y="1"/>
                    <a:pt x="10606" y="12"/>
                    <a:pt x="10230" y="36"/>
                  </a:cubicBezTo>
                  <a:cubicBezTo>
                    <a:pt x="10184" y="39"/>
                    <a:pt x="10140" y="42"/>
                    <a:pt x="10094" y="46"/>
                  </a:cubicBezTo>
                  <a:cubicBezTo>
                    <a:pt x="9644" y="79"/>
                    <a:pt x="9207" y="129"/>
                    <a:pt x="8800" y="201"/>
                  </a:cubicBezTo>
                  <a:cubicBezTo>
                    <a:pt x="8796" y="201"/>
                    <a:pt x="8793" y="205"/>
                    <a:pt x="8786" y="205"/>
                  </a:cubicBezTo>
                  <a:cubicBezTo>
                    <a:pt x="8746" y="212"/>
                    <a:pt x="8707" y="215"/>
                    <a:pt x="8667" y="225"/>
                  </a:cubicBezTo>
                  <a:cubicBezTo>
                    <a:pt x="8664" y="225"/>
                    <a:pt x="8661" y="228"/>
                    <a:pt x="8657" y="228"/>
                  </a:cubicBezTo>
                  <a:cubicBezTo>
                    <a:pt x="8575" y="241"/>
                    <a:pt x="8495" y="258"/>
                    <a:pt x="8419" y="274"/>
                  </a:cubicBezTo>
                  <a:cubicBezTo>
                    <a:pt x="8005" y="360"/>
                    <a:pt x="7614" y="460"/>
                    <a:pt x="7244" y="566"/>
                  </a:cubicBezTo>
                  <a:cubicBezTo>
                    <a:pt x="7227" y="572"/>
                    <a:pt x="7213" y="576"/>
                    <a:pt x="7200" y="579"/>
                  </a:cubicBezTo>
                  <a:cubicBezTo>
                    <a:pt x="7170" y="586"/>
                    <a:pt x="7144" y="596"/>
                    <a:pt x="7114" y="606"/>
                  </a:cubicBezTo>
                  <a:cubicBezTo>
                    <a:pt x="6975" y="646"/>
                    <a:pt x="6839" y="689"/>
                    <a:pt x="6703" y="731"/>
                  </a:cubicBezTo>
                  <a:cubicBezTo>
                    <a:pt x="6660" y="745"/>
                    <a:pt x="6617" y="758"/>
                    <a:pt x="6578" y="774"/>
                  </a:cubicBezTo>
                  <a:cubicBezTo>
                    <a:pt x="6353" y="847"/>
                    <a:pt x="6140" y="927"/>
                    <a:pt x="5935" y="1003"/>
                  </a:cubicBezTo>
                  <a:cubicBezTo>
                    <a:pt x="5888" y="1023"/>
                    <a:pt x="5849" y="1040"/>
                    <a:pt x="5806" y="1056"/>
                  </a:cubicBezTo>
                  <a:cubicBezTo>
                    <a:pt x="5323" y="1248"/>
                    <a:pt x="4885" y="1457"/>
                    <a:pt x="4491" y="1668"/>
                  </a:cubicBezTo>
                  <a:cubicBezTo>
                    <a:pt x="4465" y="1685"/>
                    <a:pt x="4438" y="1699"/>
                    <a:pt x="4415" y="1711"/>
                  </a:cubicBezTo>
                  <a:cubicBezTo>
                    <a:pt x="4395" y="1722"/>
                    <a:pt x="4375" y="1731"/>
                    <a:pt x="4355" y="1745"/>
                  </a:cubicBezTo>
                  <a:cubicBezTo>
                    <a:pt x="4332" y="1755"/>
                    <a:pt x="4312" y="1771"/>
                    <a:pt x="4289" y="1781"/>
                  </a:cubicBezTo>
                  <a:cubicBezTo>
                    <a:pt x="3882" y="2013"/>
                    <a:pt x="3521" y="2255"/>
                    <a:pt x="3203" y="2493"/>
                  </a:cubicBezTo>
                  <a:cubicBezTo>
                    <a:pt x="3166" y="2523"/>
                    <a:pt x="3131" y="2550"/>
                    <a:pt x="3094" y="2579"/>
                  </a:cubicBezTo>
                  <a:cubicBezTo>
                    <a:pt x="2276" y="3215"/>
                    <a:pt x="1760" y="3837"/>
                    <a:pt x="1445" y="4305"/>
                  </a:cubicBezTo>
                  <a:cubicBezTo>
                    <a:pt x="1415" y="4351"/>
                    <a:pt x="1385" y="4394"/>
                    <a:pt x="1358" y="4437"/>
                  </a:cubicBezTo>
                  <a:cubicBezTo>
                    <a:pt x="1358" y="4437"/>
                    <a:pt x="1358" y="4441"/>
                    <a:pt x="1355" y="4441"/>
                  </a:cubicBezTo>
                  <a:cubicBezTo>
                    <a:pt x="1107" y="4838"/>
                    <a:pt x="1021" y="5089"/>
                    <a:pt x="1021" y="5089"/>
                  </a:cubicBezTo>
                  <a:cubicBezTo>
                    <a:pt x="1021" y="5089"/>
                    <a:pt x="1" y="7563"/>
                    <a:pt x="2399" y="8904"/>
                  </a:cubicBezTo>
                  <a:cubicBezTo>
                    <a:pt x="2399" y="8904"/>
                    <a:pt x="2674" y="8275"/>
                    <a:pt x="3345" y="7450"/>
                  </a:cubicBezTo>
                  <a:cubicBezTo>
                    <a:pt x="3372" y="7418"/>
                    <a:pt x="3402" y="7381"/>
                    <a:pt x="3429" y="7345"/>
                  </a:cubicBezTo>
                  <a:cubicBezTo>
                    <a:pt x="3826" y="6871"/>
                    <a:pt x="4352" y="6341"/>
                    <a:pt x="5025" y="5831"/>
                  </a:cubicBezTo>
                  <a:cubicBezTo>
                    <a:pt x="5058" y="5804"/>
                    <a:pt x="5094" y="5778"/>
                    <a:pt x="5127" y="5752"/>
                  </a:cubicBezTo>
                  <a:cubicBezTo>
                    <a:pt x="5329" y="5602"/>
                    <a:pt x="5544" y="5457"/>
                    <a:pt x="5773" y="5315"/>
                  </a:cubicBezTo>
                  <a:cubicBezTo>
                    <a:pt x="5829" y="5278"/>
                    <a:pt x="5882" y="5245"/>
                    <a:pt x="5939" y="5212"/>
                  </a:cubicBezTo>
                  <a:cubicBezTo>
                    <a:pt x="5975" y="5188"/>
                    <a:pt x="6018" y="5165"/>
                    <a:pt x="6055" y="5142"/>
                  </a:cubicBezTo>
                  <a:cubicBezTo>
                    <a:pt x="6310" y="4994"/>
                    <a:pt x="6574" y="4855"/>
                    <a:pt x="6856" y="4722"/>
                  </a:cubicBezTo>
                  <a:cubicBezTo>
                    <a:pt x="6981" y="4659"/>
                    <a:pt x="7111" y="4603"/>
                    <a:pt x="7244" y="4546"/>
                  </a:cubicBezTo>
                  <a:cubicBezTo>
                    <a:pt x="7283" y="4526"/>
                    <a:pt x="7326" y="4510"/>
                    <a:pt x="7369" y="4493"/>
                  </a:cubicBezTo>
                  <a:cubicBezTo>
                    <a:pt x="7756" y="4331"/>
                    <a:pt x="8167" y="4189"/>
                    <a:pt x="8607" y="4063"/>
                  </a:cubicBezTo>
                  <a:cubicBezTo>
                    <a:pt x="8654" y="4050"/>
                    <a:pt x="8697" y="4036"/>
                    <a:pt x="8743" y="4026"/>
                  </a:cubicBezTo>
                  <a:cubicBezTo>
                    <a:pt x="8919" y="3980"/>
                    <a:pt x="9095" y="3934"/>
                    <a:pt x="9277" y="3894"/>
                  </a:cubicBezTo>
                  <a:cubicBezTo>
                    <a:pt x="9435" y="3857"/>
                    <a:pt x="9594" y="3825"/>
                    <a:pt x="9760" y="3794"/>
                  </a:cubicBezTo>
                  <a:cubicBezTo>
                    <a:pt x="9803" y="3788"/>
                    <a:pt x="9846" y="3778"/>
                    <a:pt x="9889" y="3771"/>
                  </a:cubicBezTo>
                  <a:cubicBezTo>
                    <a:pt x="10204" y="3715"/>
                    <a:pt x="10528" y="3672"/>
                    <a:pt x="10866" y="3639"/>
                  </a:cubicBezTo>
                  <a:cubicBezTo>
                    <a:pt x="10909" y="3632"/>
                    <a:pt x="10952" y="3629"/>
                    <a:pt x="10995" y="3626"/>
                  </a:cubicBezTo>
                  <a:cubicBezTo>
                    <a:pt x="11441" y="3586"/>
                    <a:pt x="11906" y="3563"/>
                    <a:pt x="12394" y="3563"/>
                  </a:cubicBezTo>
                  <a:cubicBezTo>
                    <a:pt x="12432" y="3563"/>
                    <a:pt x="12470" y="3563"/>
                    <a:pt x="12509" y="3563"/>
                  </a:cubicBezTo>
                  <a:lnTo>
                    <a:pt x="12638" y="3563"/>
                  </a:lnTo>
                  <a:cubicBezTo>
                    <a:pt x="12995" y="3570"/>
                    <a:pt x="13366" y="3586"/>
                    <a:pt x="13747" y="3616"/>
                  </a:cubicBezTo>
                  <a:cubicBezTo>
                    <a:pt x="13790" y="3616"/>
                    <a:pt x="13833" y="3619"/>
                    <a:pt x="13876" y="3626"/>
                  </a:cubicBezTo>
                  <a:cubicBezTo>
                    <a:pt x="14241" y="3655"/>
                    <a:pt x="14611" y="3695"/>
                    <a:pt x="14996" y="3748"/>
                  </a:cubicBezTo>
                  <a:cubicBezTo>
                    <a:pt x="15038" y="3755"/>
                    <a:pt x="15081" y="3762"/>
                    <a:pt x="15124" y="3768"/>
                  </a:cubicBezTo>
                  <a:cubicBezTo>
                    <a:pt x="15671" y="3848"/>
                    <a:pt x="16240" y="3953"/>
                    <a:pt x="16830" y="4086"/>
                  </a:cubicBezTo>
                  <a:cubicBezTo>
                    <a:pt x="16873" y="4092"/>
                    <a:pt x="16916" y="4103"/>
                    <a:pt x="16959" y="4112"/>
                  </a:cubicBezTo>
                  <a:cubicBezTo>
                    <a:pt x="17118" y="4149"/>
                    <a:pt x="17277" y="4189"/>
                    <a:pt x="17443" y="4228"/>
                  </a:cubicBezTo>
                  <a:cubicBezTo>
                    <a:pt x="17486" y="4239"/>
                    <a:pt x="17532" y="4248"/>
                    <a:pt x="17575" y="4262"/>
                  </a:cubicBezTo>
                  <a:cubicBezTo>
                    <a:pt x="17575" y="4262"/>
                    <a:pt x="18264" y="2662"/>
                    <a:pt x="16694" y="1304"/>
                  </a:cubicBezTo>
                  <a:cubicBezTo>
                    <a:pt x="16631" y="1251"/>
                    <a:pt x="16568" y="1199"/>
                    <a:pt x="16498" y="1146"/>
                  </a:cubicBezTo>
                  <a:cubicBezTo>
                    <a:pt x="16370" y="1046"/>
                    <a:pt x="16227" y="950"/>
                    <a:pt x="16072" y="854"/>
                  </a:cubicBezTo>
                  <a:cubicBezTo>
                    <a:pt x="15731" y="649"/>
                    <a:pt x="15247" y="476"/>
                    <a:pt x="14674" y="340"/>
                  </a:cubicBezTo>
                  <a:cubicBezTo>
                    <a:pt x="14624" y="328"/>
                    <a:pt x="14571" y="317"/>
                    <a:pt x="14522" y="308"/>
                  </a:cubicBezTo>
                  <a:cubicBezTo>
                    <a:pt x="14320" y="265"/>
                    <a:pt x="14111" y="225"/>
                    <a:pt x="13892" y="192"/>
                  </a:cubicBezTo>
                  <a:cubicBezTo>
                    <a:pt x="13707" y="162"/>
                    <a:pt x="13515" y="135"/>
                    <a:pt x="13323" y="112"/>
                  </a:cubicBezTo>
                  <a:cubicBezTo>
                    <a:pt x="13270" y="106"/>
                    <a:pt x="13220" y="99"/>
                    <a:pt x="13168" y="96"/>
                  </a:cubicBezTo>
                  <a:cubicBezTo>
                    <a:pt x="12754" y="50"/>
                    <a:pt x="12316" y="19"/>
                    <a:pt x="11876" y="10"/>
                  </a:cubicBezTo>
                  <a:cubicBezTo>
                    <a:pt x="11843" y="7"/>
                    <a:pt x="11809" y="7"/>
                    <a:pt x="11777" y="7"/>
                  </a:cubicBezTo>
                  <a:cubicBezTo>
                    <a:pt x="11750" y="3"/>
                    <a:pt x="11724" y="3"/>
                    <a:pt x="11697" y="3"/>
                  </a:cubicBezTo>
                  <a:lnTo>
                    <a:pt x="11638" y="3"/>
                  </a:lnTo>
                  <a:cubicBezTo>
                    <a:pt x="11549" y="1"/>
                    <a:pt x="11461" y="1"/>
                    <a:pt x="11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62;p60"/>
            <p:cNvSpPr/>
            <p:nvPr/>
          </p:nvSpPr>
          <p:spPr>
            <a:xfrm>
              <a:off x="1729738" y="2259400"/>
              <a:ext cx="20800" cy="88275"/>
            </a:xfrm>
            <a:custGeom>
              <a:avLst/>
              <a:gdLst/>
              <a:ahLst/>
              <a:cxnLst/>
              <a:rect l="l" t="t" r="r" b="b"/>
              <a:pathLst>
                <a:path w="832" h="3531" extrusionOk="0">
                  <a:moveTo>
                    <a:pt x="1" y="1"/>
                  </a:moveTo>
                  <a:lnTo>
                    <a:pt x="1" y="1"/>
                  </a:lnTo>
                  <a:cubicBezTo>
                    <a:pt x="504" y="1107"/>
                    <a:pt x="699" y="2309"/>
                    <a:pt x="580" y="3521"/>
                  </a:cubicBezTo>
                  <a:cubicBezTo>
                    <a:pt x="623" y="3521"/>
                    <a:pt x="666" y="3524"/>
                    <a:pt x="709" y="3531"/>
                  </a:cubicBezTo>
                  <a:cubicBezTo>
                    <a:pt x="832" y="2322"/>
                    <a:pt x="643" y="1124"/>
                    <a:pt x="156" y="17"/>
                  </a:cubicBezTo>
                  <a:cubicBezTo>
                    <a:pt x="103" y="11"/>
                    <a:pt x="53" y="4"/>
                    <a:pt x="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63;p60"/>
            <p:cNvSpPr/>
            <p:nvPr/>
          </p:nvSpPr>
          <p:spPr>
            <a:xfrm>
              <a:off x="1763588" y="2264700"/>
              <a:ext cx="18575" cy="86550"/>
            </a:xfrm>
            <a:custGeom>
              <a:avLst/>
              <a:gdLst/>
              <a:ahLst/>
              <a:cxnLst/>
              <a:rect l="l" t="t" r="r" b="b"/>
              <a:pathLst>
                <a:path w="743" h="3462" extrusionOk="0">
                  <a:moveTo>
                    <a:pt x="1" y="1"/>
                  </a:moveTo>
                  <a:cubicBezTo>
                    <a:pt x="455" y="1097"/>
                    <a:pt x="617" y="2259"/>
                    <a:pt x="475" y="3441"/>
                  </a:cubicBezTo>
                  <a:cubicBezTo>
                    <a:pt x="517" y="3448"/>
                    <a:pt x="560" y="3455"/>
                    <a:pt x="603" y="3461"/>
                  </a:cubicBezTo>
                  <a:cubicBezTo>
                    <a:pt x="742" y="2286"/>
                    <a:pt x="594" y="1130"/>
                    <a:pt x="153" y="33"/>
                  </a:cubicBezTo>
                  <a:cubicBezTo>
                    <a:pt x="103" y="21"/>
                    <a:pt x="50" y="10"/>
                    <a:pt x="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64;p60"/>
            <p:cNvSpPr/>
            <p:nvPr/>
          </p:nvSpPr>
          <p:spPr>
            <a:xfrm>
              <a:off x="1813013" y="2285650"/>
              <a:ext cx="14600" cy="74200"/>
            </a:xfrm>
            <a:custGeom>
              <a:avLst/>
              <a:gdLst/>
              <a:ahLst/>
              <a:cxnLst/>
              <a:rect l="l" t="t" r="r" b="b"/>
              <a:pathLst>
                <a:path w="584" h="2968" extrusionOk="0">
                  <a:moveTo>
                    <a:pt x="0" y="1"/>
                  </a:moveTo>
                  <a:lnTo>
                    <a:pt x="0" y="1"/>
                  </a:lnTo>
                  <a:cubicBezTo>
                    <a:pt x="345" y="944"/>
                    <a:pt x="457" y="1941"/>
                    <a:pt x="332" y="2941"/>
                  </a:cubicBezTo>
                  <a:cubicBezTo>
                    <a:pt x="375" y="2947"/>
                    <a:pt x="418" y="2958"/>
                    <a:pt x="461" y="2967"/>
                  </a:cubicBezTo>
                  <a:cubicBezTo>
                    <a:pt x="584" y="2017"/>
                    <a:pt x="491" y="1067"/>
                    <a:pt x="196" y="159"/>
                  </a:cubicBezTo>
                  <a:cubicBezTo>
                    <a:pt x="133" y="106"/>
                    <a:pt x="70" y="54"/>
                    <a:pt x="0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65;p60"/>
            <p:cNvSpPr/>
            <p:nvPr/>
          </p:nvSpPr>
          <p:spPr>
            <a:xfrm>
              <a:off x="1691488" y="2257075"/>
              <a:ext cx="25025" cy="89050"/>
            </a:xfrm>
            <a:custGeom>
              <a:avLst/>
              <a:gdLst/>
              <a:ahLst/>
              <a:cxnLst/>
              <a:rect l="l" t="t" r="r" b="b"/>
              <a:pathLst>
                <a:path w="1001" h="3562" extrusionOk="0">
                  <a:moveTo>
                    <a:pt x="1" y="1"/>
                  </a:moveTo>
                  <a:cubicBezTo>
                    <a:pt x="421" y="1160"/>
                    <a:pt x="713" y="2342"/>
                    <a:pt x="872" y="3561"/>
                  </a:cubicBezTo>
                  <a:lnTo>
                    <a:pt x="1001" y="3561"/>
                  </a:lnTo>
                  <a:cubicBezTo>
                    <a:pt x="848" y="2345"/>
                    <a:pt x="560" y="1160"/>
                    <a:pt x="140" y="5"/>
                  </a:cubicBezTo>
                  <a:cubicBezTo>
                    <a:pt x="93" y="1"/>
                    <a:pt x="47" y="1"/>
                    <a:pt x="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66;p60"/>
            <p:cNvSpPr/>
            <p:nvPr/>
          </p:nvSpPr>
          <p:spPr>
            <a:xfrm>
              <a:off x="1652913" y="2257925"/>
              <a:ext cx="22525" cy="90075"/>
            </a:xfrm>
            <a:custGeom>
              <a:avLst/>
              <a:gdLst/>
              <a:ahLst/>
              <a:cxnLst/>
              <a:rect l="l" t="t" r="r" b="b"/>
              <a:pathLst>
                <a:path w="901" h="3603" extrusionOk="0">
                  <a:moveTo>
                    <a:pt x="136" y="0"/>
                  </a:moveTo>
                  <a:cubicBezTo>
                    <a:pt x="90" y="3"/>
                    <a:pt x="46" y="6"/>
                    <a:pt x="0" y="10"/>
                  </a:cubicBezTo>
                  <a:cubicBezTo>
                    <a:pt x="216" y="726"/>
                    <a:pt x="424" y="1447"/>
                    <a:pt x="573" y="2182"/>
                  </a:cubicBezTo>
                  <a:cubicBezTo>
                    <a:pt x="666" y="2649"/>
                    <a:pt x="702" y="3130"/>
                    <a:pt x="772" y="3603"/>
                  </a:cubicBezTo>
                  <a:cubicBezTo>
                    <a:pt x="815" y="3596"/>
                    <a:pt x="858" y="3593"/>
                    <a:pt x="901" y="3590"/>
                  </a:cubicBezTo>
                  <a:cubicBezTo>
                    <a:pt x="832" y="3110"/>
                    <a:pt x="792" y="2620"/>
                    <a:pt x="699" y="2146"/>
                  </a:cubicBezTo>
                  <a:cubicBezTo>
                    <a:pt x="553" y="1421"/>
                    <a:pt x="348" y="709"/>
                    <a:pt x="13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467;p60"/>
            <p:cNvSpPr/>
            <p:nvPr/>
          </p:nvSpPr>
          <p:spPr>
            <a:xfrm>
              <a:off x="1616988" y="2262150"/>
              <a:ext cx="30825" cy="89750"/>
            </a:xfrm>
            <a:custGeom>
              <a:avLst/>
              <a:gdLst/>
              <a:ahLst/>
              <a:cxnLst/>
              <a:rect l="l" t="t" r="r" b="b"/>
              <a:pathLst>
                <a:path w="1233" h="3590" extrusionOk="0">
                  <a:moveTo>
                    <a:pt x="129" y="0"/>
                  </a:moveTo>
                  <a:cubicBezTo>
                    <a:pt x="86" y="7"/>
                    <a:pt x="40" y="13"/>
                    <a:pt x="0" y="23"/>
                  </a:cubicBezTo>
                  <a:cubicBezTo>
                    <a:pt x="288" y="1239"/>
                    <a:pt x="653" y="2424"/>
                    <a:pt x="1103" y="3589"/>
                  </a:cubicBezTo>
                  <a:cubicBezTo>
                    <a:pt x="1146" y="3583"/>
                    <a:pt x="1189" y="3573"/>
                    <a:pt x="1232" y="3566"/>
                  </a:cubicBezTo>
                  <a:cubicBezTo>
                    <a:pt x="785" y="2400"/>
                    <a:pt x="418" y="1215"/>
                    <a:pt x="129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68;p60"/>
            <p:cNvSpPr/>
            <p:nvPr/>
          </p:nvSpPr>
          <p:spPr>
            <a:xfrm>
              <a:off x="1578388" y="2271175"/>
              <a:ext cx="40775" cy="87450"/>
            </a:xfrm>
            <a:custGeom>
              <a:avLst/>
              <a:gdLst/>
              <a:ahLst/>
              <a:cxnLst/>
              <a:rect l="l" t="t" r="r" b="b"/>
              <a:pathLst>
                <a:path w="1631" h="3498" extrusionOk="0">
                  <a:moveTo>
                    <a:pt x="131" y="0"/>
                  </a:moveTo>
                  <a:cubicBezTo>
                    <a:pt x="87" y="13"/>
                    <a:pt x="44" y="23"/>
                    <a:pt x="1" y="40"/>
                  </a:cubicBezTo>
                  <a:cubicBezTo>
                    <a:pt x="143" y="1328"/>
                    <a:pt x="742" y="2447"/>
                    <a:pt x="1494" y="3497"/>
                  </a:cubicBezTo>
                  <a:cubicBezTo>
                    <a:pt x="1541" y="3484"/>
                    <a:pt x="1584" y="3470"/>
                    <a:pt x="1630" y="3460"/>
                  </a:cubicBezTo>
                  <a:cubicBezTo>
                    <a:pt x="875" y="2414"/>
                    <a:pt x="266" y="1295"/>
                    <a:pt x="131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69;p60"/>
            <p:cNvSpPr/>
            <p:nvPr/>
          </p:nvSpPr>
          <p:spPr>
            <a:xfrm>
              <a:off x="1545688" y="2282100"/>
              <a:ext cx="39125" cy="88600"/>
            </a:xfrm>
            <a:custGeom>
              <a:avLst/>
              <a:gdLst/>
              <a:ahLst/>
              <a:cxnLst/>
              <a:rect l="l" t="t" r="r" b="b"/>
              <a:pathLst>
                <a:path w="1565" h="3544" extrusionOk="0">
                  <a:moveTo>
                    <a:pt x="130" y="0"/>
                  </a:moveTo>
                  <a:cubicBezTo>
                    <a:pt x="83" y="20"/>
                    <a:pt x="44" y="37"/>
                    <a:pt x="1" y="53"/>
                  </a:cubicBezTo>
                  <a:cubicBezTo>
                    <a:pt x="87" y="1364"/>
                    <a:pt x="584" y="2567"/>
                    <a:pt x="1439" y="3543"/>
                  </a:cubicBezTo>
                  <a:cubicBezTo>
                    <a:pt x="1478" y="3523"/>
                    <a:pt x="1521" y="3507"/>
                    <a:pt x="1564" y="3490"/>
                  </a:cubicBezTo>
                  <a:cubicBezTo>
                    <a:pt x="703" y="2516"/>
                    <a:pt x="207" y="1321"/>
                    <a:pt x="13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70;p60"/>
            <p:cNvSpPr/>
            <p:nvPr/>
          </p:nvSpPr>
          <p:spPr>
            <a:xfrm>
              <a:off x="1507788" y="2299800"/>
              <a:ext cx="44150" cy="87550"/>
            </a:xfrm>
            <a:custGeom>
              <a:avLst/>
              <a:gdLst/>
              <a:ahLst/>
              <a:cxnLst/>
              <a:rect l="l" t="t" r="r" b="b"/>
              <a:pathLst>
                <a:path w="1766" h="3502" extrusionOk="0">
                  <a:moveTo>
                    <a:pt x="126" y="0"/>
                  </a:moveTo>
                  <a:cubicBezTo>
                    <a:pt x="83" y="24"/>
                    <a:pt x="43" y="47"/>
                    <a:pt x="0" y="70"/>
                  </a:cubicBezTo>
                  <a:cubicBezTo>
                    <a:pt x="179" y="1362"/>
                    <a:pt x="745" y="2548"/>
                    <a:pt x="1650" y="3501"/>
                  </a:cubicBezTo>
                  <a:cubicBezTo>
                    <a:pt x="1686" y="3477"/>
                    <a:pt x="1729" y="3454"/>
                    <a:pt x="1766" y="3431"/>
                  </a:cubicBezTo>
                  <a:cubicBezTo>
                    <a:pt x="858" y="2481"/>
                    <a:pt x="292" y="1296"/>
                    <a:pt x="12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71;p60"/>
            <p:cNvSpPr/>
            <p:nvPr/>
          </p:nvSpPr>
          <p:spPr>
            <a:xfrm>
              <a:off x="1477913" y="2319350"/>
              <a:ext cx="50850" cy="83475"/>
            </a:xfrm>
            <a:custGeom>
              <a:avLst/>
              <a:gdLst/>
              <a:ahLst/>
              <a:cxnLst/>
              <a:rect l="l" t="t" r="r" b="b"/>
              <a:pathLst>
                <a:path w="2034" h="3339" extrusionOk="0">
                  <a:moveTo>
                    <a:pt x="109" y="0"/>
                  </a:moveTo>
                  <a:cubicBezTo>
                    <a:pt x="72" y="30"/>
                    <a:pt x="37" y="57"/>
                    <a:pt x="0" y="86"/>
                  </a:cubicBezTo>
                  <a:cubicBezTo>
                    <a:pt x="344" y="1318"/>
                    <a:pt x="1003" y="2431"/>
                    <a:pt x="1931" y="3338"/>
                  </a:cubicBezTo>
                  <a:cubicBezTo>
                    <a:pt x="1964" y="3311"/>
                    <a:pt x="2000" y="3285"/>
                    <a:pt x="2033" y="3259"/>
                  </a:cubicBezTo>
                  <a:cubicBezTo>
                    <a:pt x="1106" y="2351"/>
                    <a:pt x="450" y="1239"/>
                    <a:pt x="109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72;p60"/>
            <p:cNvSpPr/>
            <p:nvPr/>
          </p:nvSpPr>
          <p:spPr>
            <a:xfrm>
              <a:off x="1434438" y="2364625"/>
              <a:ext cx="51850" cy="78675"/>
            </a:xfrm>
            <a:custGeom>
              <a:avLst/>
              <a:gdLst/>
              <a:ahLst/>
              <a:cxnLst/>
              <a:rect l="l" t="t" r="r" b="b"/>
              <a:pathLst>
                <a:path w="2074" h="3147" extrusionOk="0">
                  <a:moveTo>
                    <a:pt x="90" y="1"/>
                  </a:moveTo>
                  <a:cubicBezTo>
                    <a:pt x="60" y="47"/>
                    <a:pt x="30" y="90"/>
                    <a:pt x="3" y="133"/>
                  </a:cubicBezTo>
                  <a:cubicBezTo>
                    <a:pt x="3" y="133"/>
                    <a:pt x="3" y="137"/>
                    <a:pt x="0" y="137"/>
                  </a:cubicBezTo>
                  <a:cubicBezTo>
                    <a:pt x="3" y="140"/>
                    <a:pt x="3" y="143"/>
                    <a:pt x="3" y="143"/>
                  </a:cubicBezTo>
                  <a:cubicBezTo>
                    <a:pt x="315" y="918"/>
                    <a:pt x="732" y="1639"/>
                    <a:pt x="1242" y="2295"/>
                  </a:cubicBezTo>
                  <a:cubicBezTo>
                    <a:pt x="1351" y="2438"/>
                    <a:pt x="1464" y="2577"/>
                    <a:pt x="1587" y="2712"/>
                  </a:cubicBezTo>
                  <a:cubicBezTo>
                    <a:pt x="1716" y="2862"/>
                    <a:pt x="1848" y="3004"/>
                    <a:pt x="1990" y="3146"/>
                  </a:cubicBezTo>
                  <a:cubicBezTo>
                    <a:pt x="2017" y="3114"/>
                    <a:pt x="2047" y="3077"/>
                    <a:pt x="2074" y="3041"/>
                  </a:cubicBezTo>
                  <a:cubicBezTo>
                    <a:pt x="1924" y="2891"/>
                    <a:pt x="1782" y="2736"/>
                    <a:pt x="1643" y="2577"/>
                  </a:cubicBezTo>
                  <a:cubicBezTo>
                    <a:pt x="1550" y="2468"/>
                    <a:pt x="1458" y="2359"/>
                    <a:pt x="1371" y="2243"/>
                  </a:cubicBezTo>
                  <a:cubicBezTo>
                    <a:pt x="835" y="1564"/>
                    <a:pt x="408" y="809"/>
                    <a:pt x="90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73;p60"/>
            <p:cNvSpPr/>
            <p:nvPr/>
          </p:nvSpPr>
          <p:spPr>
            <a:xfrm>
              <a:off x="1475813" y="2106475"/>
              <a:ext cx="188800" cy="117775"/>
            </a:xfrm>
            <a:custGeom>
              <a:avLst/>
              <a:gdLst/>
              <a:ahLst/>
              <a:cxnLst/>
              <a:rect l="l" t="t" r="r" b="b"/>
              <a:pathLst>
                <a:path w="7552" h="4711" extrusionOk="0">
                  <a:moveTo>
                    <a:pt x="4023" y="0"/>
                  </a:moveTo>
                  <a:cubicBezTo>
                    <a:pt x="3366" y="0"/>
                    <a:pt x="3823" y="2682"/>
                    <a:pt x="3849" y="2846"/>
                  </a:cubicBezTo>
                  <a:cubicBezTo>
                    <a:pt x="3802" y="2711"/>
                    <a:pt x="3000" y="544"/>
                    <a:pt x="2221" y="544"/>
                  </a:cubicBezTo>
                  <a:cubicBezTo>
                    <a:pt x="2177" y="544"/>
                    <a:pt x="2134" y="550"/>
                    <a:pt x="2091" y="565"/>
                  </a:cubicBezTo>
                  <a:cubicBezTo>
                    <a:pt x="1819" y="654"/>
                    <a:pt x="1825" y="955"/>
                    <a:pt x="1961" y="1323"/>
                  </a:cubicBezTo>
                  <a:cubicBezTo>
                    <a:pt x="2233" y="2071"/>
                    <a:pt x="3034" y="3098"/>
                    <a:pt x="3087" y="3167"/>
                  </a:cubicBezTo>
                  <a:cubicBezTo>
                    <a:pt x="3001" y="3091"/>
                    <a:pt x="1564" y="1905"/>
                    <a:pt x="818" y="1905"/>
                  </a:cubicBezTo>
                  <a:cubicBezTo>
                    <a:pt x="656" y="1905"/>
                    <a:pt x="527" y="1960"/>
                    <a:pt x="451" y="2095"/>
                  </a:cubicBezTo>
                  <a:cubicBezTo>
                    <a:pt x="104" y="2717"/>
                    <a:pt x="1674" y="3439"/>
                    <a:pt x="2306" y="3700"/>
                  </a:cubicBezTo>
                  <a:cubicBezTo>
                    <a:pt x="2438" y="3753"/>
                    <a:pt x="2528" y="3790"/>
                    <a:pt x="2551" y="3796"/>
                  </a:cubicBezTo>
                  <a:cubicBezTo>
                    <a:pt x="2518" y="3793"/>
                    <a:pt x="2392" y="3773"/>
                    <a:pt x="2207" y="3753"/>
                  </a:cubicBezTo>
                  <a:cubicBezTo>
                    <a:pt x="1947" y="3724"/>
                    <a:pt x="1575" y="3691"/>
                    <a:pt x="1211" y="3691"/>
                  </a:cubicBezTo>
                  <a:cubicBezTo>
                    <a:pt x="594" y="3691"/>
                    <a:pt x="0" y="3786"/>
                    <a:pt x="21" y="4157"/>
                  </a:cubicBezTo>
                  <a:cubicBezTo>
                    <a:pt x="34" y="4403"/>
                    <a:pt x="448" y="4561"/>
                    <a:pt x="1031" y="4641"/>
                  </a:cubicBezTo>
                  <a:cubicBezTo>
                    <a:pt x="1322" y="4684"/>
                    <a:pt x="1654" y="4704"/>
                    <a:pt x="2001" y="4707"/>
                  </a:cubicBezTo>
                  <a:cubicBezTo>
                    <a:pt x="2048" y="4707"/>
                    <a:pt x="2094" y="4710"/>
                    <a:pt x="2140" y="4710"/>
                  </a:cubicBezTo>
                  <a:cubicBezTo>
                    <a:pt x="2571" y="4710"/>
                    <a:pt x="3018" y="4681"/>
                    <a:pt x="3428" y="4627"/>
                  </a:cubicBezTo>
                  <a:cubicBezTo>
                    <a:pt x="3471" y="4624"/>
                    <a:pt x="3514" y="4618"/>
                    <a:pt x="3554" y="4611"/>
                  </a:cubicBezTo>
                  <a:cubicBezTo>
                    <a:pt x="3673" y="4594"/>
                    <a:pt x="3789" y="4574"/>
                    <a:pt x="3902" y="4554"/>
                  </a:cubicBezTo>
                  <a:cubicBezTo>
                    <a:pt x="4038" y="4528"/>
                    <a:pt x="4164" y="4499"/>
                    <a:pt x="4280" y="4465"/>
                  </a:cubicBezTo>
                  <a:cubicBezTo>
                    <a:pt x="4323" y="4455"/>
                    <a:pt x="4359" y="4445"/>
                    <a:pt x="4396" y="4432"/>
                  </a:cubicBezTo>
                  <a:cubicBezTo>
                    <a:pt x="4611" y="4366"/>
                    <a:pt x="4790" y="4290"/>
                    <a:pt x="4905" y="4201"/>
                  </a:cubicBezTo>
                  <a:cubicBezTo>
                    <a:pt x="4909" y="4201"/>
                    <a:pt x="4909" y="4197"/>
                    <a:pt x="4909" y="4197"/>
                  </a:cubicBezTo>
                  <a:cubicBezTo>
                    <a:pt x="4919" y="4190"/>
                    <a:pt x="4955" y="4167"/>
                    <a:pt x="5012" y="4124"/>
                  </a:cubicBezTo>
                  <a:cubicBezTo>
                    <a:pt x="5147" y="4031"/>
                    <a:pt x="5395" y="3859"/>
                    <a:pt x="5680" y="3644"/>
                  </a:cubicBezTo>
                  <a:cubicBezTo>
                    <a:pt x="5717" y="3617"/>
                    <a:pt x="5756" y="3588"/>
                    <a:pt x="5793" y="3558"/>
                  </a:cubicBezTo>
                  <a:cubicBezTo>
                    <a:pt x="5846" y="3518"/>
                    <a:pt x="5899" y="3475"/>
                    <a:pt x="5952" y="3432"/>
                  </a:cubicBezTo>
                  <a:cubicBezTo>
                    <a:pt x="6717" y="2833"/>
                    <a:pt x="7552" y="2045"/>
                    <a:pt x="7154" y="1737"/>
                  </a:cubicBezTo>
                  <a:cubicBezTo>
                    <a:pt x="7087" y="1685"/>
                    <a:pt x="7012" y="1662"/>
                    <a:pt x="6931" y="1662"/>
                  </a:cubicBezTo>
                  <a:cubicBezTo>
                    <a:pt x="6383" y="1662"/>
                    <a:pt x="5561" y="2719"/>
                    <a:pt x="5183" y="3250"/>
                  </a:cubicBezTo>
                  <a:cubicBezTo>
                    <a:pt x="5177" y="3260"/>
                    <a:pt x="5171" y="3270"/>
                    <a:pt x="5163" y="3280"/>
                  </a:cubicBezTo>
                  <a:cubicBezTo>
                    <a:pt x="5144" y="3307"/>
                    <a:pt x="5124" y="3333"/>
                    <a:pt x="5111" y="3356"/>
                  </a:cubicBezTo>
                  <a:cubicBezTo>
                    <a:pt x="5064" y="3419"/>
                    <a:pt x="5031" y="3469"/>
                    <a:pt x="5008" y="3501"/>
                  </a:cubicBezTo>
                  <a:cubicBezTo>
                    <a:pt x="5028" y="3469"/>
                    <a:pt x="5058" y="3415"/>
                    <a:pt x="5097" y="3353"/>
                  </a:cubicBezTo>
                  <a:cubicBezTo>
                    <a:pt x="5111" y="3330"/>
                    <a:pt x="5124" y="3303"/>
                    <a:pt x="5140" y="3276"/>
                  </a:cubicBezTo>
                  <a:cubicBezTo>
                    <a:pt x="5147" y="3263"/>
                    <a:pt x="5154" y="3250"/>
                    <a:pt x="5160" y="3240"/>
                  </a:cubicBezTo>
                  <a:cubicBezTo>
                    <a:pt x="5554" y="2541"/>
                    <a:pt x="6429" y="852"/>
                    <a:pt x="5803" y="558"/>
                  </a:cubicBezTo>
                  <a:cubicBezTo>
                    <a:pt x="5755" y="535"/>
                    <a:pt x="5707" y="524"/>
                    <a:pt x="5662" y="524"/>
                  </a:cubicBezTo>
                  <a:cubicBezTo>
                    <a:pt x="4996" y="524"/>
                    <a:pt x="4658" y="2818"/>
                    <a:pt x="4627" y="3035"/>
                  </a:cubicBezTo>
                  <a:cubicBezTo>
                    <a:pt x="4637" y="2810"/>
                    <a:pt x="4733" y="64"/>
                    <a:pt x="4048" y="1"/>
                  </a:cubicBezTo>
                  <a:cubicBezTo>
                    <a:pt x="4039" y="0"/>
                    <a:pt x="4031" y="0"/>
                    <a:pt x="40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74;p60"/>
            <p:cNvSpPr/>
            <p:nvPr/>
          </p:nvSpPr>
          <p:spPr>
            <a:xfrm>
              <a:off x="1542363" y="2194150"/>
              <a:ext cx="12425" cy="8100"/>
            </a:xfrm>
            <a:custGeom>
              <a:avLst/>
              <a:gdLst/>
              <a:ahLst/>
              <a:cxnLst/>
              <a:rect l="l" t="t" r="r" b="b"/>
              <a:pathLst>
                <a:path w="497" h="324" extrusionOk="0">
                  <a:moveTo>
                    <a:pt x="93" y="0"/>
                  </a:moveTo>
                  <a:cubicBezTo>
                    <a:pt x="37" y="0"/>
                    <a:pt x="0" y="88"/>
                    <a:pt x="62" y="124"/>
                  </a:cubicBezTo>
                  <a:cubicBezTo>
                    <a:pt x="164" y="187"/>
                    <a:pt x="267" y="249"/>
                    <a:pt x="369" y="312"/>
                  </a:cubicBezTo>
                  <a:cubicBezTo>
                    <a:pt x="381" y="320"/>
                    <a:pt x="393" y="323"/>
                    <a:pt x="404" y="323"/>
                  </a:cubicBezTo>
                  <a:cubicBezTo>
                    <a:pt x="460" y="323"/>
                    <a:pt x="496" y="236"/>
                    <a:pt x="435" y="200"/>
                  </a:cubicBezTo>
                  <a:cubicBezTo>
                    <a:pt x="333" y="137"/>
                    <a:pt x="230" y="74"/>
                    <a:pt x="127" y="11"/>
                  </a:cubicBezTo>
                  <a:cubicBezTo>
                    <a:pt x="116" y="4"/>
                    <a:pt x="104" y="0"/>
                    <a:pt x="93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5;p60"/>
            <p:cNvSpPr/>
            <p:nvPr/>
          </p:nvSpPr>
          <p:spPr>
            <a:xfrm>
              <a:off x="1554838" y="2191775"/>
              <a:ext cx="10650" cy="6875"/>
            </a:xfrm>
            <a:custGeom>
              <a:avLst/>
              <a:gdLst/>
              <a:ahLst/>
              <a:cxnLst/>
              <a:rect l="l" t="t" r="r" b="b"/>
              <a:pathLst>
                <a:path w="426" h="275" extrusionOk="0">
                  <a:moveTo>
                    <a:pt x="95" y="0"/>
                  </a:moveTo>
                  <a:cubicBezTo>
                    <a:pt x="38" y="0"/>
                    <a:pt x="0" y="86"/>
                    <a:pt x="59" y="123"/>
                  </a:cubicBezTo>
                  <a:cubicBezTo>
                    <a:pt x="139" y="173"/>
                    <a:pt x="218" y="219"/>
                    <a:pt x="298" y="265"/>
                  </a:cubicBezTo>
                  <a:cubicBezTo>
                    <a:pt x="309" y="272"/>
                    <a:pt x="320" y="275"/>
                    <a:pt x="331" y="275"/>
                  </a:cubicBezTo>
                  <a:cubicBezTo>
                    <a:pt x="387" y="275"/>
                    <a:pt x="425" y="189"/>
                    <a:pt x="364" y="153"/>
                  </a:cubicBezTo>
                  <a:cubicBezTo>
                    <a:pt x="284" y="106"/>
                    <a:pt x="205" y="57"/>
                    <a:pt x="128" y="10"/>
                  </a:cubicBezTo>
                  <a:cubicBezTo>
                    <a:pt x="117" y="3"/>
                    <a:pt x="106" y="0"/>
                    <a:pt x="95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76;p60"/>
            <p:cNvSpPr/>
            <p:nvPr/>
          </p:nvSpPr>
          <p:spPr>
            <a:xfrm>
              <a:off x="1602788" y="2139000"/>
              <a:ext cx="7600" cy="12175"/>
            </a:xfrm>
            <a:custGeom>
              <a:avLst/>
              <a:gdLst/>
              <a:ahLst/>
              <a:cxnLst/>
              <a:rect l="l" t="t" r="r" b="b"/>
              <a:pathLst>
                <a:path w="304" h="487" extrusionOk="0">
                  <a:moveTo>
                    <a:pt x="211" y="1"/>
                  </a:moveTo>
                  <a:cubicBezTo>
                    <a:pt x="196" y="1"/>
                    <a:pt x="181" y="7"/>
                    <a:pt x="168" y="22"/>
                  </a:cubicBezTo>
                  <a:cubicBezTo>
                    <a:pt x="65" y="134"/>
                    <a:pt x="9" y="270"/>
                    <a:pt x="2" y="422"/>
                  </a:cubicBezTo>
                  <a:cubicBezTo>
                    <a:pt x="0" y="465"/>
                    <a:pt x="33" y="487"/>
                    <a:pt x="66" y="487"/>
                  </a:cubicBezTo>
                  <a:cubicBezTo>
                    <a:pt x="99" y="487"/>
                    <a:pt x="133" y="465"/>
                    <a:pt x="134" y="422"/>
                  </a:cubicBezTo>
                  <a:cubicBezTo>
                    <a:pt x="141" y="306"/>
                    <a:pt x="181" y="201"/>
                    <a:pt x="260" y="114"/>
                  </a:cubicBezTo>
                  <a:cubicBezTo>
                    <a:pt x="303" y="66"/>
                    <a:pt x="259" y="1"/>
                    <a:pt x="21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77;p60"/>
            <p:cNvSpPr/>
            <p:nvPr/>
          </p:nvSpPr>
          <p:spPr>
            <a:xfrm>
              <a:off x="1606388" y="2143725"/>
              <a:ext cx="7325" cy="12850"/>
            </a:xfrm>
            <a:custGeom>
              <a:avLst/>
              <a:gdLst/>
              <a:ahLst/>
              <a:cxnLst/>
              <a:rect l="l" t="t" r="r" b="b"/>
              <a:pathLst>
                <a:path w="293" h="514" extrusionOk="0">
                  <a:moveTo>
                    <a:pt x="203" y="1"/>
                  </a:moveTo>
                  <a:cubicBezTo>
                    <a:pt x="183" y="1"/>
                    <a:pt x="164" y="11"/>
                    <a:pt x="153" y="35"/>
                  </a:cubicBezTo>
                  <a:cubicBezTo>
                    <a:pt x="90" y="160"/>
                    <a:pt x="40" y="293"/>
                    <a:pt x="10" y="432"/>
                  </a:cubicBezTo>
                  <a:cubicBezTo>
                    <a:pt x="0" y="481"/>
                    <a:pt x="41" y="513"/>
                    <a:pt x="80" y="513"/>
                  </a:cubicBezTo>
                  <a:cubicBezTo>
                    <a:pt x="106" y="513"/>
                    <a:pt x="131" y="499"/>
                    <a:pt x="139" y="465"/>
                  </a:cubicBezTo>
                  <a:cubicBezTo>
                    <a:pt x="166" y="339"/>
                    <a:pt x="209" y="217"/>
                    <a:pt x="265" y="101"/>
                  </a:cubicBezTo>
                  <a:cubicBezTo>
                    <a:pt x="293" y="48"/>
                    <a:pt x="247" y="1"/>
                    <a:pt x="203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478;p60"/>
            <p:cNvSpPr/>
            <p:nvPr/>
          </p:nvSpPr>
          <p:spPr>
            <a:xfrm>
              <a:off x="1471888" y="2398125"/>
              <a:ext cx="10050" cy="10100"/>
            </a:xfrm>
            <a:custGeom>
              <a:avLst/>
              <a:gdLst/>
              <a:ahLst/>
              <a:cxnLst/>
              <a:rect l="l" t="t" r="r" b="b"/>
              <a:pathLst>
                <a:path w="402" h="404" extrusionOk="0">
                  <a:moveTo>
                    <a:pt x="94" y="1"/>
                  </a:moveTo>
                  <a:cubicBezTo>
                    <a:pt x="47" y="1"/>
                    <a:pt x="0" y="48"/>
                    <a:pt x="35" y="94"/>
                  </a:cubicBezTo>
                  <a:cubicBezTo>
                    <a:pt x="108" y="187"/>
                    <a:pt x="178" y="284"/>
                    <a:pt x="251" y="376"/>
                  </a:cubicBezTo>
                  <a:cubicBezTo>
                    <a:pt x="267" y="396"/>
                    <a:pt x="288" y="404"/>
                    <a:pt x="308" y="404"/>
                  </a:cubicBezTo>
                  <a:cubicBezTo>
                    <a:pt x="357" y="404"/>
                    <a:pt x="402" y="358"/>
                    <a:pt x="367" y="310"/>
                  </a:cubicBezTo>
                  <a:cubicBezTo>
                    <a:pt x="294" y="217"/>
                    <a:pt x="221" y="121"/>
                    <a:pt x="148" y="28"/>
                  </a:cubicBezTo>
                  <a:cubicBezTo>
                    <a:pt x="134" y="9"/>
                    <a:pt x="114" y="1"/>
                    <a:pt x="94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479;p60"/>
            <p:cNvSpPr/>
            <p:nvPr/>
          </p:nvSpPr>
          <p:spPr>
            <a:xfrm>
              <a:off x="1478663" y="2395000"/>
              <a:ext cx="10350" cy="11600"/>
            </a:xfrm>
            <a:custGeom>
              <a:avLst/>
              <a:gdLst/>
              <a:ahLst/>
              <a:cxnLst/>
              <a:rect l="l" t="t" r="r" b="b"/>
              <a:pathLst>
                <a:path w="414" h="464" extrusionOk="0">
                  <a:moveTo>
                    <a:pt x="89" y="0"/>
                  </a:moveTo>
                  <a:cubicBezTo>
                    <a:pt x="46" y="0"/>
                    <a:pt x="0" y="48"/>
                    <a:pt x="23" y="100"/>
                  </a:cubicBezTo>
                  <a:cubicBezTo>
                    <a:pt x="86" y="233"/>
                    <a:pt x="169" y="345"/>
                    <a:pt x="275" y="444"/>
                  </a:cubicBezTo>
                  <a:cubicBezTo>
                    <a:pt x="288" y="458"/>
                    <a:pt x="303" y="464"/>
                    <a:pt x="318" y="464"/>
                  </a:cubicBezTo>
                  <a:cubicBezTo>
                    <a:pt x="369" y="464"/>
                    <a:pt x="414" y="398"/>
                    <a:pt x="368" y="352"/>
                  </a:cubicBezTo>
                  <a:cubicBezTo>
                    <a:pt x="271" y="259"/>
                    <a:pt x="195" y="157"/>
                    <a:pt x="139" y="34"/>
                  </a:cubicBezTo>
                  <a:cubicBezTo>
                    <a:pt x="127" y="10"/>
                    <a:pt x="108" y="0"/>
                    <a:pt x="89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480;p60"/>
            <p:cNvSpPr/>
            <p:nvPr/>
          </p:nvSpPr>
          <p:spPr>
            <a:xfrm>
              <a:off x="1627988" y="2267700"/>
              <a:ext cx="6025" cy="13300"/>
            </a:xfrm>
            <a:custGeom>
              <a:avLst/>
              <a:gdLst/>
              <a:ahLst/>
              <a:cxnLst/>
              <a:rect l="l" t="t" r="r" b="b"/>
              <a:pathLst>
                <a:path w="241" h="532" extrusionOk="0">
                  <a:moveTo>
                    <a:pt x="92" y="1"/>
                  </a:moveTo>
                  <a:cubicBezTo>
                    <a:pt x="60" y="1"/>
                    <a:pt x="25" y="22"/>
                    <a:pt x="21" y="63"/>
                  </a:cubicBezTo>
                  <a:cubicBezTo>
                    <a:pt x="1" y="215"/>
                    <a:pt x="30" y="361"/>
                    <a:pt x="100" y="500"/>
                  </a:cubicBezTo>
                  <a:cubicBezTo>
                    <a:pt x="111" y="522"/>
                    <a:pt x="130" y="532"/>
                    <a:pt x="149" y="532"/>
                  </a:cubicBezTo>
                  <a:cubicBezTo>
                    <a:pt x="193" y="532"/>
                    <a:pt x="241" y="483"/>
                    <a:pt x="213" y="430"/>
                  </a:cubicBezTo>
                  <a:cubicBezTo>
                    <a:pt x="153" y="315"/>
                    <a:pt x="133" y="192"/>
                    <a:pt x="149" y="63"/>
                  </a:cubicBezTo>
                  <a:cubicBezTo>
                    <a:pt x="154" y="22"/>
                    <a:pt x="125" y="1"/>
                    <a:pt x="92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81;p60"/>
            <p:cNvSpPr/>
            <p:nvPr/>
          </p:nvSpPr>
          <p:spPr>
            <a:xfrm>
              <a:off x="1634488" y="2267700"/>
              <a:ext cx="6425" cy="10300"/>
            </a:xfrm>
            <a:custGeom>
              <a:avLst/>
              <a:gdLst/>
              <a:ahLst/>
              <a:cxnLst/>
              <a:rect l="l" t="t" r="r" b="b"/>
              <a:pathLst>
                <a:path w="257" h="412" extrusionOk="0">
                  <a:moveTo>
                    <a:pt x="81" y="1"/>
                  </a:moveTo>
                  <a:cubicBezTo>
                    <a:pt x="41" y="1"/>
                    <a:pt x="1" y="33"/>
                    <a:pt x="19" y="83"/>
                  </a:cubicBezTo>
                  <a:cubicBezTo>
                    <a:pt x="48" y="176"/>
                    <a:pt x="82" y="271"/>
                    <a:pt x="112" y="367"/>
                  </a:cubicBezTo>
                  <a:cubicBezTo>
                    <a:pt x="122" y="398"/>
                    <a:pt x="148" y="412"/>
                    <a:pt x="174" y="412"/>
                  </a:cubicBezTo>
                  <a:cubicBezTo>
                    <a:pt x="215" y="412"/>
                    <a:pt x="257" y="379"/>
                    <a:pt x="241" y="331"/>
                  </a:cubicBezTo>
                  <a:cubicBezTo>
                    <a:pt x="207" y="235"/>
                    <a:pt x="175" y="142"/>
                    <a:pt x="144" y="46"/>
                  </a:cubicBezTo>
                  <a:cubicBezTo>
                    <a:pt x="134" y="15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82;p60"/>
            <p:cNvSpPr/>
            <p:nvPr/>
          </p:nvSpPr>
          <p:spPr>
            <a:xfrm>
              <a:off x="1756313" y="2323350"/>
              <a:ext cx="5525" cy="11500"/>
            </a:xfrm>
            <a:custGeom>
              <a:avLst/>
              <a:gdLst/>
              <a:ahLst/>
              <a:cxnLst/>
              <a:rect l="l" t="t" r="r" b="b"/>
              <a:pathLst>
                <a:path w="221" h="460" extrusionOk="0">
                  <a:moveTo>
                    <a:pt x="65" y="1"/>
                  </a:moveTo>
                  <a:cubicBezTo>
                    <a:pt x="32" y="1"/>
                    <a:pt x="0" y="22"/>
                    <a:pt x="3" y="65"/>
                  </a:cubicBezTo>
                  <a:cubicBezTo>
                    <a:pt x="7" y="185"/>
                    <a:pt x="30" y="301"/>
                    <a:pt x="77" y="417"/>
                  </a:cubicBezTo>
                  <a:cubicBezTo>
                    <a:pt x="88" y="447"/>
                    <a:pt x="115" y="460"/>
                    <a:pt x="141" y="460"/>
                  </a:cubicBezTo>
                  <a:cubicBezTo>
                    <a:pt x="181" y="460"/>
                    <a:pt x="220" y="428"/>
                    <a:pt x="202" y="380"/>
                  </a:cubicBezTo>
                  <a:cubicBezTo>
                    <a:pt x="162" y="278"/>
                    <a:pt x="139" y="175"/>
                    <a:pt x="133" y="65"/>
                  </a:cubicBezTo>
                  <a:cubicBezTo>
                    <a:pt x="131" y="22"/>
                    <a:pt x="97" y="1"/>
                    <a:pt x="65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83;p60"/>
            <p:cNvSpPr/>
            <p:nvPr/>
          </p:nvSpPr>
          <p:spPr>
            <a:xfrm>
              <a:off x="1763688" y="2323950"/>
              <a:ext cx="5200" cy="10475"/>
            </a:xfrm>
            <a:custGeom>
              <a:avLst/>
              <a:gdLst/>
              <a:ahLst/>
              <a:cxnLst/>
              <a:rect l="l" t="t" r="r" b="b"/>
              <a:pathLst>
                <a:path w="208" h="419" extrusionOk="0">
                  <a:moveTo>
                    <a:pt x="76" y="0"/>
                  </a:moveTo>
                  <a:cubicBezTo>
                    <a:pt x="51" y="0"/>
                    <a:pt x="27" y="15"/>
                    <a:pt x="20" y="48"/>
                  </a:cubicBezTo>
                  <a:cubicBezTo>
                    <a:pt x="0" y="167"/>
                    <a:pt x="17" y="277"/>
                    <a:pt x="70" y="385"/>
                  </a:cubicBezTo>
                  <a:cubicBezTo>
                    <a:pt x="81" y="409"/>
                    <a:pt x="99" y="419"/>
                    <a:pt x="118" y="419"/>
                  </a:cubicBezTo>
                  <a:cubicBezTo>
                    <a:pt x="161" y="419"/>
                    <a:pt x="207" y="369"/>
                    <a:pt x="182" y="316"/>
                  </a:cubicBezTo>
                  <a:cubicBezTo>
                    <a:pt x="146" y="243"/>
                    <a:pt x="136" y="164"/>
                    <a:pt x="149" y="84"/>
                  </a:cubicBezTo>
                  <a:cubicBezTo>
                    <a:pt x="157" y="33"/>
                    <a:pt x="115" y="0"/>
                    <a:pt x="76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84;p60"/>
            <p:cNvSpPr/>
            <p:nvPr/>
          </p:nvSpPr>
          <p:spPr>
            <a:xfrm>
              <a:off x="1787538" y="2288400"/>
              <a:ext cx="5250" cy="12775"/>
            </a:xfrm>
            <a:custGeom>
              <a:avLst/>
              <a:gdLst/>
              <a:ahLst/>
              <a:cxnLst/>
              <a:rect l="l" t="t" r="r" b="b"/>
              <a:pathLst>
                <a:path w="210" h="511" extrusionOk="0">
                  <a:moveTo>
                    <a:pt x="80" y="0"/>
                  </a:moveTo>
                  <a:cubicBezTo>
                    <a:pt x="42" y="0"/>
                    <a:pt x="0" y="33"/>
                    <a:pt x="10" y="83"/>
                  </a:cubicBezTo>
                  <a:lnTo>
                    <a:pt x="76" y="464"/>
                  </a:lnTo>
                  <a:cubicBezTo>
                    <a:pt x="81" y="496"/>
                    <a:pt x="104" y="510"/>
                    <a:pt x="129" y="510"/>
                  </a:cubicBezTo>
                  <a:cubicBezTo>
                    <a:pt x="167" y="510"/>
                    <a:pt x="210" y="477"/>
                    <a:pt x="202" y="427"/>
                  </a:cubicBezTo>
                  <a:cubicBezTo>
                    <a:pt x="179" y="301"/>
                    <a:pt x="159" y="175"/>
                    <a:pt x="136" y="49"/>
                  </a:cubicBezTo>
                  <a:cubicBezTo>
                    <a:pt x="130" y="15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85;p60"/>
            <p:cNvSpPr/>
            <p:nvPr/>
          </p:nvSpPr>
          <p:spPr>
            <a:xfrm>
              <a:off x="1795038" y="2294250"/>
              <a:ext cx="6375" cy="9850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91" y="1"/>
                  </a:moveTo>
                  <a:cubicBezTo>
                    <a:pt x="47" y="1"/>
                    <a:pt x="0" y="50"/>
                    <a:pt x="28" y="100"/>
                  </a:cubicBezTo>
                  <a:cubicBezTo>
                    <a:pt x="68" y="179"/>
                    <a:pt x="97" y="259"/>
                    <a:pt x="117" y="346"/>
                  </a:cubicBezTo>
                  <a:cubicBezTo>
                    <a:pt x="124" y="379"/>
                    <a:pt x="149" y="393"/>
                    <a:pt x="175" y="393"/>
                  </a:cubicBezTo>
                  <a:cubicBezTo>
                    <a:pt x="213" y="393"/>
                    <a:pt x="254" y="362"/>
                    <a:pt x="243" y="312"/>
                  </a:cubicBezTo>
                  <a:cubicBezTo>
                    <a:pt x="220" y="213"/>
                    <a:pt x="187" y="123"/>
                    <a:pt x="140" y="34"/>
                  </a:cubicBezTo>
                  <a:cubicBezTo>
                    <a:pt x="129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619B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86;p60"/>
            <p:cNvSpPr/>
            <p:nvPr/>
          </p:nvSpPr>
          <p:spPr>
            <a:xfrm>
              <a:off x="1598113" y="2469975"/>
              <a:ext cx="18475" cy="27500"/>
            </a:xfrm>
            <a:custGeom>
              <a:avLst/>
              <a:gdLst/>
              <a:ahLst/>
              <a:cxnLst/>
              <a:rect l="l" t="t" r="r" b="b"/>
              <a:pathLst>
                <a:path w="739" h="1100" extrusionOk="0">
                  <a:moveTo>
                    <a:pt x="321" y="0"/>
                  </a:moveTo>
                  <a:cubicBezTo>
                    <a:pt x="312" y="0"/>
                    <a:pt x="304" y="1"/>
                    <a:pt x="295" y="2"/>
                  </a:cubicBezTo>
                  <a:cubicBezTo>
                    <a:pt x="112" y="28"/>
                    <a:pt x="0" y="294"/>
                    <a:pt x="43" y="595"/>
                  </a:cubicBezTo>
                  <a:cubicBezTo>
                    <a:pt x="84" y="882"/>
                    <a:pt x="248" y="1100"/>
                    <a:pt x="419" y="1100"/>
                  </a:cubicBezTo>
                  <a:cubicBezTo>
                    <a:pt x="427" y="1100"/>
                    <a:pt x="435" y="1099"/>
                    <a:pt x="444" y="1098"/>
                  </a:cubicBezTo>
                  <a:cubicBezTo>
                    <a:pt x="626" y="1072"/>
                    <a:pt x="739" y="807"/>
                    <a:pt x="696" y="505"/>
                  </a:cubicBezTo>
                  <a:cubicBezTo>
                    <a:pt x="655" y="215"/>
                    <a:pt x="491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87;p60"/>
            <p:cNvSpPr/>
            <p:nvPr/>
          </p:nvSpPr>
          <p:spPr>
            <a:xfrm>
              <a:off x="1772288" y="2441075"/>
              <a:ext cx="18400" cy="27450"/>
            </a:xfrm>
            <a:custGeom>
              <a:avLst/>
              <a:gdLst/>
              <a:ahLst/>
              <a:cxnLst/>
              <a:rect l="l" t="t" r="r" b="b"/>
              <a:pathLst>
                <a:path w="736" h="1098" extrusionOk="0">
                  <a:moveTo>
                    <a:pt x="320" y="0"/>
                  </a:moveTo>
                  <a:cubicBezTo>
                    <a:pt x="311" y="0"/>
                    <a:pt x="301" y="1"/>
                    <a:pt x="292" y="2"/>
                  </a:cubicBezTo>
                  <a:cubicBezTo>
                    <a:pt x="110" y="26"/>
                    <a:pt x="0" y="294"/>
                    <a:pt x="40" y="595"/>
                  </a:cubicBezTo>
                  <a:cubicBezTo>
                    <a:pt x="81" y="881"/>
                    <a:pt x="244" y="1097"/>
                    <a:pt x="415" y="1097"/>
                  </a:cubicBezTo>
                  <a:cubicBezTo>
                    <a:pt x="425" y="1097"/>
                    <a:pt x="435" y="1097"/>
                    <a:pt x="444" y="1095"/>
                  </a:cubicBezTo>
                  <a:cubicBezTo>
                    <a:pt x="623" y="1072"/>
                    <a:pt x="735" y="807"/>
                    <a:pt x="692" y="506"/>
                  </a:cubicBezTo>
                  <a:cubicBezTo>
                    <a:pt x="655" y="217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88;p60"/>
            <p:cNvSpPr/>
            <p:nvPr/>
          </p:nvSpPr>
          <p:spPr>
            <a:xfrm>
              <a:off x="1577813" y="2500200"/>
              <a:ext cx="34150" cy="29900"/>
            </a:xfrm>
            <a:custGeom>
              <a:avLst/>
              <a:gdLst/>
              <a:ahLst/>
              <a:cxnLst/>
              <a:rect l="l" t="t" r="r" b="b"/>
              <a:pathLst>
                <a:path w="1366" h="1196" extrusionOk="0">
                  <a:moveTo>
                    <a:pt x="683" y="0"/>
                  </a:moveTo>
                  <a:cubicBezTo>
                    <a:pt x="459" y="0"/>
                    <a:pt x="244" y="127"/>
                    <a:pt x="143" y="343"/>
                  </a:cubicBezTo>
                  <a:cubicBezTo>
                    <a:pt x="1" y="641"/>
                    <a:pt x="130" y="998"/>
                    <a:pt x="428" y="1138"/>
                  </a:cubicBezTo>
                  <a:cubicBezTo>
                    <a:pt x="510" y="1177"/>
                    <a:pt x="597" y="1196"/>
                    <a:pt x="683" y="1196"/>
                  </a:cubicBezTo>
                  <a:cubicBezTo>
                    <a:pt x="907" y="1196"/>
                    <a:pt x="1122" y="1069"/>
                    <a:pt x="1222" y="853"/>
                  </a:cubicBezTo>
                  <a:cubicBezTo>
                    <a:pt x="1366" y="555"/>
                    <a:pt x="1236" y="201"/>
                    <a:pt x="938" y="58"/>
                  </a:cubicBezTo>
                  <a:cubicBezTo>
                    <a:pt x="855" y="19"/>
                    <a:pt x="768" y="0"/>
                    <a:pt x="6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89;p60"/>
            <p:cNvSpPr/>
            <p:nvPr/>
          </p:nvSpPr>
          <p:spPr>
            <a:xfrm>
              <a:off x="1785288" y="2464625"/>
              <a:ext cx="34125" cy="29925"/>
            </a:xfrm>
            <a:custGeom>
              <a:avLst/>
              <a:gdLst/>
              <a:ahLst/>
              <a:cxnLst/>
              <a:rect l="l" t="t" r="r" b="b"/>
              <a:pathLst>
                <a:path w="1365" h="1197" extrusionOk="0">
                  <a:moveTo>
                    <a:pt x="683" y="0"/>
                  </a:moveTo>
                  <a:cubicBezTo>
                    <a:pt x="459" y="0"/>
                    <a:pt x="244" y="126"/>
                    <a:pt x="143" y="342"/>
                  </a:cubicBezTo>
                  <a:cubicBezTo>
                    <a:pt x="1" y="644"/>
                    <a:pt x="130" y="997"/>
                    <a:pt x="428" y="1140"/>
                  </a:cubicBezTo>
                  <a:cubicBezTo>
                    <a:pt x="510" y="1179"/>
                    <a:pt x="596" y="1197"/>
                    <a:pt x="681" y="1197"/>
                  </a:cubicBezTo>
                  <a:cubicBezTo>
                    <a:pt x="906" y="1197"/>
                    <a:pt x="1122" y="1071"/>
                    <a:pt x="1222" y="855"/>
                  </a:cubicBezTo>
                  <a:cubicBezTo>
                    <a:pt x="1365" y="554"/>
                    <a:pt x="1236" y="199"/>
                    <a:pt x="938" y="57"/>
                  </a:cubicBezTo>
                  <a:cubicBezTo>
                    <a:pt x="856" y="19"/>
                    <a:pt x="769" y="0"/>
                    <a:pt x="6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0;p60"/>
            <p:cNvSpPr/>
            <p:nvPr/>
          </p:nvSpPr>
          <p:spPr>
            <a:xfrm>
              <a:off x="1598438" y="2511750"/>
              <a:ext cx="65425" cy="41150"/>
            </a:xfrm>
            <a:custGeom>
              <a:avLst/>
              <a:gdLst/>
              <a:ahLst/>
              <a:cxnLst/>
              <a:rect l="l" t="t" r="r" b="b"/>
              <a:pathLst>
                <a:path w="2617" h="1646" extrusionOk="0">
                  <a:moveTo>
                    <a:pt x="0" y="0"/>
                  </a:moveTo>
                  <a:lnTo>
                    <a:pt x="0" y="0"/>
                  </a:lnTo>
                  <a:cubicBezTo>
                    <a:pt x="73" y="265"/>
                    <a:pt x="219" y="507"/>
                    <a:pt x="401" y="712"/>
                  </a:cubicBezTo>
                  <a:cubicBezTo>
                    <a:pt x="583" y="924"/>
                    <a:pt x="802" y="1096"/>
                    <a:pt x="1040" y="1242"/>
                  </a:cubicBezTo>
                  <a:cubicBezTo>
                    <a:pt x="1282" y="1374"/>
                    <a:pt x="1537" y="1484"/>
                    <a:pt x="1805" y="1550"/>
                  </a:cubicBezTo>
                  <a:cubicBezTo>
                    <a:pt x="1938" y="1590"/>
                    <a:pt x="2077" y="1603"/>
                    <a:pt x="2210" y="1626"/>
                  </a:cubicBezTo>
                  <a:cubicBezTo>
                    <a:pt x="2345" y="1636"/>
                    <a:pt x="2481" y="1646"/>
                    <a:pt x="2616" y="1646"/>
                  </a:cubicBezTo>
                  <a:cubicBezTo>
                    <a:pt x="2488" y="1606"/>
                    <a:pt x="2355" y="1580"/>
                    <a:pt x="2225" y="1540"/>
                  </a:cubicBezTo>
                  <a:cubicBezTo>
                    <a:pt x="2100" y="1497"/>
                    <a:pt x="1971" y="1467"/>
                    <a:pt x="1845" y="1417"/>
                  </a:cubicBezTo>
                  <a:cubicBezTo>
                    <a:pt x="1722" y="1371"/>
                    <a:pt x="1597" y="1328"/>
                    <a:pt x="1481" y="1268"/>
                  </a:cubicBezTo>
                  <a:cubicBezTo>
                    <a:pt x="1358" y="1218"/>
                    <a:pt x="1245" y="1152"/>
                    <a:pt x="1129" y="1090"/>
                  </a:cubicBezTo>
                  <a:cubicBezTo>
                    <a:pt x="905" y="957"/>
                    <a:pt x="692" y="798"/>
                    <a:pt x="501" y="619"/>
                  </a:cubicBezTo>
                  <a:cubicBezTo>
                    <a:pt x="312" y="437"/>
                    <a:pt x="136" y="23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491;p60"/>
            <p:cNvSpPr/>
            <p:nvPr/>
          </p:nvSpPr>
          <p:spPr>
            <a:xfrm>
              <a:off x="1667238" y="2465800"/>
              <a:ext cx="183475" cy="74425"/>
            </a:xfrm>
            <a:custGeom>
              <a:avLst/>
              <a:gdLst/>
              <a:ahLst/>
              <a:cxnLst/>
              <a:rect l="l" t="t" r="r" b="b"/>
              <a:pathLst>
                <a:path w="7339" h="2977" extrusionOk="0">
                  <a:moveTo>
                    <a:pt x="447" y="1"/>
                  </a:moveTo>
                  <a:cubicBezTo>
                    <a:pt x="447" y="1"/>
                    <a:pt x="143" y="424"/>
                    <a:pt x="66" y="1037"/>
                  </a:cubicBezTo>
                  <a:cubicBezTo>
                    <a:pt x="0" y="1593"/>
                    <a:pt x="120" y="2298"/>
                    <a:pt x="828" y="2977"/>
                  </a:cubicBezTo>
                  <a:lnTo>
                    <a:pt x="7262" y="709"/>
                  </a:lnTo>
                  <a:lnTo>
                    <a:pt x="7338" y="68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492;p60"/>
            <p:cNvSpPr/>
            <p:nvPr/>
          </p:nvSpPr>
          <p:spPr>
            <a:xfrm>
              <a:off x="1668888" y="2465800"/>
              <a:ext cx="181825" cy="25925"/>
            </a:xfrm>
            <a:custGeom>
              <a:avLst/>
              <a:gdLst/>
              <a:ahLst/>
              <a:cxnLst/>
              <a:rect l="l" t="t" r="r" b="b"/>
              <a:pathLst>
                <a:path w="7273" h="1037" extrusionOk="0">
                  <a:moveTo>
                    <a:pt x="381" y="1"/>
                  </a:moveTo>
                  <a:cubicBezTo>
                    <a:pt x="381" y="1"/>
                    <a:pt x="77" y="424"/>
                    <a:pt x="0" y="1037"/>
                  </a:cubicBezTo>
                  <a:lnTo>
                    <a:pt x="7196" y="709"/>
                  </a:lnTo>
                  <a:lnTo>
                    <a:pt x="7272" y="682"/>
                  </a:lnTo>
                  <a:lnTo>
                    <a:pt x="5938" y="550"/>
                  </a:lnTo>
                  <a:lnTo>
                    <a:pt x="4752" y="434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493;p60"/>
            <p:cNvSpPr/>
            <p:nvPr/>
          </p:nvSpPr>
          <p:spPr>
            <a:xfrm>
              <a:off x="1498338" y="2432375"/>
              <a:ext cx="3350" cy="21400"/>
            </a:xfrm>
            <a:custGeom>
              <a:avLst/>
              <a:gdLst/>
              <a:ahLst/>
              <a:cxnLst/>
              <a:rect l="l" t="t" r="r" b="b"/>
              <a:pathLst>
                <a:path w="134" h="856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791"/>
                  </a:lnTo>
                  <a:cubicBezTo>
                    <a:pt x="1" y="834"/>
                    <a:pt x="34" y="855"/>
                    <a:pt x="67" y="855"/>
                  </a:cubicBezTo>
                  <a:cubicBezTo>
                    <a:pt x="100" y="855"/>
                    <a:pt x="134" y="834"/>
                    <a:pt x="134" y="791"/>
                  </a:cubicBezTo>
                  <a:lnTo>
                    <a:pt x="134" y="66"/>
                  </a:lnTo>
                  <a:cubicBezTo>
                    <a:pt x="134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494;p60"/>
            <p:cNvSpPr/>
            <p:nvPr/>
          </p:nvSpPr>
          <p:spPr>
            <a:xfrm>
              <a:off x="1504738" y="2437100"/>
              <a:ext cx="3225" cy="16675"/>
            </a:xfrm>
            <a:custGeom>
              <a:avLst/>
              <a:gdLst/>
              <a:ahLst/>
              <a:cxnLst/>
              <a:rect l="l" t="t" r="r" b="b"/>
              <a:pathLst>
                <a:path w="129" h="667" extrusionOk="0">
                  <a:moveTo>
                    <a:pt x="64" y="1"/>
                  </a:moveTo>
                  <a:cubicBezTo>
                    <a:pt x="32" y="1"/>
                    <a:pt x="0" y="22"/>
                    <a:pt x="0" y="65"/>
                  </a:cubicBezTo>
                  <a:lnTo>
                    <a:pt x="0" y="602"/>
                  </a:lnTo>
                  <a:cubicBezTo>
                    <a:pt x="0" y="645"/>
                    <a:pt x="32" y="666"/>
                    <a:pt x="64" y="666"/>
                  </a:cubicBezTo>
                  <a:cubicBezTo>
                    <a:pt x="97" y="666"/>
                    <a:pt x="129" y="645"/>
                    <a:pt x="129" y="602"/>
                  </a:cubicBezTo>
                  <a:lnTo>
                    <a:pt x="129" y="65"/>
                  </a:lnTo>
                  <a:cubicBezTo>
                    <a:pt x="129" y="22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495;p60"/>
            <p:cNvSpPr/>
            <p:nvPr/>
          </p:nvSpPr>
          <p:spPr>
            <a:xfrm>
              <a:off x="1653238" y="2376325"/>
              <a:ext cx="3250" cy="15825"/>
            </a:xfrm>
            <a:custGeom>
              <a:avLst/>
              <a:gdLst/>
              <a:ahLst/>
              <a:cxnLst/>
              <a:rect l="l" t="t" r="r" b="b"/>
              <a:pathLst>
                <a:path w="130" h="633" extrusionOk="0">
                  <a:moveTo>
                    <a:pt x="65" y="0"/>
                  </a:moveTo>
                  <a:cubicBezTo>
                    <a:pt x="33" y="0"/>
                    <a:pt x="1" y="21"/>
                    <a:pt x="1" y="63"/>
                  </a:cubicBezTo>
                  <a:lnTo>
                    <a:pt x="1" y="569"/>
                  </a:lnTo>
                  <a:cubicBezTo>
                    <a:pt x="1" y="611"/>
                    <a:pt x="34" y="632"/>
                    <a:pt x="66" y="632"/>
                  </a:cubicBezTo>
                  <a:cubicBezTo>
                    <a:pt x="98" y="632"/>
                    <a:pt x="130" y="612"/>
                    <a:pt x="130" y="569"/>
                  </a:cubicBezTo>
                  <a:lnTo>
                    <a:pt x="130" y="63"/>
                  </a:lnTo>
                  <a:cubicBezTo>
                    <a:pt x="130" y="21"/>
                    <a:pt x="97" y="0"/>
                    <a:pt x="65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496;p60"/>
            <p:cNvSpPr/>
            <p:nvPr/>
          </p:nvSpPr>
          <p:spPr>
            <a:xfrm>
              <a:off x="1661938" y="2380225"/>
              <a:ext cx="3250" cy="12700"/>
            </a:xfrm>
            <a:custGeom>
              <a:avLst/>
              <a:gdLst/>
              <a:ahLst/>
              <a:cxnLst/>
              <a:rect l="l" t="t" r="r" b="b"/>
              <a:pathLst>
                <a:path w="130" h="508" extrusionOk="0">
                  <a:moveTo>
                    <a:pt x="65" y="1"/>
                  </a:moveTo>
                  <a:cubicBezTo>
                    <a:pt x="33" y="1"/>
                    <a:pt x="0" y="22"/>
                    <a:pt x="0" y="66"/>
                  </a:cubicBezTo>
                  <a:lnTo>
                    <a:pt x="0" y="443"/>
                  </a:lnTo>
                  <a:cubicBezTo>
                    <a:pt x="0" y="486"/>
                    <a:pt x="33" y="508"/>
                    <a:pt x="65" y="508"/>
                  </a:cubicBezTo>
                  <a:cubicBezTo>
                    <a:pt x="97" y="508"/>
                    <a:pt x="130" y="486"/>
                    <a:pt x="130" y="443"/>
                  </a:cubicBezTo>
                  <a:lnTo>
                    <a:pt x="130" y="66"/>
                  </a:lnTo>
                  <a:cubicBezTo>
                    <a:pt x="130" y="22"/>
                    <a:pt x="97" y="1"/>
                    <a:pt x="65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497;p60"/>
            <p:cNvSpPr/>
            <p:nvPr/>
          </p:nvSpPr>
          <p:spPr>
            <a:xfrm>
              <a:off x="1773838" y="2572200"/>
              <a:ext cx="4675" cy="11100"/>
            </a:xfrm>
            <a:custGeom>
              <a:avLst/>
              <a:gdLst/>
              <a:ahLst/>
              <a:cxnLst/>
              <a:rect l="l" t="t" r="r" b="b"/>
              <a:pathLst>
                <a:path w="187" h="444" extrusionOk="0">
                  <a:moveTo>
                    <a:pt x="80" y="0"/>
                  </a:moveTo>
                  <a:cubicBezTo>
                    <a:pt x="41" y="0"/>
                    <a:pt x="1" y="32"/>
                    <a:pt x="14" y="82"/>
                  </a:cubicBezTo>
                  <a:cubicBezTo>
                    <a:pt x="45" y="182"/>
                    <a:pt x="54" y="278"/>
                    <a:pt x="42" y="380"/>
                  </a:cubicBezTo>
                  <a:cubicBezTo>
                    <a:pt x="36" y="423"/>
                    <a:pt x="66" y="444"/>
                    <a:pt x="99" y="444"/>
                  </a:cubicBezTo>
                  <a:cubicBezTo>
                    <a:pt x="132" y="444"/>
                    <a:pt x="169" y="422"/>
                    <a:pt x="173" y="380"/>
                  </a:cubicBezTo>
                  <a:cubicBezTo>
                    <a:pt x="187" y="268"/>
                    <a:pt x="173" y="155"/>
                    <a:pt x="141" y="46"/>
                  </a:cubicBezTo>
                  <a:cubicBezTo>
                    <a:pt x="131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498;p60"/>
            <p:cNvSpPr/>
            <p:nvPr/>
          </p:nvSpPr>
          <p:spPr>
            <a:xfrm>
              <a:off x="1782588" y="2572250"/>
              <a:ext cx="4625" cy="13475"/>
            </a:xfrm>
            <a:custGeom>
              <a:avLst/>
              <a:gdLst/>
              <a:ahLst/>
              <a:cxnLst/>
              <a:rect l="l" t="t" r="r" b="b"/>
              <a:pathLst>
                <a:path w="185" h="539" extrusionOk="0">
                  <a:moveTo>
                    <a:pt x="97" y="0"/>
                  </a:moveTo>
                  <a:cubicBezTo>
                    <a:pt x="64" y="0"/>
                    <a:pt x="34" y="21"/>
                    <a:pt x="39" y="64"/>
                  </a:cubicBezTo>
                  <a:cubicBezTo>
                    <a:pt x="52" y="196"/>
                    <a:pt x="42" y="325"/>
                    <a:pt x="13" y="458"/>
                  </a:cubicBezTo>
                  <a:cubicBezTo>
                    <a:pt x="1" y="507"/>
                    <a:pt x="42" y="539"/>
                    <a:pt x="80" y="539"/>
                  </a:cubicBezTo>
                  <a:cubicBezTo>
                    <a:pt x="107" y="539"/>
                    <a:pt x="131" y="525"/>
                    <a:pt x="138" y="491"/>
                  </a:cubicBezTo>
                  <a:cubicBezTo>
                    <a:pt x="172" y="352"/>
                    <a:pt x="184" y="209"/>
                    <a:pt x="172" y="64"/>
                  </a:cubicBezTo>
                  <a:cubicBezTo>
                    <a:pt x="166" y="22"/>
                    <a:pt x="130" y="0"/>
                    <a:pt x="97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499;p60"/>
            <p:cNvSpPr/>
            <p:nvPr/>
          </p:nvSpPr>
          <p:spPr>
            <a:xfrm>
              <a:off x="1581663" y="2587150"/>
              <a:ext cx="6525" cy="15900"/>
            </a:xfrm>
            <a:custGeom>
              <a:avLst/>
              <a:gdLst/>
              <a:ahLst/>
              <a:cxnLst/>
              <a:rect l="l" t="t" r="r" b="b"/>
              <a:pathLst>
                <a:path w="261" h="636" extrusionOk="0">
                  <a:moveTo>
                    <a:pt x="91" y="0"/>
                  </a:moveTo>
                  <a:cubicBezTo>
                    <a:pt x="47" y="0"/>
                    <a:pt x="1" y="48"/>
                    <a:pt x="26" y="100"/>
                  </a:cubicBezTo>
                  <a:cubicBezTo>
                    <a:pt x="99" y="249"/>
                    <a:pt x="125" y="408"/>
                    <a:pt x="112" y="574"/>
                  </a:cubicBezTo>
                  <a:cubicBezTo>
                    <a:pt x="108" y="615"/>
                    <a:pt x="140" y="636"/>
                    <a:pt x="173" y="636"/>
                  </a:cubicBezTo>
                  <a:cubicBezTo>
                    <a:pt x="206" y="636"/>
                    <a:pt x="241" y="615"/>
                    <a:pt x="244" y="574"/>
                  </a:cubicBezTo>
                  <a:cubicBezTo>
                    <a:pt x="261" y="385"/>
                    <a:pt x="224" y="203"/>
                    <a:pt x="142" y="34"/>
                  </a:cubicBezTo>
                  <a:cubicBezTo>
                    <a:pt x="130" y="10"/>
                    <a:pt x="111" y="0"/>
                    <a:pt x="91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500;p60"/>
            <p:cNvSpPr/>
            <p:nvPr/>
          </p:nvSpPr>
          <p:spPr>
            <a:xfrm>
              <a:off x="1595338" y="2589600"/>
              <a:ext cx="6800" cy="16675"/>
            </a:xfrm>
            <a:custGeom>
              <a:avLst/>
              <a:gdLst/>
              <a:ahLst/>
              <a:cxnLst/>
              <a:rect l="l" t="t" r="r" b="b"/>
              <a:pathLst>
                <a:path w="272" h="667" extrusionOk="0">
                  <a:moveTo>
                    <a:pt x="79" y="1"/>
                  </a:moveTo>
                  <a:cubicBezTo>
                    <a:pt x="40" y="1"/>
                    <a:pt x="0" y="32"/>
                    <a:pt x="12" y="82"/>
                  </a:cubicBezTo>
                  <a:cubicBezTo>
                    <a:pt x="52" y="261"/>
                    <a:pt x="92" y="439"/>
                    <a:pt x="134" y="621"/>
                  </a:cubicBezTo>
                  <a:cubicBezTo>
                    <a:pt x="141" y="653"/>
                    <a:pt x="165" y="667"/>
                    <a:pt x="191" y="667"/>
                  </a:cubicBezTo>
                  <a:cubicBezTo>
                    <a:pt x="230" y="667"/>
                    <a:pt x="272" y="635"/>
                    <a:pt x="260" y="585"/>
                  </a:cubicBezTo>
                  <a:cubicBezTo>
                    <a:pt x="220" y="406"/>
                    <a:pt x="177" y="227"/>
                    <a:pt x="138" y="48"/>
                  </a:cubicBezTo>
                  <a:cubicBezTo>
                    <a:pt x="130" y="15"/>
                    <a:pt x="104" y="1"/>
                    <a:pt x="79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501;p60"/>
            <p:cNvSpPr/>
            <p:nvPr/>
          </p:nvSpPr>
          <p:spPr>
            <a:xfrm>
              <a:off x="1463163" y="2543950"/>
              <a:ext cx="234325" cy="191175"/>
            </a:xfrm>
            <a:custGeom>
              <a:avLst/>
              <a:gdLst/>
              <a:ahLst/>
              <a:cxnLst/>
              <a:rect l="l" t="t" r="r" b="b"/>
              <a:pathLst>
                <a:path w="9373" h="7647" extrusionOk="0">
                  <a:moveTo>
                    <a:pt x="0" y="0"/>
                  </a:moveTo>
                  <a:cubicBezTo>
                    <a:pt x="116" y="1037"/>
                    <a:pt x="414" y="2024"/>
                    <a:pt x="865" y="2924"/>
                  </a:cubicBezTo>
                  <a:cubicBezTo>
                    <a:pt x="858" y="2745"/>
                    <a:pt x="855" y="2563"/>
                    <a:pt x="855" y="2385"/>
                  </a:cubicBezTo>
                  <a:cubicBezTo>
                    <a:pt x="852" y="2146"/>
                    <a:pt x="841" y="1914"/>
                    <a:pt x="858" y="1686"/>
                  </a:cubicBezTo>
                  <a:cubicBezTo>
                    <a:pt x="471" y="1186"/>
                    <a:pt x="179" y="623"/>
                    <a:pt x="0" y="0"/>
                  </a:cubicBezTo>
                  <a:close/>
                  <a:moveTo>
                    <a:pt x="1355" y="2252"/>
                  </a:moveTo>
                  <a:lnTo>
                    <a:pt x="1355" y="2252"/>
                  </a:lnTo>
                  <a:cubicBezTo>
                    <a:pt x="1365" y="2497"/>
                    <a:pt x="1385" y="2736"/>
                    <a:pt x="1388" y="2941"/>
                  </a:cubicBezTo>
                  <a:cubicBezTo>
                    <a:pt x="1398" y="3259"/>
                    <a:pt x="1411" y="3577"/>
                    <a:pt x="1428" y="3898"/>
                  </a:cubicBezTo>
                  <a:cubicBezTo>
                    <a:pt x="1616" y="4176"/>
                    <a:pt x="1819" y="4445"/>
                    <a:pt x="2037" y="4699"/>
                  </a:cubicBezTo>
                  <a:cubicBezTo>
                    <a:pt x="2014" y="4083"/>
                    <a:pt x="2021" y="3471"/>
                    <a:pt x="2047" y="2855"/>
                  </a:cubicBezTo>
                  <a:cubicBezTo>
                    <a:pt x="1802" y="2666"/>
                    <a:pt x="1570" y="2467"/>
                    <a:pt x="1355" y="2252"/>
                  </a:cubicBezTo>
                  <a:close/>
                  <a:moveTo>
                    <a:pt x="2560" y="3209"/>
                  </a:moveTo>
                  <a:lnTo>
                    <a:pt x="2560" y="3209"/>
                  </a:lnTo>
                  <a:cubicBezTo>
                    <a:pt x="2540" y="3904"/>
                    <a:pt x="2550" y="4600"/>
                    <a:pt x="2594" y="5295"/>
                  </a:cubicBezTo>
                  <a:cubicBezTo>
                    <a:pt x="2931" y="5626"/>
                    <a:pt x="3295" y="5928"/>
                    <a:pt x="3686" y="6196"/>
                  </a:cubicBezTo>
                  <a:cubicBezTo>
                    <a:pt x="3607" y="5394"/>
                    <a:pt x="3583" y="4590"/>
                    <a:pt x="3617" y="3782"/>
                  </a:cubicBezTo>
                  <a:cubicBezTo>
                    <a:pt x="3245" y="3610"/>
                    <a:pt x="2892" y="3418"/>
                    <a:pt x="2560" y="3209"/>
                  </a:cubicBezTo>
                  <a:close/>
                  <a:moveTo>
                    <a:pt x="7477" y="4809"/>
                  </a:moveTo>
                  <a:lnTo>
                    <a:pt x="7477" y="4809"/>
                  </a:lnTo>
                  <a:cubicBezTo>
                    <a:pt x="7564" y="5166"/>
                    <a:pt x="7644" y="5521"/>
                    <a:pt x="7716" y="5878"/>
                  </a:cubicBezTo>
                  <a:cubicBezTo>
                    <a:pt x="7726" y="5765"/>
                    <a:pt x="7736" y="5703"/>
                    <a:pt x="7736" y="5703"/>
                  </a:cubicBezTo>
                  <a:cubicBezTo>
                    <a:pt x="8356" y="5762"/>
                    <a:pt x="8908" y="5984"/>
                    <a:pt x="9372" y="6259"/>
                  </a:cubicBezTo>
                  <a:cubicBezTo>
                    <a:pt x="9336" y="6010"/>
                    <a:pt x="9296" y="5762"/>
                    <a:pt x="9250" y="5514"/>
                  </a:cubicBezTo>
                  <a:cubicBezTo>
                    <a:pt x="9123" y="5299"/>
                    <a:pt x="8984" y="5093"/>
                    <a:pt x="8836" y="4894"/>
                  </a:cubicBezTo>
                  <a:cubicBezTo>
                    <a:pt x="8382" y="4888"/>
                    <a:pt x="7928" y="4858"/>
                    <a:pt x="7477" y="4809"/>
                  </a:cubicBezTo>
                  <a:close/>
                  <a:moveTo>
                    <a:pt x="4133" y="4000"/>
                  </a:moveTo>
                  <a:lnTo>
                    <a:pt x="4133" y="4000"/>
                  </a:lnTo>
                  <a:cubicBezTo>
                    <a:pt x="4110" y="4858"/>
                    <a:pt x="4147" y="5709"/>
                    <a:pt x="4252" y="6557"/>
                  </a:cubicBezTo>
                  <a:cubicBezTo>
                    <a:pt x="4653" y="6792"/>
                    <a:pt x="5073" y="6994"/>
                    <a:pt x="5514" y="7163"/>
                  </a:cubicBezTo>
                  <a:cubicBezTo>
                    <a:pt x="5312" y="6229"/>
                    <a:pt x="5186" y="5282"/>
                    <a:pt x="5084" y="4329"/>
                  </a:cubicBezTo>
                  <a:cubicBezTo>
                    <a:pt x="4759" y="4232"/>
                    <a:pt x="4442" y="4123"/>
                    <a:pt x="4133" y="4000"/>
                  </a:cubicBezTo>
                  <a:close/>
                  <a:moveTo>
                    <a:pt x="5626" y="4477"/>
                  </a:moveTo>
                  <a:lnTo>
                    <a:pt x="5626" y="4477"/>
                  </a:lnTo>
                  <a:cubicBezTo>
                    <a:pt x="5739" y="5448"/>
                    <a:pt x="5875" y="6412"/>
                    <a:pt x="6097" y="7358"/>
                  </a:cubicBezTo>
                  <a:cubicBezTo>
                    <a:pt x="6544" y="7491"/>
                    <a:pt x="7008" y="7587"/>
                    <a:pt x="7488" y="7647"/>
                  </a:cubicBezTo>
                  <a:cubicBezTo>
                    <a:pt x="7352" y="6666"/>
                    <a:pt x="7160" y="5696"/>
                    <a:pt x="6918" y="4735"/>
                  </a:cubicBezTo>
                  <a:cubicBezTo>
                    <a:pt x="6481" y="4670"/>
                    <a:pt x="6051" y="4584"/>
                    <a:pt x="5626" y="447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502;p60"/>
            <p:cNvSpPr/>
            <p:nvPr/>
          </p:nvSpPr>
          <p:spPr>
            <a:xfrm>
              <a:off x="1484188" y="2586100"/>
              <a:ext cx="14675" cy="55300"/>
            </a:xfrm>
            <a:custGeom>
              <a:avLst/>
              <a:gdLst/>
              <a:ahLst/>
              <a:cxnLst/>
              <a:rect l="l" t="t" r="r" b="b"/>
              <a:pathLst>
                <a:path w="587" h="2212" extrusionOk="0">
                  <a:moveTo>
                    <a:pt x="17" y="0"/>
                  </a:moveTo>
                  <a:cubicBezTo>
                    <a:pt x="0" y="228"/>
                    <a:pt x="11" y="460"/>
                    <a:pt x="14" y="699"/>
                  </a:cubicBezTo>
                  <a:cubicBezTo>
                    <a:pt x="14" y="877"/>
                    <a:pt x="17" y="1059"/>
                    <a:pt x="24" y="1238"/>
                  </a:cubicBezTo>
                  <a:cubicBezTo>
                    <a:pt x="189" y="1573"/>
                    <a:pt x="378" y="1900"/>
                    <a:pt x="587" y="2212"/>
                  </a:cubicBezTo>
                  <a:cubicBezTo>
                    <a:pt x="570" y="1891"/>
                    <a:pt x="557" y="1573"/>
                    <a:pt x="547" y="1255"/>
                  </a:cubicBezTo>
                  <a:cubicBezTo>
                    <a:pt x="544" y="1050"/>
                    <a:pt x="524" y="811"/>
                    <a:pt x="514" y="566"/>
                  </a:cubicBezTo>
                  <a:cubicBezTo>
                    <a:pt x="335" y="387"/>
                    <a:pt x="170" y="199"/>
                    <a:pt x="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03;p60"/>
            <p:cNvSpPr/>
            <p:nvPr/>
          </p:nvSpPr>
          <p:spPr>
            <a:xfrm>
              <a:off x="1513488" y="2615325"/>
              <a:ext cx="14525" cy="61000"/>
            </a:xfrm>
            <a:custGeom>
              <a:avLst/>
              <a:gdLst/>
              <a:ahLst/>
              <a:cxnLst/>
              <a:rect l="l" t="t" r="r" b="b"/>
              <a:pathLst>
                <a:path w="581" h="2440" extrusionOk="0">
                  <a:moveTo>
                    <a:pt x="34" y="0"/>
                  </a:moveTo>
                  <a:cubicBezTo>
                    <a:pt x="8" y="616"/>
                    <a:pt x="1" y="1228"/>
                    <a:pt x="24" y="1844"/>
                  </a:cubicBezTo>
                  <a:cubicBezTo>
                    <a:pt x="199" y="2053"/>
                    <a:pt x="385" y="2252"/>
                    <a:pt x="581" y="2440"/>
                  </a:cubicBezTo>
                  <a:cubicBezTo>
                    <a:pt x="537" y="1745"/>
                    <a:pt x="527" y="1049"/>
                    <a:pt x="547" y="354"/>
                  </a:cubicBezTo>
                  <a:cubicBezTo>
                    <a:pt x="372" y="242"/>
                    <a:pt x="199" y="122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04;p60"/>
            <p:cNvSpPr/>
            <p:nvPr/>
          </p:nvSpPr>
          <p:spPr>
            <a:xfrm>
              <a:off x="1552738" y="2638475"/>
              <a:ext cx="16750" cy="69425"/>
            </a:xfrm>
            <a:custGeom>
              <a:avLst/>
              <a:gdLst/>
              <a:ahLst/>
              <a:cxnLst/>
              <a:rect l="l" t="t" r="r" b="b"/>
              <a:pathLst>
                <a:path w="670" h="2777" extrusionOk="0">
                  <a:moveTo>
                    <a:pt x="34" y="1"/>
                  </a:moveTo>
                  <a:cubicBezTo>
                    <a:pt x="0" y="809"/>
                    <a:pt x="24" y="1613"/>
                    <a:pt x="103" y="2415"/>
                  </a:cubicBezTo>
                  <a:cubicBezTo>
                    <a:pt x="285" y="2544"/>
                    <a:pt x="474" y="2663"/>
                    <a:pt x="669" y="2776"/>
                  </a:cubicBezTo>
                  <a:cubicBezTo>
                    <a:pt x="564" y="1928"/>
                    <a:pt x="527" y="1077"/>
                    <a:pt x="550" y="219"/>
                  </a:cubicBezTo>
                  <a:cubicBezTo>
                    <a:pt x="374" y="150"/>
                    <a:pt x="203" y="77"/>
                    <a:pt x="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05;p60"/>
            <p:cNvSpPr/>
            <p:nvPr/>
          </p:nvSpPr>
          <p:spPr>
            <a:xfrm>
              <a:off x="1590238" y="2652150"/>
              <a:ext cx="25350" cy="75775"/>
            </a:xfrm>
            <a:custGeom>
              <a:avLst/>
              <a:gdLst/>
              <a:ahLst/>
              <a:cxnLst/>
              <a:rect l="l" t="t" r="r" b="b"/>
              <a:pathLst>
                <a:path w="1014" h="3031" extrusionOk="0">
                  <a:moveTo>
                    <a:pt x="1" y="1"/>
                  </a:moveTo>
                  <a:lnTo>
                    <a:pt x="1" y="1"/>
                  </a:lnTo>
                  <a:cubicBezTo>
                    <a:pt x="103" y="954"/>
                    <a:pt x="229" y="1901"/>
                    <a:pt x="431" y="2835"/>
                  </a:cubicBezTo>
                  <a:cubicBezTo>
                    <a:pt x="623" y="2905"/>
                    <a:pt x="815" y="2974"/>
                    <a:pt x="1014" y="3030"/>
                  </a:cubicBezTo>
                  <a:cubicBezTo>
                    <a:pt x="792" y="2084"/>
                    <a:pt x="656" y="1120"/>
                    <a:pt x="543" y="149"/>
                  </a:cubicBezTo>
                  <a:cubicBezTo>
                    <a:pt x="361" y="106"/>
                    <a:pt x="179" y="57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06;p60"/>
            <p:cNvSpPr/>
            <p:nvPr/>
          </p:nvSpPr>
          <p:spPr>
            <a:xfrm>
              <a:off x="1636088" y="2662325"/>
              <a:ext cx="21225" cy="73450"/>
            </a:xfrm>
            <a:custGeom>
              <a:avLst/>
              <a:gdLst/>
              <a:ahLst/>
              <a:cxnLst/>
              <a:rect l="l" t="t" r="r" b="b"/>
              <a:pathLst>
                <a:path w="849" h="2938" extrusionOk="0">
                  <a:moveTo>
                    <a:pt x="1" y="0"/>
                  </a:moveTo>
                  <a:lnTo>
                    <a:pt x="1" y="0"/>
                  </a:lnTo>
                  <a:cubicBezTo>
                    <a:pt x="243" y="961"/>
                    <a:pt x="435" y="1931"/>
                    <a:pt x="571" y="2912"/>
                  </a:cubicBezTo>
                  <a:cubicBezTo>
                    <a:pt x="664" y="2921"/>
                    <a:pt x="756" y="2932"/>
                    <a:pt x="849" y="2938"/>
                  </a:cubicBezTo>
                  <a:cubicBezTo>
                    <a:pt x="730" y="2183"/>
                    <a:pt x="769" y="1468"/>
                    <a:pt x="799" y="1143"/>
                  </a:cubicBezTo>
                  <a:cubicBezTo>
                    <a:pt x="727" y="786"/>
                    <a:pt x="647" y="431"/>
                    <a:pt x="560" y="74"/>
                  </a:cubicBezTo>
                  <a:cubicBezTo>
                    <a:pt x="372" y="54"/>
                    <a:pt x="187" y="2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07;p60"/>
            <p:cNvSpPr/>
            <p:nvPr/>
          </p:nvSpPr>
          <p:spPr>
            <a:xfrm>
              <a:off x="1694388" y="2681775"/>
              <a:ext cx="10950" cy="23700"/>
            </a:xfrm>
            <a:custGeom>
              <a:avLst/>
              <a:gdLst/>
              <a:ahLst/>
              <a:cxnLst/>
              <a:rect l="l" t="t" r="r" b="b"/>
              <a:pathLst>
                <a:path w="438" h="94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249"/>
                    <a:pt x="87" y="497"/>
                    <a:pt x="123" y="746"/>
                  </a:cubicBezTo>
                  <a:cubicBezTo>
                    <a:pt x="232" y="812"/>
                    <a:pt x="339" y="879"/>
                    <a:pt x="438" y="948"/>
                  </a:cubicBezTo>
                  <a:cubicBezTo>
                    <a:pt x="351" y="700"/>
                    <a:pt x="246" y="458"/>
                    <a:pt x="123" y="223"/>
                  </a:cubicBezTo>
                  <a:cubicBezTo>
                    <a:pt x="83" y="150"/>
                    <a:pt x="44" y="7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08;p60"/>
            <p:cNvSpPr/>
            <p:nvPr/>
          </p:nvSpPr>
          <p:spPr>
            <a:xfrm>
              <a:off x="1654313" y="2686500"/>
              <a:ext cx="61050" cy="102775"/>
            </a:xfrm>
            <a:custGeom>
              <a:avLst/>
              <a:gdLst/>
              <a:ahLst/>
              <a:cxnLst/>
              <a:rect l="l" t="t" r="r" b="b"/>
              <a:pathLst>
                <a:path w="2442" h="4111" extrusionOk="0">
                  <a:moveTo>
                    <a:pt x="90" y="1"/>
                  </a:moveTo>
                  <a:cubicBezTo>
                    <a:pt x="90" y="1"/>
                    <a:pt x="80" y="63"/>
                    <a:pt x="70" y="176"/>
                  </a:cubicBezTo>
                  <a:cubicBezTo>
                    <a:pt x="40" y="501"/>
                    <a:pt x="1" y="1216"/>
                    <a:pt x="120" y="1971"/>
                  </a:cubicBezTo>
                  <a:cubicBezTo>
                    <a:pt x="249" y="2782"/>
                    <a:pt x="560" y="3640"/>
                    <a:pt x="1266" y="4110"/>
                  </a:cubicBezTo>
                  <a:cubicBezTo>
                    <a:pt x="1266" y="4110"/>
                    <a:pt x="1845" y="4071"/>
                    <a:pt x="2399" y="3564"/>
                  </a:cubicBezTo>
                  <a:cubicBezTo>
                    <a:pt x="2441" y="3193"/>
                    <a:pt x="2434" y="2812"/>
                    <a:pt x="2402" y="2448"/>
                  </a:cubicBezTo>
                  <a:cubicBezTo>
                    <a:pt x="2399" y="2411"/>
                    <a:pt x="2395" y="2379"/>
                    <a:pt x="2391" y="2345"/>
                  </a:cubicBezTo>
                  <a:lnTo>
                    <a:pt x="2391" y="2342"/>
                  </a:lnTo>
                  <a:cubicBezTo>
                    <a:pt x="2140" y="2431"/>
                    <a:pt x="1891" y="2524"/>
                    <a:pt x="1643" y="2613"/>
                  </a:cubicBezTo>
                  <a:cubicBezTo>
                    <a:pt x="1633" y="2617"/>
                    <a:pt x="1627" y="2617"/>
                    <a:pt x="1620" y="2617"/>
                  </a:cubicBezTo>
                  <a:cubicBezTo>
                    <a:pt x="1557" y="2617"/>
                    <a:pt x="1534" y="2511"/>
                    <a:pt x="1607" y="2484"/>
                  </a:cubicBezTo>
                  <a:cubicBezTo>
                    <a:pt x="1862" y="2391"/>
                    <a:pt x="2120" y="2302"/>
                    <a:pt x="2375" y="2209"/>
                  </a:cubicBezTo>
                  <a:cubicBezTo>
                    <a:pt x="2365" y="2136"/>
                    <a:pt x="2355" y="2064"/>
                    <a:pt x="2345" y="1994"/>
                  </a:cubicBezTo>
                  <a:cubicBezTo>
                    <a:pt x="1934" y="1895"/>
                    <a:pt x="1527" y="1798"/>
                    <a:pt x="1117" y="1699"/>
                  </a:cubicBezTo>
                  <a:cubicBezTo>
                    <a:pt x="1040" y="1683"/>
                    <a:pt x="1067" y="1570"/>
                    <a:pt x="1136" y="1570"/>
                  </a:cubicBezTo>
                  <a:cubicBezTo>
                    <a:pt x="1143" y="1570"/>
                    <a:pt x="1147" y="1570"/>
                    <a:pt x="1153" y="1574"/>
                  </a:cubicBezTo>
                  <a:cubicBezTo>
                    <a:pt x="1544" y="1667"/>
                    <a:pt x="1931" y="1759"/>
                    <a:pt x="2322" y="1852"/>
                  </a:cubicBezTo>
                  <a:cubicBezTo>
                    <a:pt x="2255" y="1477"/>
                    <a:pt x="2166" y="1113"/>
                    <a:pt x="2041" y="759"/>
                  </a:cubicBezTo>
                  <a:cubicBezTo>
                    <a:pt x="1942" y="690"/>
                    <a:pt x="1835" y="623"/>
                    <a:pt x="1726" y="557"/>
                  </a:cubicBezTo>
                  <a:cubicBezTo>
                    <a:pt x="1262" y="282"/>
                    <a:pt x="710" y="60"/>
                    <a:pt x="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09;p60"/>
            <p:cNvSpPr/>
            <p:nvPr/>
          </p:nvSpPr>
          <p:spPr>
            <a:xfrm>
              <a:off x="1680313" y="2725750"/>
              <a:ext cx="33800" cy="26200"/>
            </a:xfrm>
            <a:custGeom>
              <a:avLst/>
              <a:gdLst/>
              <a:ahLst/>
              <a:cxnLst/>
              <a:rect l="l" t="t" r="r" b="b"/>
              <a:pathLst>
                <a:path w="1352" h="1048" extrusionOk="0">
                  <a:moveTo>
                    <a:pt x="96" y="0"/>
                  </a:moveTo>
                  <a:cubicBezTo>
                    <a:pt x="27" y="0"/>
                    <a:pt x="0" y="113"/>
                    <a:pt x="77" y="129"/>
                  </a:cubicBezTo>
                  <a:cubicBezTo>
                    <a:pt x="487" y="228"/>
                    <a:pt x="894" y="325"/>
                    <a:pt x="1305" y="424"/>
                  </a:cubicBezTo>
                  <a:cubicBezTo>
                    <a:pt x="1305" y="421"/>
                    <a:pt x="1302" y="414"/>
                    <a:pt x="1302" y="411"/>
                  </a:cubicBezTo>
                  <a:cubicBezTo>
                    <a:pt x="1295" y="368"/>
                    <a:pt x="1289" y="325"/>
                    <a:pt x="1282" y="282"/>
                  </a:cubicBezTo>
                  <a:cubicBezTo>
                    <a:pt x="891" y="189"/>
                    <a:pt x="504" y="97"/>
                    <a:pt x="113" y="4"/>
                  </a:cubicBezTo>
                  <a:cubicBezTo>
                    <a:pt x="107" y="0"/>
                    <a:pt x="103" y="0"/>
                    <a:pt x="96" y="0"/>
                  </a:cubicBezTo>
                  <a:close/>
                  <a:moveTo>
                    <a:pt x="1335" y="639"/>
                  </a:moveTo>
                  <a:cubicBezTo>
                    <a:pt x="1080" y="732"/>
                    <a:pt x="822" y="821"/>
                    <a:pt x="567" y="914"/>
                  </a:cubicBezTo>
                  <a:cubicBezTo>
                    <a:pt x="494" y="941"/>
                    <a:pt x="517" y="1047"/>
                    <a:pt x="580" y="1047"/>
                  </a:cubicBezTo>
                  <a:cubicBezTo>
                    <a:pt x="587" y="1047"/>
                    <a:pt x="593" y="1047"/>
                    <a:pt x="603" y="1043"/>
                  </a:cubicBezTo>
                  <a:cubicBezTo>
                    <a:pt x="851" y="954"/>
                    <a:pt x="1100" y="861"/>
                    <a:pt x="1351" y="772"/>
                  </a:cubicBezTo>
                  <a:cubicBezTo>
                    <a:pt x="1345" y="729"/>
                    <a:pt x="1339" y="685"/>
                    <a:pt x="1335" y="642"/>
                  </a:cubicBezTo>
                  <a:lnTo>
                    <a:pt x="1335" y="6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10;p60"/>
            <p:cNvSpPr/>
            <p:nvPr/>
          </p:nvSpPr>
          <p:spPr>
            <a:xfrm>
              <a:off x="1458113" y="2375050"/>
              <a:ext cx="225950" cy="291275"/>
            </a:xfrm>
            <a:custGeom>
              <a:avLst/>
              <a:gdLst/>
              <a:ahLst/>
              <a:cxnLst/>
              <a:rect l="l" t="t" r="r" b="b"/>
              <a:pathLst>
                <a:path w="9038" h="11651" extrusionOk="0">
                  <a:moveTo>
                    <a:pt x="1676" y="2295"/>
                  </a:moveTo>
                  <a:cubicBezTo>
                    <a:pt x="1709" y="2295"/>
                    <a:pt x="1743" y="2315"/>
                    <a:pt x="1743" y="2359"/>
                  </a:cubicBezTo>
                  <a:lnTo>
                    <a:pt x="1743" y="3084"/>
                  </a:lnTo>
                  <a:cubicBezTo>
                    <a:pt x="1743" y="3127"/>
                    <a:pt x="1709" y="3147"/>
                    <a:pt x="1676" y="3147"/>
                  </a:cubicBezTo>
                  <a:cubicBezTo>
                    <a:pt x="1643" y="3147"/>
                    <a:pt x="1610" y="3127"/>
                    <a:pt x="1610" y="3084"/>
                  </a:cubicBezTo>
                  <a:lnTo>
                    <a:pt x="1610" y="2359"/>
                  </a:lnTo>
                  <a:cubicBezTo>
                    <a:pt x="1610" y="2315"/>
                    <a:pt x="1643" y="2295"/>
                    <a:pt x="1676" y="2295"/>
                  </a:cubicBezTo>
                  <a:close/>
                  <a:moveTo>
                    <a:pt x="1931" y="2485"/>
                  </a:moveTo>
                  <a:cubicBezTo>
                    <a:pt x="1964" y="2485"/>
                    <a:pt x="1994" y="2504"/>
                    <a:pt x="1994" y="2547"/>
                  </a:cubicBezTo>
                  <a:lnTo>
                    <a:pt x="1994" y="3084"/>
                  </a:lnTo>
                  <a:cubicBezTo>
                    <a:pt x="1994" y="3127"/>
                    <a:pt x="1964" y="3147"/>
                    <a:pt x="1931" y="3147"/>
                  </a:cubicBezTo>
                  <a:cubicBezTo>
                    <a:pt x="1898" y="3147"/>
                    <a:pt x="1865" y="3127"/>
                    <a:pt x="1865" y="3084"/>
                  </a:cubicBezTo>
                  <a:lnTo>
                    <a:pt x="1865" y="2547"/>
                  </a:lnTo>
                  <a:cubicBezTo>
                    <a:pt x="1865" y="2504"/>
                    <a:pt x="1898" y="2485"/>
                    <a:pt x="1931" y="2485"/>
                  </a:cubicBezTo>
                  <a:close/>
                  <a:moveTo>
                    <a:pt x="5034" y="8485"/>
                  </a:moveTo>
                  <a:cubicBezTo>
                    <a:pt x="5054" y="8485"/>
                    <a:pt x="5070" y="8494"/>
                    <a:pt x="5084" y="8518"/>
                  </a:cubicBezTo>
                  <a:cubicBezTo>
                    <a:pt x="5166" y="8687"/>
                    <a:pt x="5203" y="8869"/>
                    <a:pt x="5186" y="9058"/>
                  </a:cubicBezTo>
                  <a:cubicBezTo>
                    <a:pt x="5183" y="9098"/>
                    <a:pt x="5150" y="9121"/>
                    <a:pt x="5116" y="9121"/>
                  </a:cubicBezTo>
                  <a:cubicBezTo>
                    <a:pt x="5084" y="9121"/>
                    <a:pt x="5050" y="9101"/>
                    <a:pt x="5054" y="9058"/>
                  </a:cubicBezTo>
                  <a:cubicBezTo>
                    <a:pt x="5067" y="8892"/>
                    <a:pt x="5041" y="8733"/>
                    <a:pt x="4968" y="8584"/>
                  </a:cubicBezTo>
                  <a:cubicBezTo>
                    <a:pt x="4945" y="8531"/>
                    <a:pt x="4991" y="8485"/>
                    <a:pt x="5034" y="8485"/>
                  </a:cubicBezTo>
                  <a:close/>
                  <a:moveTo>
                    <a:pt x="5567" y="8581"/>
                  </a:moveTo>
                  <a:cubicBezTo>
                    <a:pt x="5593" y="8581"/>
                    <a:pt x="5620" y="8598"/>
                    <a:pt x="5627" y="8630"/>
                  </a:cubicBezTo>
                  <a:cubicBezTo>
                    <a:pt x="5666" y="8809"/>
                    <a:pt x="5709" y="8988"/>
                    <a:pt x="5749" y="9167"/>
                  </a:cubicBezTo>
                  <a:cubicBezTo>
                    <a:pt x="5759" y="9217"/>
                    <a:pt x="5720" y="9249"/>
                    <a:pt x="5680" y="9249"/>
                  </a:cubicBezTo>
                  <a:cubicBezTo>
                    <a:pt x="5653" y="9249"/>
                    <a:pt x="5630" y="9234"/>
                    <a:pt x="5623" y="9203"/>
                  </a:cubicBezTo>
                  <a:cubicBezTo>
                    <a:pt x="5581" y="9021"/>
                    <a:pt x="5541" y="8843"/>
                    <a:pt x="5501" y="8664"/>
                  </a:cubicBezTo>
                  <a:cubicBezTo>
                    <a:pt x="5488" y="8614"/>
                    <a:pt x="5530" y="8581"/>
                    <a:pt x="5567" y="8581"/>
                  </a:cubicBezTo>
                  <a:close/>
                  <a:moveTo>
                    <a:pt x="4554" y="1"/>
                  </a:moveTo>
                  <a:lnTo>
                    <a:pt x="4554" y="1"/>
                  </a:lnTo>
                  <a:cubicBezTo>
                    <a:pt x="4272" y="134"/>
                    <a:pt x="4008" y="273"/>
                    <a:pt x="3753" y="421"/>
                  </a:cubicBezTo>
                  <a:cubicBezTo>
                    <a:pt x="3716" y="444"/>
                    <a:pt x="3673" y="467"/>
                    <a:pt x="3637" y="491"/>
                  </a:cubicBezTo>
                  <a:cubicBezTo>
                    <a:pt x="3580" y="524"/>
                    <a:pt x="3527" y="557"/>
                    <a:pt x="3471" y="594"/>
                  </a:cubicBezTo>
                  <a:cubicBezTo>
                    <a:pt x="3242" y="736"/>
                    <a:pt x="3027" y="881"/>
                    <a:pt x="2825" y="1031"/>
                  </a:cubicBezTo>
                  <a:cubicBezTo>
                    <a:pt x="2792" y="1057"/>
                    <a:pt x="2756" y="1083"/>
                    <a:pt x="2723" y="1110"/>
                  </a:cubicBezTo>
                  <a:cubicBezTo>
                    <a:pt x="2050" y="1620"/>
                    <a:pt x="1524" y="2150"/>
                    <a:pt x="1127" y="2624"/>
                  </a:cubicBezTo>
                  <a:cubicBezTo>
                    <a:pt x="1100" y="2660"/>
                    <a:pt x="1070" y="2697"/>
                    <a:pt x="1043" y="2729"/>
                  </a:cubicBezTo>
                  <a:cubicBezTo>
                    <a:pt x="372" y="3554"/>
                    <a:pt x="97" y="4183"/>
                    <a:pt x="97" y="4183"/>
                  </a:cubicBezTo>
                  <a:cubicBezTo>
                    <a:pt x="37" y="4545"/>
                    <a:pt x="1" y="4912"/>
                    <a:pt x="4" y="5283"/>
                  </a:cubicBezTo>
                  <a:cubicBezTo>
                    <a:pt x="4" y="5766"/>
                    <a:pt x="60" y="6253"/>
                    <a:pt x="196" y="6733"/>
                  </a:cubicBezTo>
                  <a:cubicBezTo>
                    <a:pt x="196" y="6740"/>
                    <a:pt x="199" y="6746"/>
                    <a:pt x="202" y="6756"/>
                  </a:cubicBezTo>
                  <a:cubicBezTo>
                    <a:pt x="381" y="7379"/>
                    <a:pt x="673" y="7942"/>
                    <a:pt x="1060" y="8442"/>
                  </a:cubicBezTo>
                  <a:cubicBezTo>
                    <a:pt x="1213" y="8641"/>
                    <a:pt x="1378" y="8829"/>
                    <a:pt x="1557" y="9008"/>
                  </a:cubicBezTo>
                  <a:cubicBezTo>
                    <a:pt x="1772" y="9223"/>
                    <a:pt x="2004" y="9422"/>
                    <a:pt x="2249" y="9611"/>
                  </a:cubicBezTo>
                  <a:cubicBezTo>
                    <a:pt x="2414" y="9733"/>
                    <a:pt x="2587" y="9853"/>
                    <a:pt x="2762" y="9965"/>
                  </a:cubicBezTo>
                  <a:cubicBezTo>
                    <a:pt x="3094" y="10174"/>
                    <a:pt x="3447" y="10366"/>
                    <a:pt x="3819" y="10538"/>
                  </a:cubicBezTo>
                  <a:cubicBezTo>
                    <a:pt x="3988" y="10614"/>
                    <a:pt x="4159" y="10687"/>
                    <a:pt x="4335" y="10756"/>
                  </a:cubicBezTo>
                  <a:cubicBezTo>
                    <a:pt x="4644" y="10879"/>
                    <a:pt x="4961" y="10988"/>
                    <a:pt x="5286" y="11085"/>
                  </a:cubicBezTo>
                  <a:cubicBezTo>
                    <a:pt x="5464" y="11141"/>
                    <a:pt x="5646" y="11190"/>
                    <a:pt x="5828" y="11233"/>
                  </a:cubicBezTo>
                  <a:cubicBezTo>
                    <a:pt x="6253" y="11340"/>
                    <a:pt x="6683" y="11426"/>
                    <a:pt x="7120" y="11491"/>
                  </a:cubicBezTo>
                  <a:cubicBezTo>
                    <a:pt x="7306" y="11518"/>
                    <a:pt x="7491" y="11545"/>
                    <a:pt x="7679" y="11565"/>
                  </a:cubicBezTo>
                  <a:cubicBezTo>
                    <a:pt x="8130" y="11614"/>
                    <a:pt x="8584" y="11644"/>
                    <a:pt x="9038" y="11650"/>
                  </a:cubicBezTo>
                  <a:cubicBezTo>
                    <a:pt x="7713" y="9902"/>
                    <a:pt x="5553" y="8750"/>
                    <a:pt x="4597" y="6753"/>
                  </a:cubicBezTo>
                  <a:cubicBezTo>
                    <a:pt x="4375" y="6289"/>
                    <a:pt x="4229" y="5806"/>
                    <a:pt x="4143" y="5315"/>
                  </a:cubicBezTo>
                  <a:cubicBezTo>
                    <a:pt x="3852" y="3670"/>
                    <a:pt x="4216" y="1902"/>
                    <a:pt x="4527" y="163"/>
                  </a:cubicBezTo>
                  <a:cubicBezTo>
                    <a:pt x="4537" y="110"/>
                    <a:pt x="4547" y="54"/>
                    <a:pt x="4554" y="1"/>
                  </a:cubicBez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11;p60"/>
            <p:cNvSpPr/>
            <p:nvPr/>
          </p:nvSpPr>
          <p:spPr>
            <a:xfrm>
              <a:off x="1434513" y="2198950"/>
              <a:ext cx="146050" cy="169025"/>
            </a:xfrm>
            <a:custGeom>
              <a:avLst/>
              <a:gdLst/>
              <a:ahLst/>
              <a:cxnLst/>
              <a:rect l="l" t="t" r="r" b="b"/>
              <a:pathLst>
                <a:path w="5842" h="6761" extrusionOk="0">
                  <a:moveTo>
                    <a:pt x="3958" y="1"/>
                  </a:moveTo>
                  <a:cubicBezTo>
                    <a:pt x="3925" y="18"/>
                    <a:pt x="3891" y="34"/>
                    <a:pt x="3859" y="54"/>
                  </a:cubicBezTo>
                  <a:cubicBezTo>
                    <a:pt x="4044" y="74"/>
                    <a:pt x="4170" y="94"/>
                    <a:pt x="4203" y="97"/>
                  </a:cubicBezTo>
                  <a:cubicBezTo>
                    <a:pt x="4180" y="91"/>
                    <a:pt x="4090" y="54"/>
                    <a:pt x="3958" y="1"/>
                  </a:cubicBezTo>
                  <a:close/>
                  <a:moveTo>
                    <a:pt x="5554" y="855"/>
                  </a:moveTo>
                  <a:cubicBezTo>
                    <a:pt x="5444" y="875"/>
                    <a:pt x="5329" y="895"/>
                    <a:pt x="5210" y="912"/>
                  </a:cubicBezTo>
                  <a:cubicBezTo>
                    <a:pt x="5203" y="1044"/>
                    <a:pt x="5203" y="1177"/>
                    <a:pt x="5203" y="1309"/>
                  </a:cubicBezTo>
                  <a:cubicBezTo>
                    <a:pt x="5289" y="1289"/>
                    <a:pt x="5378" y="1280"/>
                    <a:pt x="5468" y="1280"/>
                  </a:cubicBezTo>
                  <a:cubicBezTo>
                    <a:pt x="5528" y="1280"/>
                    <a:pt x="5591" y="1283"/>
                    <a:pt x="5650" y="1292"/>
                  </a:cubicBezTo>
                  <a:cubicBezTo>
                    <a:pt x="5620" y="1147"/>
                    <a:pt x="5588" y="1002"/>
                    <a:pt x="5554" y="855"/>
                  </a:cubicBezTo>
                  <a:close/>
                  <a:moveTo>
                    <a:pt x="5475" y="1408"/>
                  </a:moveTo>
                  <a:cubicBezTo>
                    <a:pt x="5382" y="1408"/>
                    <a:pt x="5293" y="1419"/>
                    <a:pt x="5203" y="1442"/>
                  </a:cubicBezTo>
                  <a:cubicBezTo>
                    <a:pt x="5210" y="1714"/>
                    <a:pt x="5220" y="1988"/>
                    <a:pt x="5243" y="2256"/>
                  </a:cubicBezTo>
                  <a:cubicBezTo>
                    <a:pt x="5378" y="2223"/>
                    <a:pt x="5521" y="2206"/>
                    <a:pt x="5653" y="2206"/>
                  </a:cubicBezTo>
                  <a:cubicBezTo>
                    <a:pt x="5700" y="2206"/>
                    <a:pt x="5746" y="2210"/>
                    <a:pt x="5793" y="2214"/>
                  </a:cubicBezTo>
                  <a:cubicBezTo>
                    <a:pt x="5762" y="1968"/>
                    <a:pt x="5727" y="1703"/>
                    <a:pt x="5677" y="1428"/>
                  </a:cubicBezTo>
                  <a:cubicBezTo>
                    <a:pt x="5611" y="1416"/>
                    <a:pt x="5541" y="1408"/>
                    <a:pt x="5475" y="1408"/>
                  </a:cubicBezTo>
                  <a:close/>
                  <a:moveTo>
                    <a:pt x="5630" y="2330"/>
                  </a:moveTo>
                  <a:cubicBezTo>
                    <a:pt x="5534" y="2330"/>
                    <a:pt x="5441" y="2342"/>
                    <a:pt x="5345" y="2365"/>
                  </a:cubicBezTo>
                  <a:cubicBezTo>
                    <a:pt x="5319" y="2373"/>
                    <a:pt x="5289" y="2382"/>
                    <a:pt x="5256" y="2396"/>
                  </a:cubicBezTo>
                  <a:cubicBezTo>
                    <a:pt x="5279" y="2614"/>
                    <a:pt x="5309" y="2836"/>
                    <a:pt x="5345" y="3054"/>
                  </a:cubicBezTo>
                  <a:cubicBezTo>
                    <a:pt x="5481" y="3012"/>
                    <a:pt x="5617" y="2969"/>
                    <a:pt x="5756" y="2929"/>
                  </a:cubicBezTo>
                  <a:cubicBezTo>
                    <a:pt x="5786" y="2919"/>
                    <a:pt x="5812" y="2909"/>
                    <a:pt x="5842" y="2902"/>
                  </a:cubicBezTo>
                  <a:cubicBezTo>
                    <a:pt x="5835" y="2733"/>
                    <a:pt x="5822" y="2544"/>
                    <a:pt x="5806" y="2346"/>
                  </a:cubicBezTo>
                  <a:lnTo>
                    <a:pt x="5806" y="2342"/>
                  </a:lnTo>
                  <a:cubicBezTo>
                    <a:pt x="5746" y="2336"/>
                    <a:pt x="5687" y="2330"/>
                    <a:pt x="5630" y="2330"/>
                  </a:cubicBezTo>
                  <a:close/>
                  <a:moveTo>
                    <a:pt x="5077" y="928"/>
                  </a:moveTo>
                  <a:lnTo>
                    <a:pt x="5077" y="928"/>
                  </a:lnTo>
                  <a:cubicBezTo>
                    <a:pt x="4666" y="982"/>
                    <a:pt x="4223" y="1011"/>
                    <a:pt x="3792" y="1011"/>
                  </a:cubicBezTo>
                  <a:cubicBezTo>
                    <a:pt x="3680" y="1286"/>
                    <a:pt x="3584" y="1567"/>
                    <a:pt x="3497" y="1853"/>
                  </a:cubicBezTo>
                  <a:lnTo>
                    <a:pt x="3511" y="1853"/>
                  </a:lnTo>
                  <a:cubicBezTo>
                    <a:pt x="3557" y="1853"/>
                    <a:pt x="3604" y="1849"/>
                    <a:pt x="3650" y="1842"/>
                  </a:cubicBezTo>
                  <a:cubicBezTo>
                    <a:pt x="3968" y="1796"/>
                    <a:pt x="4177" y="1594"/>
                    <a:pt x="4382" y="1362"/>
                  </a:cubicBezTo>
                  <a:cubicBezTo>
                    <a:pt x="4395" y="1346"/>
                    <a:pt x="4411" y="1339"/>
                    <a:pt x="4425" y="1339"/>
                  </a:cubicBezTo>
                  <a:cubicBezTo>
                    <a:pt x="4475" y="1339"/>
                    <a:pt x="4518" y="1405"/>
                    <a:pt x="4475" y="1455"/>
                  </a:cubicBezTo>
                  <a:cubicBezTo>
                    <a:pt x="4236" y="1723"/>
                    <a:pt x="3988" y="1948"/>
                    <a:pt x="3613" y="1982"/>
                  </a:cubicBezTo>
                  <a:cubicBezTo>
                    <a:pt x="3584" y="1985"/>
                    <a:pt x="3554" y="1985"/>
                    <a:pt x="3527" y="1985"/>
                  </a:cubicBezTo>
                  <a:cubicBezTo>
                    <a:pt x="3504" y="1985"/>
                    <a:pt x="3481" y="1985"/>
                    <a:pt x="3458" y="1982"/>
                  </a:cubicBezTo>
                  <a:cubicBezTo>
                    <a:pt x="3355" y="2342"/>
                    <a:pt x="3279" y="2710"/>
                    <a:pt x="3223" y="3081"/>
                  </a:cubicBezTo>
                  <a:cubicBezTo>
                    <a:pt x="3524" y="3077"/>
                    <a:pt x="3809" y="2912"/>
                    <a:pt x="3942" y="2541"/>
                  </a:cubicBezTo>
                  <a:cubicBezTo>
                    <a:pt x="3951" y="2508"/>
                    <a:pt x="3978" y="2495"/>
                    <a:pt x="4004" y="2495"/>
                  </a:cubicBezTo>
                  <a:cubicBezTo>
                    <a:pt x="4047" y="2495"/>
                    <a:pt x="4087" y="2528"/>
                    <a:pt x="4067" y="2574"/>
                  </a:cubicBezTo>
                  <a:cubicBezTo>
                    <a:pt x="3915" y="3012"/>
                    <a:pt x="3567" y="3210"/>
                    <a:pt x="3203" y="3210"/>
                  </a:cubicBezTo>
                  <a:cubicBezTo>
                    <a:pt x="3170" y="3469"/>
                    <a:pt x="3147" y="3730"/>
                    <a:pt x="3133" y="3991"/>
                  </a:cubicBezTo>
                  <a:cubicBezTo>
                    <a:pt x="3527" y="3780"/>
                    <a:pt x="3965" y="3571"/>
                    <a:pt x="4448" y="3379"/>
                  </a:cubicBezTo>
                  <a:cubicBezTo>
                    <a:pt x="4491" y="3363"/>
                    <a:pt x="4530" y="3346"/>
                    <a:pt x="4577" y="3326"/>
                  </a:cubicBezTo>
                  <a:cubicBezTo>
                    <a:pt x="4782" y="3250"/>
                    <a:pt x="4995" y="3170"/>
                    <a:pt x="5220" y="3097"/>
                  </a:cubicBezTo>
                  <a:cubicBezTo>
                    <a:pt x="5183" y="2882"/>
                    <a:pt x="5154" y="2663"/>
                    <a:pt x="5131" y="2445"/>
                  </a:cubicBezTo>
                  <a:cubicBezTo>
                    <a:pt x="4968" y="2521"/>
                    <a:pt x="4809" y="2637"/>
                    <a:pt x="4796" y="2799"/>
                  </a:cubicBezTo>
                  <a:cubicBezTo>
                    <a:pt x="4793" y="2839"/>
                    <a:pt x="4759" y="2862"/>
                    <a:pt x="4726" y="2862"/>
                  </a:cubicBezTo>
                  <a:cubicBezTo>
                    <a:pt x="4693" y="2862"/>
                    <a:pt x="4663" y="2839"/>
                    <a:pt x="4666" y="2799"/>
                  </a:cubicBezTo>
                  <a:cubicBezTo>
                    <a:pt x="4686" y="2544"/>
                    <a:pt x="4875" y="2385"/>
                    <a:pt x="5117" y="2296"/>
                  </a:cubicBezTo>
                  <a:cubicBezTo>
                    <a:pt x="5091" y="2028"/>
                    <a:pt x="5080" y="1757"/>
                    <a:pt x="5074" y="1485"/>
                  </a:cubicBezTo>
                  <a:cubicBezTo>
                    <a:pt x="4928" y="1544"/>
                    <a:pt x="4793" y="1634"/>
                    <a:pt x="4680" y="1757"/>
                  </a:cubicBezTo>
                  <a:cubicBezTo>
                    <a:pt x="4666" y="1769"/>
                    <a:pt x="4650" y="1776"/>
                    <a:pt x="4637" y="1776"/>
                  </a:cubicBezTo>
                  <a:cubicBezTo>
                    <a:pt x="4587" y="1776"/>
                    <a:pt x="4541" y="1710"/>
                    <a:pt x="4587" y="1664"/>
                  </a:cubicBezTo>
                  <a:cubicBezTo>
                    <a:pt x="4723" y="1511"/>
                    <a:pt x="4892" y="1405"/>
                    <a:pt x="5074" y="1346"/>
                  </a:cubicBezTo>
                  <a:cubicBezTo>
                    <a:pt x="5074" y="1207"/>
                    <a:pt x="5074" y="1068"/>
                    <a:pt x="5077" y="928"/>
                  </a:cubicBezTo>
                  <a:close/>
                  <a:moveTo>
                    <a:pt x="2683" y="942"/>
                  </a:moveTo>
                  <a:cubicBezTo>
                    <a:pt x="1169" y="2415"/>
                    <a:pt x="206" y="4763"/>
                    <a:pt x="0" y="6760"/>
                  </a:cubicBezTo>
                  <a:cubicBezTo>
                    <a:pt x="27" y="6717"/>
                    <a:pt x="57" y="6674"/>
                    <a:pt x="87" y="6628"/>
                  </a:cubicBezTo>
                  <a:cubicBezTo>
                    <a:pt x="402" y="6160"/>
                    <a:pt x="918" y="5538"/>
                    <a:pt x="1736" y="4902"/>
                  </a:cubicBezTo>
                  <a:cubicBezTo>
                    <a:pt x="1773" y="4873"/>
                    <a:pt x="1808" y="4846"/>
                    <a:pt x="1845" y="4816"/>
                  </a:cubicBezTo>
                  <a:cubicBezTo>
                    <a:pt x="2163" y="4578"/>
                    <a:pt x="2524" y="4336"/>
                    <a:pt x="2931" y="4104"/>
                  </a:cubicBezTo>
                  <a:cubicBezTo>
                    <a:pt x="2954" y="4091"/>
                    <a:pt x="2974" y="4081"/>
                    <a:pt x="2997" y="4068"/>
                  </a:cubicBezTo>
                  <a:cubicBezTo>
                    <a:pt x="3011" y="3776"/>
                    <a:pt x="3034" y="3488"/>
                    <a:pt x="3074" y="3204"/>
                  </a:cubicBezTo>
                  <a:cubicBezTo>
                    <a:pt x="2733" y="3160"/>
                    <a:pt x="2398" y="2955"/>
                    <a:pt x="2210" y="2614"/>
                  </a:cubicBezTo>
                  <a:cubicBezTo>
                    <a:pt x="2183" y="2561"/>
                    <a:pt x="2230" y="2515"/>
                    <a:pt x="2273" y="2515"/>
                  </a:cubicBezTo>
                  <a:cubicBezTo>
                    <a:pt x="2292" y="2515"/>
                    <a:pt x="2312" y="2524"/>
                    <a:pt x="2325" y="2548"/>
                  </a:cubicBezTo>
                  <a:cubicBezTo>
                    <a:pt x="2488" y="2846"/>
                    <a:pt x="2789" y="3035"/>
                    <a:pt x="3090" y="3074"/>
                  </a:cubicBezTo>
                  <a:cubicBezTo>
                    <a:pt x="3147" y="2700"/>
                    <a:pt x="3226" y="2333"/>
                    <a:pt x="3326" y="1968"/>
                  </a:cubicBezTo>
                  <a:cubicBezTo>
                    <a:pt x="3104" y="1932"/>
                    <a:pt x="2901" y="1826"/>
                    <a:pt x="2730" y="1664"/>
                  </a:cubicBezTo>
                  <a:cubicBezTo>
                    <a:pt x="2683" y="1621"/>
                    <a:pt x="2730" y="1555"/>
                    <a:pt x="2779" y="1555"/>
                  </a:cubicBezTo>
                  <a:cubicBezTo>
                    <a:pt x="2796" y="1555"/>
                    <a:pt x="2809" y="1558"/>
                    <a:pt x="2826" y="1571"/>
                  </a:cubicBezTo>
                  <a:cubicBezTo>
                    <a:pt x="2978" y="1720"/>
                    <a:pt x="3164" y="1809"/>
                    <a:pt x="3365" y="1839"/>
                  </a:cubicBezTo>
                  <a:cubicBezTo>
                    <a:pt x="3448" y="1561"/>
                    <a:pt x="3544" y="1283"/>
                    <a:pt x="3653" y="1008"/>
                  </a:cubicBezTo>
                  <a:cubicBezTo>
                    <a:pt x="3306" y="1005"/>
                    <a:pt x="2974" y="985"/>
                    <a:pt x="2683" y="9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12;p60"/>
            <p:cNvSpPr/>
            <p:nvPr/>
          </p:nvSpPr>
          <p:spPr>
            <a:xfrm>
              <a:off x="1489063" y="2224125"/>
              <a:ext cx="58400" cy="76525"/>
            </a:xfrm>
            <a:custGeom>
              <a:avLst/>
              <a:gdLst/>
              <a:ahLst/>
              <a:cxnLst/>
              <a:rect l="l" t="t" r="r" b="b"/>
              <a:pathLst>
                <a:path w="2336" h="3061" extrusionOk="0">
                  <a:moveTo>
                    <a:pt x="1471" y="1"/>
                  </a:moveTo>
                  <a:cubicBezTo>
                    <a:pt x="1362" y="276"/>
                    <a:pt x="1266" y="554"/>
                    <a:pt x="1183" y="832"/>
                  </a:cubicBezTo>
                  <a:cubicBezTo>
                    <a:pt x="982" y="802"/>
                    <a:pt x="796" y="713"/>
                    <a:pt x="644" y="564"/>
                  </a:cubicBezTo>
                  <a:cubicBezTo>
                    <a:pt x="627" y="551"/>
                    <a:pt x="614" y="548"/>
                    <a:pt x="597" y="548"/>
                  </a:cubicBezTo>
                  <a:cubicBezTo>
                    <a:pt x="548" y="548"/>
                    <a:pt x="501" y="614"/>
                    <a:pt x="548" y="657"/>
                  </a:cubicBezTo>
                  <a:cubicBezTo>
                    <a:pt x="719" y="819"/>
                    <a:pt x="922" y="925"/>
                    <a:pt x="1144" y="961"/>
                  </a:cubicBezTo>
                  <a:cubicBezTo>
                    <a:pt x="1044" y="1326"/>
                    <a:pt x="965" y="1693"/>
                    <a:pt x="908" y="2067"/>
                  </a:cubicBezTo>
                  <a:cubicBezTo>
                    <a:pt x="607" y="2028"/>
                    <a:pt x="306" y="1839"/>
                    <a:pt x="143" y="1541"/>
                  </a:cubicBezTo>
                  <a:cubicBezTo>
                    <a:pt x="130" y="1517"/>
                    <a:pt x="110" y="1508"/>
                    <a:pt x="91" y="1508"/>
                  </a:cubicBezTo>
                  <a:cubicBezTo>
                    <a:pt x="48" y="1508"/>
                    <a:pt x="1" y="1554"/>
                    <a:pt x="28" y="1607"/>
                  </a:cubicBezTo>
                  <a:cubicBezTo>
                    <a:pt x="216" y="1948"/>
                    <a:pt x="551" y="2153"/>
                    <a:pt x="892" y="2197"/>
                  </a:cubicBezTo>
                  <a:cubicBezTo>
                    <a:pt x="852" y="2481"/>
                    <a:pt x="829" y="2769"/>
                    <a:pt x="815" y="3061"/>
                  </a:cubicBezTo>
                  <a:cubicBezTo>
                    <a:pt x="835" y="3051"/>
                    <a:pt x="855" y="3038"/>
                    <a:pt x="875" y="3027"/>
                  </a:cubicBezTo>
                  <a:cubicBezTo>
                    <a:pt x="898" y="3015"/>
                    <a:pt x="925" y="3001"/>
                    <a:pt x="951" y="2984"/>
                  </a:cubicBezTo>
                  <a:cubicBezTo>
                    <a:pt x="965" y="2723"/>
                    <a:pt x="988" y="2462"/>
                    <a:pt x="1021" y="2203"/>
                  </a:cubicBezTo>
                  <a:cubicBezTo>
                    <a:pt x="1385" y="2203"/>
                    <a:pt x="1733" y="2005"/>
                    <a:pt x="1885" y="1567"/>
                  </a:cubicBezTo>
                  <a:cubicBezTo>
                    <a:pt x="1905" y="1521"/>
                    <a:pt x="1865" y="1488"/>
                    <a:pt x="1822" y="1488"/>
                  </a:cubicBezTo>
                  <a:cubicBezTo>
                    <a:pt x="1796" y="1488"/>
                    <a:pt x="1769" y="1501"/>
                    <a:pt x="1760" y="1534"/>
                  </a:cubicBezTo>
                  <a:cubicBezTo>
                    <a:pt x="1627" y="1905"/>
                    <a:pt x="1342" y="2070"/>
                    <a:pt x="1041" y="2074"/>
                  </a:cubicBezTo>
                  <a:cubicBezTo>
                    <a:pt x="1097" y="1703"/>
                    <a:pt x="1173" y="1335"/>
                    <a:pt x="1276" y="975"/>
                  </a:cubicBezTo>
                  <a:cubicBezTo>
                    <a:pt x="1299" y="978"/>
                    <a:pt x="1322" y="978"/>
                    <a:pt x="1345" y="978"/>
                  </a:cubicBezTo>
                  <a:cubicBezTo>
                    <a:pt x="1372" y="978"/>
                    <a:pt x="1402" y="978"/>
                    <a:pt x="1431" y="975"/>
                  </a:cubicBezTo>
                  <a:cubicBezTo>
                    <a:pt x="1806" y="941"/>
                    <a:pt x="2054" y="716"/>
                    <a:pt x="2293" y="448"/>
                  </a:cubicBezTo>
                  <a:cubicBezTo>
                    <a:pt x="2336" y="398"/>
                    <a:pt x="2293" y="332"/>
                    <a:pt x="2243" y="332"/>
                  </a:cubicBezTo>
                  <a:cubicBezTo>
                    <a:pt x="2229" y="332"/>
                    <a:pt x="2213" y="339"/>
                    <a:pt x="2200" y="355"/>
                  </a:cubicBezTo>
                  <a:cubicBezTo>
                    <a:pt x="1995" y="587"/>
                    <a:pt x="1786" y="789"/>
                    <a:pt x="1468" y="835"/>
                  </a:cubicBezTo>
                  <a:cubicBezTo>
                    <a:pt x="1422" y="842"/>
                    <a:pt x="1375" y="846"/>
                    <a:pt x="1329" y="846"/>
                  </a:cubicBezTo>
                  <a:lnTo>
                    <a:pt x="1315" y="846"/>
                  </a:lnTo>
                  <a:cubicBezTo>
                    <a:pt x="1402" y="560"/>
                    <a:pt x="1498" y="279"/>
                    <a:pt x="1610" y="4"/>
                  </a:cubicBezTo>
                  <a:cubicBezTo>
                    <a:pt x="1564" y="4"/>
                    <a:pt x="1518" y="1"/>
                    <a:pt x="1471" y="1"/>
                  </a:cubicBez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13;p60"/>
            <p:cNvSpPr/>
            <p:nvPr/>
          </p:nvSpPr>
          <p:spPr>
            <a:xfrm>
              <a:off x="1548013" y="2221725"/>
              <a:ext cx="31675" cy="54675"/>
            </a:xfrm>
            <a:custGeom>
              <a:avLst/>
              <a:gdLst/>
              <a:ahLst/>
              <a:cxnLst/>
              <a:rect l="l" t="t" r="r" b="b"/>
              <a:pathLst>
                <a:path w="1267" h="2187" extrusionOk="0">
                  <a:moveTo>
                    <a:pt x="666" y="1"/>
                  </a:moveTo>
                  <a:cubicBezTo>
                    <a:pt x="626" y="8"/>
                    <a:pt x="583" y="14"/>
                    <a:pt x="540" y="17"/>
                  </a:cubicBezTo>
                  <a:lnTo>
                    <a:pt x="537" y="17"/>
                  </a:lnTo>
                  <a:cubicBezTo>
                    <a:pt x="534" y="157"/>
                    <a:pt x="534" y="296"/>
                    <a:pt x="534" y="435"/>
                  </a:cubicBezTo>
                  <a:cubicBezTo>
                    <a:pt x="352" y="494"/>
                    <a:pt x="183" y="600"/>
                    <a:pt x="47" y="753"/>
                  </a:cubicBezTo>
                  <a:cubicBezTo>
                    <a:pt x="1" y="799"/>
                    <a:pt x="47" y="865"/>
                    <a:pt x="97" y="865"/>
                  </a:cubicBezTo>
                  <a:cubicBezTo>
                    <a:pt x="110" y="865"/>
                    <a:pt x="126" y="858"/>
                    <a:pt x="140" y="846"/>
                  </a:cubicBezTo>
                  <a:cubicBezTo>
                    <a:pt x="253" y="723"/>
                    <a:pt x="388" y="633"/>
                    <a:pt x="534" y="574"/>
                  </a:cubicBezTo>
                  <a:cubicBezTo>
                    <a:pt x="540" y="846"/>
                    <a:pt x="551" y="1117"/>
                    <a:pt x="577" y="1385"/>
                  </a:cubicBezTo>
                  <a:cubicBezTo>
                    <a:pt x="335" y="1474"/>
                    <a:pt x="146" y="1633"/>
                    <a:pt x="126" y="1888"/>
                  </a:cubicBezTo>
                  <a:cubicBezTo>
                    <a:pt x="123" y="1928"/>
                    <a:pt x="153" y="1951"/>
                    <a:pt x="186" y="1951"/>
                  </a:cubicBezTo>
                  <a:cubicBezTo>
                    <a:pt x="219" y="1951"/>
                    <a:pt x="253" y="1928"/>
                    <a:pt x="256" y="1888"/>
                  </a:cubicBezTo>
                  <a:cubicBezTo>
                    <a:pt x="269" y="1726"/>
                    <a:pt x="428" y="1610"/>
                    <a:pt x="591" y="1534"/>
                  </a:cubicBezTo>
                  <a:cubicBezTo>
                    <a:pt x="614" y="1752"/>
                    <a:pt x="643" y="1971"/>
                    <a:pt x="680" y="2186"/>
                  </a:cubicBezTo>
                  <a:cubicBezTo>
                    <a:pt x="719" y="2170"/>
                    <a:pt x="762" y="2157"/>
                    <a:pt x="805" y="2143"/>
                  </a:cubicBezTo>
                  <a:cubicBezTo>
                    <a:pt x="769" y="1925"/>
                    <a:pt x="739" y="1703"/>
                    <a:pt x="716" y="1485"/>
                  </a:cubicBezTo>
                  <a:cubicBezTo>
                    <a:pt x="749" y="1471"/>
                    <a:pt x="779" y="1462"/>
                    <a:pt x="805" y="1454"/>
                  </a:cubicBezTo>
                  <a:cubicBezTo>
                    <a:pt x="901" y="1431"/>
                    <a:pt x="994" y="1419"/>
                    <a:pt x="1090" y="1419"/>
                  </a:cubicBezTo>
                  <a:cubicBezTo>
                    <a:pt x="1147" y="1419"/>
                    <a:pt x="1206" y="1425"/>
                    <a:pt x="1266" y="1431"/>
                  </a:cubicBezTo>
                  <a:cubicBezTo>
                    <a:pt x="1262" y="1392"/>
                    <a:pt x="1256" y="1349"/>
                    <a:pt x="1253" y="1303"/>
                  </a:cubicBezTo>
                  <a:cubicBezTo>
                    <a:pt x="1206" y="1299"/>
                    <a:pt x="1160" y="1295"/>
                    <a:pt x="1113" y="1295"/>
                  </a:cubicBezTo>
                  <a:cubicBezTo>
                    <a:pt x="981" y="1295"/>
                    <a:pt x="838" y="1312"/>
                    <a:pt x="703" y="1345"/>
                  </a:cubicBezTo>
                  <a:cubicBezTo>
                    <a:pt x="680" y="1077"/>
                    <a:pt x="670" y="803"/>
                    <a:pt x="663" y="531"/>
                  </a:cubicBezTo>
                  <a:cubicBezTo>
                    <a:pt x="753" y="508"/>
                    <a:pt x="842" y="497"/>
                    <a:pt x="935" y="497"/>
                  </a:cubicBezTo>
                  <a:cubicBezTo>
                    <a:pt x="1001" y="497"/>
                    <a:pt x="1071" y="505"/>
                    <a:pt x="1137" y="517"/>
                  </a:cubicBezTo>
                  <a:cubicBezTo>
                    <a:pt x="1127" y="471"/>
                    <a:pt x="1120" y="428"/>
                    <a:pt x="1110" y="381"/>
                  </a:cubicBezTo>
                  <a:cubicBezTo>
                    <a:pt x="1051" y="372"/>
                    <a:pt x="988" y="369"/>
                    <a:pt x="928" y="369"/>
                  </a:cubicBezTo>
                  <a:cubicBezTo>
                    <a:pt x="838" y="369"/>
                    <a:pt x="749" y="378"/>
                    <a:pt x="663" y="398"/>
                  </a:cubicBezTo>
                  <a:cubicBezTo>
                    <a:pt x="663" y="266"/>
                    <a:pt x="663" y="133"/>
                    <a:pt x="670" y="1"/>
                  </a:cubicBezTo>
                  <a:close/>
                </a:path>
              </a:pathLst>
            </a:custGeom>
            <a:solidFill>
              <a:srgbClr val="CDD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14;p60"/>
            <p:cNvSpPr/>
            <p:nvPr/>
          </p:nvSpPr>
          <p:spPr>
            <a:xfrm>
              <a:off x="1420713" y="2272150"/>
              <a:ext cx="160125" cy="207475"/>
            </a:xfrm>
            <a:custGeom>
              <a:avLst/>
              <a:gdLst/>
              <a:ahLst/>
              <a:cxnLst/>
              <a:rect l="l" t="t" r="r" b="b"/>
              <a:pathLst>
                <a:path w="6405" h="8299" extrusionOk="0">
                  <a:moveTo>
                    <a:pt x="6308" y="1"/>
                  </a:moveTo>
                  <a:cubicBezTo>
                    <a:pt x="6169" y="41"/>
                    <a:pt x="6033" y="84"/>
                    <a:pt x="5897" y="126"/>
                  </a:cubicBezTo>
                  <a:cubicBezTo>
                    <a:pt x="5854" y="140"/>
                    <a:pt x="5811" y="153"/>
                    <a:pt x="5772" y="169"/>
                  </a:cubicBezTo>
                  <a:cubicBezTo>
                    <a:pt x="5547" y="242"/>
                    <a:pt x="5334" y="322"/>
                    <a:pt x="5129" y="398"/>
                  </a:cubicBezTo>
                  <a:cubicBezTo>
                    <a:pt x="5195" y="1504"/>
                    <a:pt x="5553" y="2521"/>
                    <a:pt x="6172" y="3395"/>
                  </a:cubicBezTo>
                  <a:lnTo>
                    <a:pt x="6172" y="3391"/>
                  </a:lnTo>
                  <a:cubicBezTo>
                    <a:pt x="6195" y="3246"/>
                    <a:pt x="6219" y="3104"/>
                    <a:pt x="6239" y="2958"/>
                  </a:cubicBezTo>
                  <a:cubicBezTo>
                    <a:pt x="6325" y="2322"/>
                    <a:pt x="6378" y="1679"/>
                    <a:pt x="6398" y="1040"/>
                  </a:cubicBezTo>
                  <a:cubicBezTo>
                    <a:pt x="6401" y="885"/>
                    <a:pt x="6404" y="729"/>
                    <a:pt x="6404" y="574"/>
                  </a:cubicBezTo>
                  <a:cubicBezTo>
                    <a:pt x="6361" y="385"/>
                    <a:pt x="6331" y="196"/>
                    <a:pt x="6308" y="1"/>
                  </a:cubicBezTo>
                  <a:close/>
                  <a:moveTo>
                    <a:pt x="5000" y="451"/>
                  </a:moveTo>
                  <a:cubicBezTo>
                    <a:pt x="4517" y="643"/>
                    <a:pt x="4079" y="852"/>
                    <a:pt x="3685" y="1063"/>
                  </a:cubicBezTo>
                  <a:cubicBezTo>
                    <a:pt x="3659" y="1080"/>
                    <a:pt x="3632" y="1094"/>
                    <a:pt x="3609" y="1106"/>
                  </a:cubicBezTo>
                  <a:cubicBezTo>
                    <a:pt x="3775" y="2402"/>
                    <a:pt x="4341" y="3587"/>
                    <a:pt x="5249" y="4537"/>
                  </a:cubicBezTo>
                  <a:cubicBezTo>
                    <a:pt x="5504" y="4389"/>
                    <a:pt x="5768" y="4250"/>
                    <a:pt x="6050" y="4117"/>
                  </a:cubicBezTo>
                  <a:cubicBezTo>
                    <a:pt x="6083" y="3935"/>
                    <a:pt x="6116" y="3756"/>
                    <a:pt x="6143" y="3577"/>
                  </a:cubicBezTo>
                  <a:cubicBezTo>
                    <a:pt x="5470" y="2673"/>
                    <a:pt x="5076" y="1603"/>
                    <a:pt x="5000" y="451"/>
                  </a:cubicBezTo>
                  <a:close/>
                  <a:moveTo>
                    <a:pt x="3483" y="1176"/>
                  </a:moveTo>
                  <a:cubicBezTo>
                    <a:pt x="3076" y="1408"/>
                    <a:pt x="2715" y="1650"/>
                    <a:pt x="2397" y="1888"/>
                  </a:cubicBezTo>
                  <a:cubicBezTo>
                    <a:pt x="2738" y="3127"/>
                    <a:pt x="3394" y="4239"/>
                    <a:pt x="4321" y="5147"/>
                  </a:cubicBezTo>
                  <a:cubicBezTo>
                    <a:pt x="4523" y="4997"/>
                    <a:pt x="4738" y="4852"/>
                    <a:pt x="4967" y="4710"/>
                  </a:cubicBezTo>
                  <a:cubicBezTo>
                    <a:pt x="5023" y="4673"/>
                    <a:pt x="5076" y="4640"/>
                    <a:pt x="5133" y="4607"/>
                  </a:cubicBezTo>
                  <a:cubicBezTo>
                    <a:pt x="4228" y="3654"/>
                    <a:pt x="3662" y="2468"/>
                    <a:pt x="3483" y="1176"/>
                  </a:cubicBezTo>
                  <a:close/>
                  <a:moveTo>
                    <a:pt x="2407" y="4915"/>
                  </a:moveTo>
                  <a:cubicBezTo>
                    <a:pt x="2427" y="4915"/>
                    <a:pt x="2444" y="4925"/>
                    <a:pt x="2457" y="4948"/>
                  </a:cubicBezTo>
                  <a:cubicBezTo>
                    <a:pt x="2513" y="5071"/>
                    <a:pt x="2589" y="5173"/>
                    <a:pt x="2686" y="5266"/>
                  </a:cubicBezTo>
                  <a:cubicBezTo>
                    <a:pt x="2732" y="5312"/>
                    <a:pt x="2689" y="5378"/>
                    <a:pt x="2635" y="5378"/>
                  </a:cubicBezTo>
                  <a:cubicBezTo>
                    <a:pt x="2623" y="5378"/>
                    <a:pt x="2606" y="5372"/>
                    <a:pt x="2593" y="5358"/>
                  </a:cubicBezTo>
                  <a:cubicBezTo>
                    <a:pt x="2487" y="5259"/>
                    <a:pt x="2404" y="5147"/>
                    <a:pt x="2341" y="5014"/>
                  </a:cubicBezTo>
                  <a:cubicBezTo>
                    <a:pt x="2318" y="4961"/>
                    <a:pt x="2364" y="4915"/>
                    <a:pt x="2407" y="4915"/>
                  </a:cubicBezTo>
                  <a:close/>
                  <a:moveTo>
                    <a:pt x="2142" y="5040"/>
                  </a:moveTo>
                  <a:cubicBezTo>
                    <a:pt x="2162" y="5040"/>
                    <a:pt x="2182" y="5048"/>
                    <a:pt x="2195" y="5067"/>
                  </a:cubicBezTo>
                  <a:cubicBezTo>
                    <a:pt x="2268" y="5160"/>
                    <a:pt x="2341" y="5256"/>
                    <a:pt x="2414" y="5349"/>
                  </a:cubicBezTo>
                  <a:cubicBezTo>
                    <a:pt x="2447" y="5398"/>
                    <a:pt x="2404" y="5445"/>
                    <a:pt x="2354" y="5445"/>
                  </a:cubicBezTo>
                  <a:cubicBezTo>
                    <a:pt x="2334" y="5445"/>
                    <a:pt x="2314" y="5435"/>
                    <a:pt x="2298" y="5415"/>
                  </a:cubicBezTo>
                  <a:cubicBezTo>
                    <a:pt x="2225" y="5323"/>
                    <a:pt x="2155" y="5226"/>
                    <a:pt x="2082" y="5133"/>
                  </a:cubicBezTo>
                  <a:cubicBezTo>
                    <a:pt x="2047" y="5087"/>
                    <a:pt x="2093" y="5040"/>
                    <a:pt x="2142" y="5040"/>
                  </a:cubicBezTo>
                  <a:close/>
                  <a:moveTo>
                    <a:pt x="2288" y="1974"/>
                  </a:moveTo>
                  <a:cubicBezTo>
                    <a:pt x="1470" y="2610"/>
                    <a:pt x="954" y="3232"/>
                    <a:pt x="639" y="3700"/>
                  </a:cubicBezTo>
                  <a:cubicBezTo>
                    <a:pt x="957" y="4508"/>
                    <a:pt x="1384" y="5263"/>
                    <a:pt x="1920" y="5942"/>
                  </a:cubicBezTo>
                  <a:cubicBezTo>
                    <a:pt x="2007" y="6058"/>
                    <a:pt x="2099" y="6167"/>
                    <a:pt x="2192" y="6276"/>
                  </a:cubicBezTo>
                  <a:cubicBezTo>
                    <a:pt x="2331" y="6435"/>
                    <a:pt x="2473" y="6590"/>
                    <a:pt x="2623" y="6740"/>
                  </a:cubicBezTo>
                  <a:cubicBezTo>
                    <a:pt x="3020" y="6266"/>
                    <a:pt x="3546" y="5736"/>
                    <a:pt x="4219" y="5226"/>
                  </a:cubicBezTo>
                  <a:cubicBezTo>
                    <a:pt x="3291" y="4319"/>
                    <a:pt x="2632" y="3206"/>
                    <a:pt x="2288" y="1974"/>
                  </a:cubicBezTo>
                  <a:close/>
                  <a:moveTo>
                    <a:pt x="549" y="3836"/>
                  </a:moveTo>
                  <a:cubicBezTo>
                    <a:pt x="301" y="4233"/>
                    <a:pt x="215" y="4484"/>
                    <a:pt x="215" y="4484"/>
                  </a:cubicBezTo>
                  <a:cubicBezTo>
                    <a:pt x="215" y="4484"/>
                    <a:pt x="0" y="5005"/>
                    <a:pt x="0" y="5700"/>
                  </a:cubicBezTo>
                  <a:cubicBezTo>
                    <a:pt x="0" y="6518"/>
                    <a:pt x="294" y="7574"/>
                    <a:pt x="1593" y="8299"/>
                  </a:cubicBezTo>
                  <a:cubicBezTo>
                    <a:pt x="1593" y="8299"/>
                    <a:pt x="1868" y="7670"/>
                    <a:pt x="2539" y="6845"/>
                  </a:cubicBezTo>
                  <a:cubicBezTo>
                    <a:pt x="2397" y="6703"/>
                    <a:pt x="2265" y="6561"/>
                    <a:pt x="2136" y="6411"/>
                  </a:cubicBezTo>
                  <a:cubicBezTo>
                    <a:pt x="2013" y="6276"/>
                    <a:pt x="1900" y="6137"/>
                    <a:pt x="1791" y="5994"/>
                  </a:cubicBezTo>
                  <a:cubicBezTo>
                    <a:pt x="1281" y="5338"/>
                    <a:pt x="864" y="4617"/>
                    <a:pt x="552" y="3842"/>
                  </a:cubicBezTo>
                  <a:cubicBezTo>
                    <a:pt x="552" y="3842"/>
                    <a:pt x="552" y="3839"/>
                    <a:pt x="549" y="3836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15;p60"/>
            <p:cNvSpPr/>
            <p:nvPr/>
          </p:nvSpPr>
          <p:spPr>
            <a:xfrm>
              <a:off x="1578388" y="2271475"/>
              <a:ext cx="2450" cy="15025"/>
            </a:xfrm>
            <a:custGeom>
              <a:avLst/>
              <a:gdLst/>
              <a:ahLst/>
              <a:cxnLst/>
              <a:rect l="l" t="t" r="r" b="b"/>
              <a:pathLst>
                <a:path w="98" h="601" extrusionOk="0">
                  <a:moveTo>
                    <a:pt x="87" y="1"/>
                  </a:moveTo>
                  <a:cubicBezTo>
                    <a:pt x="57" y="8"/>
                    <a:pt x="31" y="18"/>
                    <a:pt x="1" y="28"/>
                  </a:cubicBezTo>
                  <a:cubicBezTo>
                    <a:pt x="24" y="223"/>
                    <a:pt x="54" y="412"/>
                    <a:pt x="97" y="601"/>
                  </a:cubicBezTo>
                  <a:lnTo>
                    <a:pt x="97" y="594"/>
                  </a:lnTo>
                  <a:cubicBezTo>
                    <a:pt x="97" y="405"/>
                    <a:pt x="94" y="216"/>
                    <a:pt x="87" y="28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516;p60"/>
            <p:cNvSpPr/>
            <p:nvPr/>
          </p:nvSpPr>
          <p:spPr>
            <a:xfrm>
              <a:off x="1545688" y="2282100"/>
              <a:ext cx="29350" cy="79500"/>
            </a:xfrm>
            <a:custGeom>
              <a:avLst/>
              <a:gdLst/>
              <a:ahLst/>
              <a:cxnLst/>
              <a:rect l="l" t="t" r="r" b="b"/>
              <a:pathLst>
                <a:path w="1174" h="3180" extrusionOk="0">
                  <a:moveTo>
                    <a:pt x="130" y="0"/>
                  </a:moveTo>
                  <a:cubicBezTo>
                    <a:pt x="83" y="20"/>
                    <a:pt x="44" y="37"/>
                    <a:pt x="1" y="53"/>
                  </a:cubicBezTo>
                  <a:cubicBezTo>
                    <a:pt x="77" y="1205"/>
                    <a:pt x="471" y="2275"/>
                    <a:pt x="1144" y="3179"/>
                  </a:cubicBezTo>
                  <a:cubicBezTo>
                    <a:pt x="1153" y="3120"/>
                    <a:pt x="1164" y="3057"/>
                    <a:pt x="1173" y="2997"/>
                  </a:cubicBezTo>
                  <a:cubicBezTo>
                    <a:pt x="554" y="2123"/>
                    <a:pt x="196" y="1106"/>
                    <a:pt x="130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517;p60"/>
            <p:cNvSpPr/>
            <p:nvPr/>
          </p:nvSpPr>
          <p:spPr>
            <a:xfrm>
              <a:off x="1507788" y="2299800"/>
              <a:ext cx="44150" cy="87550"/>
            </a:xfrm>
            <a:custGeom>
              <a:avLst/>
              <a:gdLst/>
              <a:ahLst/>
              <a:cxnLst/>
              <a:rect l="l" t="t" r="r" b="b"/>
              <a:pathLst>
                <a:path w="1766" h="3502" extrusionOk="0">
                  <a:moveTo>
                    <a:pt x="126" y="0"/>
                  </a:moveTo>
                  <a:cubicBezTo>
                    <a:pt x="106" y="11"/>
                    <a:pt x="86" y="24"/>
                    <a:pt x="66" y="34"/>
                  </a:cubicBezTo>
                  <a:cubicBezTo>
                    <a:pt x="43" y="47"/>
                    <a:pt x="23" y="57"/>
                    <a:pt x="0" y="70"/>
                  </a:cubicBezTo>
                  <a:cubicBezTo>
                    <a:pt x="179" y="1362"/>
                    <a:pt x="745" y="2548"/>
                    <a:pt x="1650" y="3501"/>
                  </a:cubicBezTo>
                  <a:cubicBezTo>
                    <a:pt x="1686" y="3477"/>
                    <a:pt x="1729" y="3454"/>
                    <a:pt x="1766" y="3431"/>
                  </a:cubicBezTo>
                  <a:cubicBezTo>
                    <a:pt x="858" y="2481"/>
                    <a:pt x="292" y="1296"/>
                    <a:pt x="126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18;p60"/>
            <p:cNvSpPr/>
            <p:nvPr/>
          </p:nvSpPr>
          <p:spPr>
            <a:xfrm>
              <a:off x="1477913" y="2319350"/>
              <a:ext cx="50850" cy="83475"/>
            </a:xfrm>
            <a:custGeom>
              <a:avLst/>
              <a:gdLst/>
              <a:ahLst/>
              <a:cxnLst/>
              <a:rect l="l" t="t" r="r" b="b"/>
              <a:pathLst>
                <a:path w="2034" h="3339" extrusionOk="0">
                  <a:moveTo>
                    <a:pt x="109" y="0"/>
                  </a:moveTo>
                  <a:cubicBezTo>
                    <a:pt x="72" y="30"/>
                    <a:pt x="37" y="57"/>
                    <a:pt x="0" y="86"/>
                  </a:cubicBezTo>
                  <a:cubicBezTo>
                    <a:pt x="344" y="1318"/>
                    <a:pt x="1003" y="2431"/>
                    <a:pt x="1931" y="3338"/>
                  </a:cubicBezTo>
                  <a:cubicBezTo>
                    <a:pt x="1964" y="3311"/>
                    <a:pt x="2000" y="3285"/>
                    <a:pt x="2033" y="3259"/>
                  </a:cubicBezTo>
                  <a:cubicBezTo>
                    <a:pt x="1106" y="2351"/>
                    <a:pt x="450" y="1239"/>
                    <a:pt x="109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19;p60"/>
            <p:cNvSpPr/>
            <p:nvPr/>
          </p:nvSpPr>
          <p:spPr>
            <a:xfrm>
              <a:off x="1434438" y="2364625"/>
              <a:ext cx="51850" cy="78675"/>
            </a:xfrm>
            <a:custGeom>
              <a:avLst/>
              <a:gdLst/>
              <a:ahLst/>
              <a:cxnLst/>
              <a:rect l="l" t="t" r="r" b="b"/>
              <a:pathLst>
                <a:path w="2074" h="3147" extrusionOk="0">
                  <a:moveTo>
                    <a:pt x="90" y="1"/>
                  </a:moveTo>
                  <a:cubicBezTo>
                    <a:pt x="60" y="47"/>
                    <a:pt x="30" y="90"/>
                    <a:pt x="3" y="133"/>
                  </a:cubicBezTo>
                  <a:cubicBezTo>
                    <a:pt x="3" y="133"/>
                    <a:pt x="3" y="137"/>
                    <a:pt x="0" y="137"/>
                  </a:cubicBezTo>
                  <a:cubicBezTo>
                    <a:pt x="3" y="140"/>
                    <a:pt x="3" y="143"/>
                    <a:pt x="3" y="143"/>
                  </a:cubicBezTo>
                  <a:cubicBezTo>
                    <a:pt x="315" y="918"/>
                    <a:pt x="732" y="1639"/>
                    <a:pt x="1242" y="2295"/>
                  </a:cubicBezTo>
                  <a:cubicBezTo>
                    <a:pt x="1351" y="2438"/>
                    <a:pt x="1464" y="2577"/>
                    <a:pt x="1587" y="2712"/>
                  </a:cubicBezTo>
                  <a:cubicBezTo>
                    <a:pt x="1716" y="2862"/>
                    <a:pt x="1848" y="3004"/>
                    <a:pt x="1990" y="3146"/>
                  </a:cubicBezTo>
                  <a:cubicBezTo>
                    <a:pt x="2017" y="3114"/>
                    <a:pt x="2047" y="3077"/>
                    <a:pt x="2074" y="3041"/>
                  </a:cubicBezTo>
                  <a:cubicBezTo>
                    <a:pt x="1924" y="2891"/>
                    <a:pt x="1782" y="2736"/>
                    <a:pt x="1643" y="2577"/>
                  </a:cubicBezTo>
                  <a:cubicBezTo>
                    <a:pt x="1550" y="2468"/>
                    <a:pt x="1458" y="2359"/>
                    <a:pt x="1371" y="2243"/>
                  </a:cubicBezTo>
                  <a:cubicBezTo>
                    <a:pt x="835" y="1564"/>
                    <a:pt x="408" y="809"/>
                    <a:pt x="90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20;p60"/>
            <p:cNvSpPr/>
            <p:nvPr/>
          </p:nvSpPr>
          <p:spPr>
            <a:xfrm>
              <a:off x="1476338" y="2139525"/>
              <a:ext cx="97050" cy="84725"/>
            </a:xfrm>
            <a:custGeom>
              <a:avLst/>
              <a:gdLst/>
              <a:ahLst/>
              <a:cxnLst/>
              <a:rect l="l" t="t" r="r" b="b"/>
              <a:pathLst>
                <a:path w="3882" h="3389" extrusionOk="0">
                  <a:moveTo>
                    <a:pt x="3235" y="2090"/>
                  </a:moveTo>
                  <a:cubicBezTo>
                    <a:pt x="3245" y="2090"/>
                    <a:pt x="3255" y="2093"/>
                    <a:pt x="3268" y="2100"/>
                  </a:cubicBezTo>
                  <a:cubicBezTo>
                    <a:pt x="3345" y="2147"/>
                    <a:pt x="3424" y="2196"/>
                    <a:pt x="3504" y="2243"/>
                  </a:cubicBezTo>
                  <a:cubicBezTo>
                    <a:pt x="3566" y="2279"/>
                    <a:pt x="3527" y="2365"/>
                    <a:pt x="3470" y="2365"/>
                  </a:cubicBezTo>
                  <a:cubicBezTo>
                    <a:pt x="3461" y="2365"/>
                    <a:pt x="3447" y="2362"/>
                    <a:pt x="3438" y="2355"/>
                  </a:cubicBezTo>
                  <a:cubicBezTo>
                    <a:pt x="3358" y="2309"/>
                    <a:pt x="3279" y="2263"/>
                    <a:pt x="3199" y="2213"/>
                  </a:cubicBezTo>
                  <a:cubicBezTo>
                    <a:pt x="3140" y="2176"/>
                    <a:pt x="3175" y="2090"/>
                    <a:pt x="3235" y="2090"/>
                  </a:cubicBezTo>
                  <a:close/>
                  <a:moveTo>
                    <a:pt x="2735" y="2186"/>
                  </a:moveTo>
                  <a:cubicBezTo>
                    <a:pt x="2745" y="2186"/>
                    <a:pt x="2758" y="2190"/>
                    <a:pt x="2768" y="2196"/>
                  </a:cubicBezTo>
                  <a:cubicBezTo>
                    <a:pt x="2871" y="2259"/>
                    <a:pt x="2974" y="2322"/>
                    <a:pt x="3076" y="2385"/>
                  </a:cubicBezTo>
                  <a:cubicBezTo>
                    <a:pt x="3136" y="2422"/>
                    <a:pt x="3100" y="2508"/>
                    <a:pt x="3043" y="2508"/>
                  </a:cubicBezTo>
                  <a:cubicBezTo>
                    <a:pt x="3033" y="2508"/>
                    <a:pt x="3024" y="2504"/>
                    <a:pt x="3010" y="2497"/>
                  </a:cubicBezTo>
                  <a:cubicBezTo>
                    <a:pt x="2908" y="2434"/>
                    <a:pt x="2805" y="2372"/>
                    <a:pt x="2703" y="2309"/>
                  </a:cubicBezTo>
                  <a:cubicBezTo>
                    <a:pt x="2643" y="2272"/>
                    <a:pt x="2679" y="2186"/>
                    <a:pt x="2735" y="2186"/>
                  </a:cubicBezTo>
                  <a:close/>
                  <a:moveTo>
                    <a:pt x="1940" y="1"/>
                  </a:moveTo>
                  <a:lnTo>
                    <a:pt x="1940" y="1"/>
                  </a:lnTo>
                  <a:cubicBezTo>
                    <a:pt x="2212" y="749"/>
                    <a:pt x="3013" y="1776"/>
                    <a:pt x="3066" y="1845"/>
                  </a:cubicBezTo>
                  <a:cubicBezTo>
                    <a:pt x="2977" y="1769"/>
                    <a:pt x="1543" y="583"/>
                    <a:pt x="798" y="583"/>
                  </a:cubicBezTo>
                  <a:cubicBezTo>
                    <a:pt x="636" y="583"/>
                    <a:pt x="507" y="637"/>
                    <a:pt x="430" y="773"/>
                  </a:cubicBezTo>
                  <a:cubicBezTo>
                    <a:pt x="398" y="832"/>
                    <a:pt x="381" y="895"/>
                    <a:pt x="381" y="958"/>
                  </a:cubicBezTo>
                  <a:cubicBezTo>
                    <a:pt x="381" y="1531"/>
                    <a:pt x="1715" y="2144"/>
                    <a:pt x="2285" y="2378"/>
                  </a:cubicBezTo>
                  <a:cubicBezTo>
                    <a:pt x="2417" y="2431"/>
                    <a:pt x="2507" y="2468"/>
                    <a:pt x="2530" y="2474"/>
                  </a:cubicBezTo>
                  <a:cubicBezTo>
                    <a:pt x="2497" y="2471"/>
                    <a:pt x="2371" y="2451"/>
                    <a:pt x="2186" y="2431"/>
                  </a:cubicBezTo>
                  <a:cubicBezTo>
                    <a:pt x="1928" y="2402"/>
                    <a:pt x="1556" y="2368"/>
                    <a:pt x="1192" y="2368"/>
                  </a:cubicBezTo>
                  <a:cubicBezTo>
                    <a:pt x="586" y="2368"/>
                    <a:pt x="0" y="2461"/>
                    <a:pt x="0" y="2815"/>
                  </a:cubicBezTo>
                  <a:lnTo>
                    <a:pt x="0" y="2835"/>
                  </a:lnTo>
                  <a:cubicBezTo>
                    <a:pt x="13" y="3081"/>
                    <a:pt x="427" y="3239"/>
                    <a:pt x="1010" y="3319"/>
                  </a:cubicBezTo>
                  <a:cubicBezTo>
                    <a:pt x="1301" y="3362"/>
                    <a:pt x="1633" y="3382"/>
                    <a:pt x="1980" y="3385"/>
                  </a:cubicBezTo>
                  <a:cubicBezTo>
                    <a:pt x="2027" y="3385"/>
                    <a:pt x="2073" y="3388"/>
                    <a:pt x="2119" y="3388"/>
                  </a:cubicBezTo>
                  <a:cubicBezTo>
                    <a:pt x="2550" y="3388"/>
                    <a:pt x="2993" y="3359"/>
                    <a:pt x="3404" y="3305"/>
                  </a:cubicBezTo>
                  <a:lnTo>
                    <a:pt x="3407" y="3305"/>
                  </a:lnTo>
                  <a:cubicBezTo>
                    <a:pt x="3450" y="3302"/>
                    <a:pt x="3493" y="3296"/>
                    <a:pt x="3533" y="3289"/>
                  </a:cubicBezTo>
                  <a:lnTo>
                    <a:pt x="3537" y="3289"/>
                  </a:lnTo>
                  <a:cubicBezTo>
                    <a:pt x="3656" y="3272"/>
                    <a:pt x="3771" y="3252"/>
                    <a:pt x="3881" y="3232"/>
                  </a:cubicBezTo>
                  <a:cubicBezTo>
                    <a:pt x="3808" y="2922"/>
                    <a:pt x="3719" y="2613"/>
                    <a:pt x="3609" y="2309"/>
                  </a:cubicBezTo>
                  <a:lnTo>
                    <a:pt x="3520" y="2070"/>
                  </a:lnTo>
                  <a:cubicBezTo>
                    <a:pt x="3504" y="2031"/>
                    <a:pt x="3490" y="1991"/>
                    <a:pt x="3473" y="1954"/>
                  </a:cubicBezTo>
                  <a:cubicBezTo>
                    <a:pt x="3123" y="1106"/>
                    <a:pt x="2626" y="368"/>
                    <a:pt x="194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21;p60"/>
            <p:cNvSpPr/>
            <p:nvPr/>
          </p:nvSpPr>
          <p:spPr>
            <a:xfrm>
              <a:off x="1542388" y="2194175"/>
              <a:ext cx="12350" cy="8050"/>
            </a:xfrm>
            <a:custGeom>
              <a:avLst/>
              <a:gdLst/>
              <a:ahLst/>
              <a:cxnLst/>
              <a:rect l="l" t="t" r="r" b="b"/>
              <a:pathLst>
                <a:path w="494" h="322" extrusionOk="0">
                  <a:moveTo>
                    <a:pt x="93" y="0"/>
                  </a:moveTo>
                  <a:cubicBezTo>
                    <a:pt x="37" y="0"/>
                    <a:pt x="1" y="86"/>
                    <a:pt x="61" y="123"/>
                  </a:cubicBezTo>
                  <a:cubicBezTo>
                    <a:pt x="163" y="186"/>
                    <a:pt x="266" y="248"/>
                    <a:pt x="368" y="311"/>
                  </a:cubicBezTo>
                  <a:cubicBezTo>
                    <a:pt x="382" y="318"/>
                    <a:pt x="391" y="322"/>
                    <a:pt x="401" y="322"/>
                  </a:cubicBezTo>
                  <a:cubicBezTo>
                    <a:pt x="458" y="322"/>
                    <a:pt x="494" y="236"/>
                    <a:pt x="434" y="199"/>
                  </a:cubicBezTo>
                  <a:cubicBezTo>
                    <a:pt x="332" y="136"/>
                    <a:pt x="229" y="73"/>
                    <a:pt x="126" y="10"/>
                  </a:cubicBezTo>
                  <a:cubicBezTo>
                    <a:pt x="116" y="4"/>
                    <a:pt x="103" y="0"/>
                    <a:pt x="93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22;p60"/>
            <p:cNvSpPr/>
            <p:nvPr/>
          </p:nvSpPr>
          <p:spPr>
            <a:xfrm>
              <a:off x="1554813" y="2191775"/>
              <a:ext cx="10700" cy="6900"/>
            </a:xfrm>
            <a:custGeom>
              <a:avLst/>
              <a:gdLst/>
              <a:ahLst/>
              <a:cxnLst/>
              <a:rect l="l" t="t" r="r" b="b"/>
              <a:pathLst>
                <a:path w="428" h="276" extrusionOk="0">
                  <a:moveTo>
                    <a:pt x="96" y="0"/>
                  </a:moveTo>
                  <a:cubicBezTo>
                    <a:pt x="36" y="0"/>
                    <a:pt x="1" y="86"/>
                    <a:pt x="60" y="123"/>
                  </a:cubicBezTo>
                  <a:cubicBezTo>
                    <a:pt x="140" y="173"/>
                    <a:pt x="219" y="219"/>
                    <a:pt x="299" y="265"/>
                  </a:cubicBezTo>
                  <a:cubicBezTo>
                    <a:pt x="308" y="272"/>
                    <a:pt x="322" y="275"/>
                    <a:pt x="331" y="275"/>
                  </a:cubicBezTo>
                  <a:cubicBezTo>
                    <a:pt x="388" y="275"/>
                    <a:pt x="427" y="189"/>
                    <a:pt x="365" y="153"/>
                  </a:cubicBezTo>
                  <a:cubicBezTo>
                    <a:pt x="285" y="106"/>
                    <a:pt x="206" y="57"/>
                    <a:pt x="129" y="10"/>
                  </a:cubicBezTo>
                  <a:cubicBezTo>
                    <a:pt x="116" y="3"/>
                    <a:pt x="106" y="0"/>
                    <a:pt x="96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23;p60"/>
            <p:cNvSpPr/>
            <p:nvPr/>
          </p:nvSpPr>
          <p:spPr>
            <a:xfrm>
              <a:off x="1471863" y="2398150"/>
              <a:ext cx="10050" cy="10125"/>
            </a:xfrm>
            <a:custGeom>
              <a:avLst/>
              <a:gdLst/>
              <a:ahLst/>
              <a:cxnLst/>
              <a:rect l="l" t="t" r="r" b="b"/>
              <a:pathLst>
                <a:path w="402" h="405" extrusionOk="0">
                  <a:moveTo>
                    <a:pt x="96" y="0"/>
                  </a:moveTo>
                  <a:cubicBezTo>
                    <a:pt x="47" y="0"/>
                    <a:pt x="1" y="47"/>
                    <a:pt x="36" y="93"/>
                  </a:cubicBezTo>
                  <a:cubicBezTo>
                    <a:pt x="109" y="186"/>
                    <a:pt x="179" y="283"/>
                    <a:pt x="252" y="375"/>
                  </a:cubicBezTo>
                  <a:cubicBezTo>
                    <a:pt x="268" y="395"/>
                    <a:pt x="288" y="405"/>
                    <a:pt x="308" y="405"/>
                  </a:cubicBezTo>
                  <a:cubicBezTo>
                    <a:pt x="358" y="405"/>
                    <a:pt x="401" y="358"/>
                    <a:pt x="368" y="309"/>
                  </a:cubicBezTo>
                  <a:cubicBezTo>
                    <a:pt x="295" y="216"/>
                    <a:pt x="222" y="120"/>
                    <a:pt x="149" y="27"/>
                  </a:cubicBezTo>
                  <a:cubicBezTo>
                    <a:pt x="136" y="8"/>
                    <a:pt x="116" y="0"/>
                    <a:pt x="96" y="0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24;p60"/>
            <p:cNvSpPr/>
            <p:nvPr/>
          </p:nvSpPr>
          <p:spPr>
            <a:xfrm>
              <a:off x="1478638" y="2395000"/>
              <a:ext cx="10375" cy="11625"/>
            </a:xfrm>
            <a:custGeom>
              <a:avLst/>
              <a:gdLst/>
              <a:ahLst/>
              <a:cxnLst/>
              <a:rect l="l" t="t" r="r" b="b"/>
              <a:pathLst>
                <a:path w="415" h="465" extrusionOk="0">
                  <a:moveTo>
                    <a:pt x="90" y="1"/>
                  </a:moveTo>
                  <a:cubicBezTo>
                    <a:pt x="47" y="1"/>
                    <a:pt x="1" y="47"/>
                    <a:pt x="24" y="100"/>
                  </a:cubicBezTo>
                  <a:cubicBezTo>
                    <a:pt x="87" y="233"/>
                    <a:pt x="170" y="345"/>
                    <a:pt x="276" y="444"/>
                  </a:cubicBezTo>
                  <a:cubicBezTo>
                    <a:pt x="289" y="458"/>
                    <a:pt x="306" y="464"/>
                    <a:pt x="318" y="464"/>
                  </a:cubicBezTo>
                  <a:cubicBezTo>
                    <a:pt x="372" y="464"/>
                    <a:pt x="415" y="398"/>
                    <a:pt x="369" y="352"/>
                  </a:cubicBezTo>
                  <a:cubicBezTo>
                    <a:pt x="272" y="259"/>
                    <a:pt x="196" y="157"/>
                    <a:pt x="140" y="34"/>
                  </a:cubicBezTo>
                  <a:cubicBezTo>
                    <a:pt x="127" y="11"/>
                    <a:pt x="110" y="1"/>
                    <a:pt x="90" y="1"/>
                  </a:cubicBezTo>
                  <a:close/>
                </a:path>
              </a:pathLst>
            </a:custGeom>
            <a:solidFill>
              <a:srgbClr val="548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25;p60"/>
            <p:cNvSpPr/>
            <p:nvPr/>
          </p:nvSpPr>
          <p:spPr>
            <a:xfrm>
              <a:off x="1498338" y="2432425"/>
              <a:ext cx="3350" cy="21300"/>
            </a:xfrm>
            <a:custGeom>
              <a:avLst/>
              <a:gdLst/>
              <a:ahLst/>
              <a:cxnLst/>
              <a:rect l="l" t="t" r="r" b="b"/>
              <a:pathLst>
                <a:path w="134" h="852" extrusionOk="0">
                  <a:moveTo>
                    <a:pt x="67" y="0"/>
                  </a:moveTo>
                  <a:cubicBezTo>
                    <a:pt x="34" y="0"/>
                    <a:pt x="1" y="20"/>
                    <a:pt x="1" y="64"/>
                  </a:cubicBezTo>
                  <a:lnTo>
                    <a:pt x="1" y="789"/>
                  </a:lnTo>
                  <a:cubicBezTo>
                    <a:pt x="1" y="832"/>
                    <a:pt x="34" y="852"/>
                    <a:pt x="67" y="852"/>
                  </a:cubicBezTo>
                  <a:cubicBezTo>
                    <a:pt x="100" y="852"/>
                    <a:pt x="134" y="832"/>
                    <a:pt x="134" y="789"/>
                  </a:cubicBezTo>
                  <a:lnTo>
                    <a:pt x="134" y="64"/>
                  </a:lnTo>
                  <a:cubicBezTo>
                    <a:pt x="134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B1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26;p60"/>
            <p:cNvSpPr/>
            <p:nvPr/>
          </p:nvSpPr>
          <p:spPr>
            <a:xfrm>
              <a:off x="1504738" y="2437150"/>
              <a:ext cx="3225" cy="16575"/>
            </a:xfrm>
            <a:custGeom>
              <a:avLst/>
              <a:gdLst/>
              <a:ahLst/>
              <a:cxnLst/>
              <a:rect l="l" t="t" r="r" b="b"/>
              <a:pathLst>
                <a:path w="129" h="663" extrusionOk="0">
                  <a:moveTo>
                    <a:pt x="66" y="1"/>
                  </a:moveTo>
                  <a:cubicBezTo>
                    <a:pt x="33" y="1"/>
                    <a:pt x="0" y="20"/>
                    <a:pt x="0" y="63"/>
                  </a:cubicBezTo>
                  <a:lnTo>
                    <a:pt x="0" y="600"/>
                  </a:lnTo>
                  <a:cubicBezTo>
                    <a:pt x="0" y="643"/>
                    <a:pt x="33" y="663"/>
                    <a:pt x="66" y="663"/>
                  </a:cubicBezTo>
                  <a:cubicBezTo>
                    <a:pt x="99" y="663"/>
                    <a:pt x="129" y="643"/>
                    <a:pt x="129" y="600"/>
                  </a:cubicBezTo>
                  <a:lnTo>
                    <a:pt x="129" y="63"/>
                  </a:lnTo>
                  <a:cubicBezTo>
                    <a:pt x="129" y="20"/>
                    <a:pt x="99" y="1"/>
                    <a:pt x="66" y="1"/>
                  </a:cubicBezTo>
                  <a:close/>
                </a:path>
              </a:pathLst>
            </a:custGeom>
            <a:solidFill>
              <a:srgbClr val="B1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27;p60"/>
            <p:cNvSpPr/>
            <p:nvPr/>
          </p:nvSpPr>
          <p:spPr>
            <a:xfrm>
              <a:off x="1581713" y="2587150"/>
              <a:ext cx="6475" cy="15925"/>
            </a:xfrm>
            <a:custGeom>
              <a:avLst/>
              <a:gdLst/>
              <a:ahLst/>
              <a:cxnLst/>
              <a:rect l="l" t="t" r="r" b="b"/>
              <a:pathLst>
                <a:path w="259" h="637" extrusionOk="0">
                  <a:moveTo>
                    <a:pt x="90" y="1"/>
                  </a:moveTo>
                  <a:cubicBezTo>
                    <a:pt x="47" y="1"/>
                    <a:pt x="1" y="47"/>
                    <a:pt x="24" y="100"/>
                  </a:cubicBezTo>
                  <a:cubicBezTo>
                    <a:pt x="97" y="249"/>
                    <a:pt x="123" y="408"/>
                    <a:pt x="110" y="574"/>
                  </a:cubicBezTo>
                  <a:cubicBezTo>
                    <a:pt x="106" y="617"/>
                    <a:pt x="140" y="637"/>
                    <a:pt x="172" y="637"/>
                  </a:cubicBezTo>
                  <a:cubicBezTo>
                    <a:pt x="206" y="637"/>
                    <a:pt x="239" y="614"/>
                    <a:pt x="242" y="574"/>
                  </a:cubicBezTo>
                  <a:cubicBezTo>
                    <a:pt x="259" y="385"/>
                    <a:pt x="222" y="203"/>
                    <a:pt x="140" y="34"/>
                  </a:cubicBezTo>
                  <a:cubicBezTo>
                    <a:pt x="126" y="10"/>
                    <a:pt x="110" y="1"/>
                    <a:pt x="90" y="1"/>
                  </a:cubicBezTo>
                  <a:close/>
                </a:path>
              </a:pathLst>
            </a:custGeom>
            <a:solidFill>
              <a:srgbClr val="B1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528;p60"/>
            <p:cNvSpPr/>
            <p:nvPr/>
          </p:nvSpPr>
          <p:spPr>
            <a:xfrm>
              <a:off x="1595288" y="2589575"/>
              <a:ext cx="6825" cy="16725"/>
            </a:xfrm>
            <a:custGeom>
              <a:avLst/>
              <a:gdLst/>
              <a:ahLst/>
              <a:cxnLst/>
              <a:rect l="l" t="t" r="r" b="b"/>
              <a:pathLst>
                <a:path w="273" h="669" extrusionOk="0">
                  <a:moveTo>
                    <a:pt x="80" y="0"/>
                  </a:moveTo>
                  <a:cubicBezTo>
                    <a:pt x="43" y="0"/>
                    <a:pt x="1" y="33"/>
                    <a:pt x="14" y="83"/>
                  </a:cubicBezTo>
                  <a:cubicBezTo>
                    <a:pt x="54" y="262"/>
                    <a:pt x="94" y="440"/>
                    <a:pt x="136" y="622"/>
                  </a:cubicBezTo>
                  <a:cubicBezTo>
                    <a:pt x="143" y="653"/>
                    <a:pt x="166" y="668"/>
                    <a:pt x="193" y="668"/>
                  </a:cubicBezTo>
                  <a:cubicBezTo>
                    <a:pt x="233" y="668"/>
                    <a:pt x="272" y="636"/>
                    <a:pt x="262" y="586"/>
                  </a:cubicBezTo>
                  <a:cubicBezTo>
                    <a:pt x="222" y="407"/>
                    <a:pt x="179" y="228"/>
                    <a:pt x="140" y="49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B1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529;p60"/>
            <p:cNvSpPr/>
            <p:nvPr/>
          </p:nvSpPr>
          <p:spPr>
            <a:xfrm>
              <a:off x="1404138" y="2771150"/>
              <a:ext cx="6350" cy="9925"/>
            </a:xfrm>
            <a:custGeom>
              <a:avLst/>
              <a:gdLst/>
              <a:ahLst/>
              <a:cxnLst/>
              <a:rect l="l" t="t" r="r" b="b"/>
              <a:pathLst>
                <a:path w="254" h="397" extrusionOk="0">
                  <a:moveTo>
                    <a:pt x="166" y="0"/>
                  </a:moveTo>
                  <a:cubicBezTo>
                    <a:pt x="152" y="0"/>
                    <a:pt x="139" y="6"/>
                    <a:pt x="127" y="19"/>
                  </a:cubicBezTo>
                  <a:cubicBezTo>
                    <a:pt x="43" y="108"/>
                    <a:pt x="0" y="214"/>
                    <a:pt x="0" y="337"/>
                  </a:cubicBezTo>
                  <a:cubicBezTo>
                    <a:pt x="0" y="376"/>
                    <a:pt x="30" y="396"/>
                    <a:pt x="60" y="396"/>
                  </a:cubicBezTo>
                  <a:cubicBezTo>
                    <a:pt x="90" y="396"/>
                    <a:pt x="119" y="376"/>
                    <a:pt x="119" y="337"/>
                  </a:cubicBezTo>
                  <a:cubicBezTo>
                    <a:pt x="123" y="248"/>
                    <a:pt x="153" y="171"/>
                    <a:pt x="212" y="105"/>
                  </a:cubicBezTo>
                  <a:cubicBezTo>
                    <a:pt x="253" y="62"/>
                    <a:pt x="211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530;p60"/>
            <p:cNvSpPr/>
            <p:nvPr/>
          </p:nvSpPr>
          <p:spPr>
            <a:xfrm>
              <a:off x="1408888" y="2772825"/>
              <a:ext cx="10475" cy="10850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331" y="0"/>
                  </a:moveTo>
                  <a:cubicBezTo>
                    <a:pt x="313" y="0"/>
                    <a:pt x="294" y="7"/>
                    <a:pt x="281" y="25"/>
                  </a:cubicBezTo>
                  <a:cubicBezTo>
                    <a:pt x="198" y="134"/>
                    <a:pt x="115" y="240"/>
                    <a:pt x="36" y="346"/>
                  </a:cubicBezTo>
                  <a:cubicBezTo>
                    <a:pt x="0" y="390"/>
                    <a:pt x="43" y="433"/>
                    <a:pt x="88" y="433"/>
                  </a:cubicBezTo>
                  <a:cubicBezTo>
                    <a:pt x="106" y="433"/>
                    <a:pt x="125" y="426"/>
                    <a:pt x="138" y="409"/>
                  </a:cubicBezTo>
                  <a:cubicBezTo>
                    <a:pt x="221" y="300"/>
                    <a:pt x="304" y="193"/>
                    <a:pt x="383" y="88"/>
                  </a:cubicBezTo>
                  <a:cubicBezTo>
                    <a:pt x="419" y="43"/>
                    <a:pt x="376" y="0"/>
                    <a:pt x="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1290;p31"/>
          <p:cNvSpPr/>
          <p:nvPr/>
        </p:nvSpPr>
        <p:spPr>
          <a:xfrm flipH="1">
            <a:off x="7715247" y="3376550"/>
            <a:ext cx="1428753" cy="1632694"/>
          </a:xfrm>
          <a:custGeom>
            <a:avLst/>
            <a:gdLst/>
            <a:ahLst/>
            <a:cxnLst/>
            <a:rect l="l" t="t" r="r" b="b"/>
            <a:pathLst>
              <a:path w="7342" h="8390" extrusionOk="0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995" y="1911449"/>
            <a:ext cx="1883617" cy="251148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1081" y="-164929"/>
            <a:ext cx="1883617" cy="2511489"/>
          </a:xfrm>
          <a:prstGeom prst="rect">
            <a:avLst/>
          </a:prstGeom>
        </p:spPr>
      </p:pic>
      <p:pic>
        <p:nvPicPr>
          <p:cNvPr id="98" name="Slika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44" y="2316963"/>
            <a:ext cx="1883617" cy="2511489"/>
          </a:xfrm>
          <a:prstGeom prst="rect">
            <a:avLst/>
          </a:prstGeom>
        </p:spPr>
      </p:pic>
      <p:pic>
        <p:nvPicPr>
          <p:cNvPr id="99" name="Slika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9308" y="1612173"/>
            <a:ext cx="2931503" cy="3908670"/>
          </a:xfrm>
          <a:prstGeom prst="rect">
            <a:avLst/>
          </a:prstGeom>
        </p:spPr>
      </p:pic>
      <p:sp>
        <p:nvSpPr>
          <p:cNvPr id="100" name="PoljeZBesedilom 99"/>
          <p:cNvSpPr txBox="1"/>
          <p:nvPr/>
        </p:nvSpPr>
        <p:spPr>
          <a:xfrm>
            <a:off x="2820844" y="181826"/>
            <a:ext cx="5974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PREBARVAJ TVOJ LIST S ČRNO JAJČNO TEMPERO. </a:t>
            </a:r>
          </a:p>
          <a:p>
            <a:endParaRPr lang="sl-SI" sz="2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sl-SI" sz="1800" dirty="0">
                <a:solidFill>
                  <a:srgbClr val="FFFF00"/>
                </a:solidFill>
                <a:latin typeface="Bookman Old Style" panose="02050604050505020204" pitchFamily="18" charset="0"/>
              </a:rPr>
              <a:t>ČE SE ZAČNEJO DELATI LUKNJICE, POBARVAJ VEČKRAT ČEZ, DA JIH POPOLNOMA PREKRIJEŠ.</a:t>
            </a:r>
          </a:p>
        </p:txBody>
      </p:sp>
      <p:pic>
        <p:nvPicPr>
          <p:cNvPr id="101" name="Zvok 10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8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00"/>
    </mc:Choice>
    <mc:Fallback xmlns="">
      <p:transition spd="slow" advTm="9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1"/>
          <p:cNvSpPr/>
          <p:nvPr/>
        </p:nvSpPr>
        <p:spPr>
          <a:xfrm>
            <a:off x="1697374" y="4456200"/>
            <a:ext cx="1734600" cy="180900"/>
          </a:xfrm>
          <a:prstGeom prst="ellipse">
            <a:avLst/>
          </a:prstGeom>
          <a:solidFill>
            <a:srgbClr val="000000">
              <a:alpha val="43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31"/>
          <p:cNvGrpSpPr/>
          <p:nvPr/>
        </p:nvGrpSpPr>
        <p:grpSpPr>
          <a:xfrm>
            <a:off x="1612592" y="1670680"/>
            <a:ext cx="1605103" cy="2888557"/>
            <a:chOff x="1733547" y="1510425"/>
            <a:chExt cx="1605103" cy="2888557"/>
          </a:xfrm>
        </p:grpSpPr>
        <p:sp>
          <p:nvSpPr>
            <p:cNvPr id="1065" name="Google Shape;1065;p31"/>
            <p:cNvSpPr/>
            <p:nvPr/>
          </p:nvSpPr>
          <p:spPr>
            <a:xfrm flipH="1">
              <a:off x="1899286" y="3848905"/>
              <a:ext cx="280495" cy="235012"/>
            </a:xfrm>
            <a:custGeom>
              <a:avLst/>
              <a:gdLst/>
              <a:ahLst/>
              <a:cxnLst/>
              <a:rect l="l" t="t" r="r" b="b"/>
              <a:pathLst>
                <a:path w="3213" h="2692" extrusionOk="0">
                  <a:moveTo>
                    <a:pt x="1508" y="0"/>
                  </a:moveTo>
                  <a:cubicBezTo>
                    <a:pt x="1234" y="0"/>
                    <a:pt x="949" y="34"/>
                    <a:pt x="753" y="128"/>
                  </a:cubicBezTo>
                  <a:cubicBezTo>
                    <a:pt x="504" y="247"/>
                    <a:pt x="385" y="575"/>
                    <a:pt x="223" y="777"/>
                  </a:cubicBezTo>
                  <a:cubicBezTo>
                    <a:pt x="1" y="1055"/>
                    <a:pt x="67" y="1429"/>
                    <a:pt x="146" y="1764"/>
                  </a:cubicBezTo>
                  <a:cubicBezTo>
                    <a:pt x="212" y="2055"/>
                    <a:pt x="302" y="2376"/>
                    <a:pt x="594" y="2545"/>
                  </a:cubicBezTo>
                  <a:cubicBezTo>
                    <a:pt x="808" y="2671"/>
                    <a:pt x="1090" y="2681"/>
                    <a:pt x="1352" y="2688"/>
                  </a:cubicBezTo>
                  <a:cubicBezTo>
                    <a:pt x="1421" y="2690"/>
                    <a:pt x="1490" y="2692"/>
                    <a:pt x="1559" y="2692"/>
                  </a:cubicBezTo>
                  <a:cubicBezTo>
                    <a:pt x="1723" y="2692"/>
                    <a:pt x="1886" y="2681"/>
                    <a:pt x="2040" y="2635"/>
                  </a:cubicBezTo>
                  <a:cubicBezTo>
                    <a:pt x="2259" y="2572"/>
                    <a:pt x="2461" y="2423"/>
                    <a:pt x="2497" y="2231"/>
                  </a:cubicBezTo>
                  <a:cubicBezTo>
                    <a:pt x="2504" y="2190"/>
                    <a:pt x="2502" y="2149"/>
                    <a:pt x="2491" y="2108"/>
                  </a:cubicBezTo>
                  <a:lnTo>
                    <a:pt x="2491" y="2108"/>
                  </a:lnTo>
                  <a:cubicBezTo>
                    <a:pt x="2573" y="2080"/>
                    <a:pt x="2647" y="2027"/>
                    <a:pt x="2696" y="1962"/>
                  </a:cubicBezTo>
                  <a:cubicBezTo>
                    <a:pt x="2783" y="1857"/>
                    <a:pt x="2809" y="1727"/>
                    <a:pt x="2819" y="1598"/>
                  </a:cubicBezTo>
                  <a:cubicBezTo>
                    <a:pt x="2828" y="1483"/>
                    <a:pt x="2823" y="1367"/>
                    <a:pt x="2809" y="1251"/>
                  </a:cubicBezTo>
                  <a:lnTo>
                    <a:pt x="2809" y="1251"/>
                  </a:lnTo>
                  <a:cubicBezTo>
                    <a:pt x="2819" y="1252"/>
                    <a:pt x="2829" y="1252"/>
                    <a:pt x="2839" y="1252"/>
                  </a:cubicBezTo>
                  <a:cubicBezTo>
                    <a:pt x="3016" y="1252"/>
                    <a:pt x="3184" y="1130"/>
                    <a:pt x="3203" y="979"/>
                  </a:cubicBezTo>
                  <a:cubicBezTo>
                    <a:pt x="3212" y="903"/>
                    <a:pt x="3186" y="827"/>
                    <a:pt x="3153" y="757"/>
                  </a:cubicBezTo>
                  <a:cubicBezTo>
                    <a:pt x="2968" y="376"/>
                    <a:pt x="2514" y="121"/>
                    <a:pt x="2034" y="41"/>
                  </a:cubicBezTo>
                  <a:cubicBezTo>
                    <a:pt x="1886" y="17"/>
                    <a:pt x="1699" y="0"/>
                    <a:pt x="1508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 flipH="1">
              <a:off x="2523995" y="3853619"/>
              <a:ext cx="594862" cy="507126"/>
            </a:xfrm>
            <a:custGeom>
              <a:avLst/>
              <a:gdLst/>
              <a:ahLst/>
              <a:cxnLst/>
              <a:rect l="l" t="t" r="r" b="b"/>
              <a:pathLst>
                <a:path w="6814" h="5809" extrusionOk="0">
                  <a:moveTo>
                    <a:pt x="3171" y="1"/>
                  </a:moveTo>
                  <a:cubicBezTo>
                    <a:pt x="3171" y="1"/>
                    <a:pt x="1380" y="2634"/>
                    <a:pt x="2863" y="4704"/>
                  </a:cubicBezTo>
                  <a:cubicBezTo>
                    <a:pt x="2863" y="4704"/>
                    <a:pt x="2482" y="4661"/>
                    <a:pt x="2010" y="4661"/>
                  </a:cubicBezTo>
                  <a:cubicBezTo>
                    <a:pt x="1344" y="4661"/>
                    <a:pt x="497" y="4746"/>
                    <a:pt x="284" y="5157"/>
                  </a:cubicBezTo>
                  <a:cubicBezTo>
                    <a:pt x="1" y="5709"/>
                    <a:pt x="2788" y="5809"/>
                    <a:pt x="4052" y="5809"/>
                  </a:cubicBezTo>
                  <a:cubicBezTo>
                    <a:pt x="4403" y="5809"/>
                    <a:pt x="4637" y="5801"/>
                    <a:pt x="4655" y="5793"/>
                  </a:cubicBezTo>
                  <a:cubicBezTo>
                    <a:pt x="4734" y="5757"/>
                    <a:pt x="6814" y="4915"/>
                    <a:pt x="6814" y="4915"/>
                  </a:cubicBezTo>
                  <a:lnTo>
                    <a:pt x="3171" y="1"/>
                  </a:lnTo>
                  <a:close/>
                </a:path>
              </a:pathLst>
            </a:custGeom>
            <a:solidFill>
              <a:srgbClr val="FF8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 flipH="1">
              <a:off x="1983699" y="3132791"/>
              <a:ext cx="761518" cy="1171217"/>
            </a:xfrm>
            <a:custGeom>
              <a:avLst/>
              <a:gdLst/>
              <a:ahLst/>
              <a:cxnLst/>
              <a:rect l="l" t="t" r="r" b="b"/>
              <a:pathLst>
                <a:path w="8723" h="13416" extrusionOk="0">
                  <a:moveTo>
                    <a:pt x="3804" y="0"/>
                  </a:moveTo>
                  <a:cubicBezTo>
                    <a:pt x="2972" y="0"/>
                    <a:pt x="1934" y="703"/>
                    <a:pt x="1388" y="1056"/>
                  </a:cubicBezTo>
                  <a:cubicBezTo>
                    <a:pt x="1190" y="1185"/>
                    <a:pt x="994" y="1317"/>
                    <a:pt x="805" y="1460"/>
                  </a:cubicBezTo>
                  <a:cubicBezTo>
                    <a:pt x="733" y="1516"/>
                    <a:pt x="699" y="1867"/>
                    <a:pt x="676" y="1950"/>
                  </a:cubicBezTo>
                  <a:cubicBezTo>
                    <a:pt x="574" y="2331"/>
                    <a:pt x="464" y="2705"/>
                    <a:pt x="351" y="3079"/>
                  </a:cubicBezTo>
                  <a:cubicBezTo>
                    <a:pt x="242" y="3443"/>
                    <a:pt x="123" y="3804"/>
                    <a:pt x="1" y="4162"/>
                  </a:cubicBezTo>
                  <a:cubicBezTo>
                    <a:pt x="444" y="4168"/>
                    <a:pt x="861" y="4314"/>
                    <a:pt x="1093" y="4668"/>
                  </a:cubicBezTo>
                  <a:cubicBezTo>
                    <a:pt x="1229" y="4874"/>
                    <a:pt x="1289" y="5119"/>
                    <a:pt x="1315" y="5363"/>
                  </a:cubicBezTo>
                  <a:cubicBezTo>
                    <a:pt x="1480" y="6850"/>
                    <a:pt x="865" y="8351"/>
                    <a:pt x="898" y="9844"/>
                  </a:cubicBezTo>
                  <a:cubicBezTo>
                    <a:pt x="927" y="11116"/>
                    <a:pt x="1401" y="12401"/>
                    <a:pt x="2223" y="13355"/>
                  </a:cubicBezTo>
                  <a:lnTo>
                    <a:pt x="2226" y="13355"/>
                  </a:lnTo>
                  <a:cubicBezTo>
                    <a:pt x="2694" y="13395"/>
                    <a:pt x="3145" y="13416"/>
                    <a:pt x="3574" y="13416"/>
                  </a:cubicBezTo>
                  <a:cubicBezTo>
                    <a:pt x="6708" y="13416"/>
                    <a:pt x="8722" y="12324"/>
                    <a:pt x="8425" y="10020"/>
                  </a:cubicBezTo>
                  <a:cubicBezTo>
                    <a:pt x="8223" y="8447"/>
                    <a:pt x="7226" y="7139"/>
                    <a:pt x="6461" y="5808"/>
                  </a:cubicBezTo>
                  <a:cubicBezTo>
                    <a:pt x="5848" y="4741"/>
                    <a:pt x="5309" y="3619"/>
                    <a:pt x="5000" y="2427"/>
                  </a:cubicBezTo>
                  <a:cubicBezTo>
                    <a:pt x="4865" y="1894"/>
                    <a:pt x="4885" y="1397"/>
                    <a:pt x="4806" y="873"/>
                  </a:cubicBezTo>
                  <a:cubicBezTo>
                    <a:pt x="4769" y="619"/>
                    <a:pt x="4663" y="357"/>
                    <a:pt x="4451" y="198"/>
                  </a:cubicBezTo>
                  <a:cubicBezTo>
                    <a:pt x="4263" y="58"/>
                    <a:pt x="4042" y="0"/>
                    <a:pt x="380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 flipH="1">
              <a:off x="2542248" y="3496050"/>
              <a:ext cx="354777" cy="802636"/>
            </a:xfrm>
            <a:custGeom>
              <a:avLst/>
              <a:gdLst/>
              <a:ahLst/>
              <a:cxnLst/>
              <a:rect l="l" t="t" r="r" b="b"/>
              <a:pathLst>
                <a:path w="3962" h="9194" extrusionOk="0">
                  <a:moveTo>
                    <a:pt x="1740" y="1"/>
                  </a:moveTo>
                  <a:cubicBezTo>
                    <a:pt x="1564" y="511"/>
                    <a:pt x="1372" y="1014"/>
                    <a:pt x="1153" y="1508"/>
                  </a:cubicBezTo>
                  <a:cubicBezTo>
                    <a:pt x="425" y="3154"/>
                    <a:pt x="1" y="4786"/>
                    <a:pt x="627" y="6544"/>
                  </a:cubicBezTo>
                  <a:cubicBezTo>
                    <a:pt x="1156" y="8034"/>
                    <a:pt x="2372" y="9051"/>
                    <a:pt x="3962" y="9194"/>
                  </a:cubicBezTo>
                  <a:cubicBezTo>
                    <a:pt x="3140" y="8240"/>
                    <a:pt x="2666" y="6955"/>
                    <a:pt x="2637" y="5683"/>
                  </a:cubicBezTo>
                  <a:cubicBezTo>
                    <a:pt x="2604" y="4190"/>
                    <a:pt x="3219" y="2689"/>
                    <a:pt x="3054" y="1202"/>
                  </a:cubicBezTo>
                  <a:cubicBezTo>
                    <a:pt x="3028" y="958"/>
                    <a:pt x="2968" y="713"/>
                    <a:pt x="2832" y="507"/>
                  </a:cubicBezTo>
                  <a:cubicBezTo>
                    <a:pt x="2600" y="153"/>
                    <a:pt x="2183" y="7"/>
                    <a:pt x="174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 flipH="1">
              <a:off x="2734129" y="3282421"/>
              <a:ext cx="73245" cy="57356"/>
            </a:xfrm>
            <a:custGeom>
              <a:avLst/>
              <a:gdLst/>
              <a:ahLst/>
              <a:cxnLst/>
              <a:rect l="l" t="t" r="r" b="b"/>
              <a:pathLst>
                <a:path w="839" h="657" extrusionOk="0">
                  <a:moveTo>
                    <a:pt x="268" y="1"/>
                  </a:moveTo>
                  <a:cubicBezTo>
                    <a:pt x="169" y="1"/>
                    <a:pt x="80" y="27"/>
                    <a:pt x="1" y="70"/>
                  </a:cubicBezTo>
                  <a:cubicBezTo>
                    <a:pt x="106" y="252"/>
                    <a:pt x="236" y="398"/>
                    <a:pt x="384" y="484"/>
                  </a:cubicBezTo>
                  <a:cubicBezTo>
                    <a:pt x="497" y="547"/>
                    <a:pt x="650" y="603"/>
                    <a:pt x="829" y="656"/>
                  </a:cubicBezTo>
                  <a:cubicBezTo>
                    <a:pt x="835" y="626"/>
                    <a:pt x="838" y="600"/>
                    <a:pt x="838" y="570"/>
                  </a:cubicBezTo>
                  <a:cubicBezTo>
                    <a:pt x="838" y="256"/>
                    <a:pt x="583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 flipH="1">
              <a:off x="2712479" y="3198003"/>
              <a:ext cx="49237" cy="49237"/>
            </a:xfrm>
            <a:custGeom>
              <a:avLst/>
              <a:gdLst/>
              <a:ahLst/>
              <a:cxnLst/>
              <a:rect l="l" t="t" r="r" b="b"/>
              <a:pathLst>
                <a:path w="564" h="564" extrusionOk="0"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cubicBezTo>
                    <a:pt x="0" y="438"/>
                    <a:pt x="127" y="563"/>
                    <a:pt x="282" y="563"/>
                  </a:cubicBezTo>
                  <a:cubicBezTo>
                    <a:pt x="438" y="563"/>
                    <a:pt x="564" y="438"/>
                    <a:pt x="564" y="282"/>
                  </a:cubicBezTo>
                  <a:cubicBezTo>
                    <a:pt x="564" y="126"/>
                    <a:pt x="43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 flipH="1">
              <a:off x="2464113" y="3198003"/>
              <a:ext cx="79879" cy="80141"/>
            </a:xfrm>
            <a:custGeom>
              <a:avLst/>
              <a:gdLst/>
              <a:ahLst/>
              <a:cxnLst/>
              <a:rect l="l" t="t" r="r" b="b"/>
              <a:pathLst>
                <a:path w="915" h="918" extrusionOk="0">
                  <a:moveTo>
                    <a:pt x="457" y="1"/>
                  </a:moveTo>
                  <a:cubicBezTo>
                    <a:pt x="202" y="1"/>
                    <a:pt x="0" y="206"/>
                    <a:pt x="0" y="458"/>
                  </a:cubicBezTo>
                  <a:cubicBezTo>
                    <a:pt x="0" y="713"/>
                    <a:pt x="202" y="918"/>
                    <a:pt x="457" y="918"/>
                  </a:cubicBezTo>
                  <a:cubicBezTo>
                    <a:pt x="709" y="918"/>
                    <a:pt x="914" y="713"/>
                    <a:pt x="914" y="458"/>
                  </a:cubicBezTo>
                  <a:cubicBezTo>
                    <a:pt x="914" y="206"/>
                    <a:pt x="709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 flipH="1">
              <a:off x="2283142" y="3098307"/>
              <a:ext cx="80229" cy="79879"/>
            </a:xfrm>
            <a:custGeom>
              <a:avLst/>
              <a:gdLst/>
              <a:ahLst/>
              <a:cxnLst/>
              <a:rect l="l" t="t" r="r" b="b"/>
              <a:pathLst>
                <a:path w="919" h="915" extrusionOk="0">
                  <a:moveTo>
                    <a:pt x="458" y="0"/>
                  </a:moveTo>
                  <a:cubicBezTo>
                    <a:pt x="206" y="0"/>
                    <a:pt x="1" y="206"/>
                    <a:pt x="1" y="457"/>
                  </a:cubicBezTo>
                  <a:cubicBezTo>
                    <a:pt x="1" y="709"/>
                    <a:pt x="206" y="914"/>
                    <a:pt x="458" y="914"/>
                  </a:cubicBezTo>
                  <a:cubicBezTo>
                    <a:pt x="713" y="914"/>
                    <a:pt x="918" y="709"/>
                    <a:pt x="918" y="457"/>
                  </a:cubicBezTo>
                  <a:cubicBezTo>
                    <a:pt x="918" y="206"/>
                    <a:pt x="713" y="0"/>
                    <a:pt x="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 flipH="1">
              <a:off x="2342156" y="3291937"/>
              <a:ext cx="79879" cy="61459"/>
            </a:xfrm>
            <a:custGeom>
              <a:avLst/>
              <a:gdLst/>
              <a:ahLst/>
              <a:cxnLst/>
              <a:rect l="l" t="t" r="r" b="b"/>
              <a:pathLst>
                <a:path w="915" h="704" extrusionOk="0">
                  <a:moveTo>
                    <a:pt x="458" y="1"/>
                  </a:moveTo>
                  <a:cubicBezTo>
                    <a:pt x="206" y="1"/>
                    <a:pt x="1" y="206"/>
                    <a:pt x="1" y="461"/>
                  </a:cubicBezTo>
                  <a:cubicBezTo>
                    <a:pt x="1" y="551"/>
                    <a:pt x="27" y="633"/>
                    <a:pt x="71" y="703"/>
                  </a:cubicBezTo>
                  <a:cubicBezTo>
                    <a:pt x="381" y="659"/>
                    <a:pt x="663" y="600"/>
                    <a:pt x="908" y="520"/>
                  </a:cubicBezTo>
                  <a:cubicBezTo>
                    <a:pt x="911" y="501"/>
                    <a:pt x="915" y="481"/>
                    <a:pt x="915" y="461"/>
                  </a:cubicBezTo>
                  <a:cubicBezTo>
                    <a:pt x="915" y="206"/>
                    <a:pt x="710" y="1"/>
                    <a:pt x="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 flipH="1">
              <a:off x="2232596" y="3237899"/>
              <a:ext cx="32738" cy="44610"/>
            </a:xfrm>
            <a:custGeom>
              <a:avLst/>
              <a:gdLst/>
              <a:ahLst/>
              <a:cxnLst/>
              <a:rect l="l" t="t" r="r" b="b"/>
              <a:pathLst>
                <a:path w="375" h="511" extrusionOk="0">
                  <a:moveTo>
                    <a:pt x="335" y="1"/>
                  </a:moveTo>
                  <a:cubicBezTo>
                    <a:pt x="150" y="1"/>
                    <a:pt x="0" y="153"/>
                    <a:pt x="0" y="335"/>
                  </a:cubicBezTo>
                  <a:cubicBezTo>
                    <a:pt x="0" y="401"/>
                    <a:pt x="20" y="461"/>
                    <a:pt x="50" y="511"/>
                  </a:cubicBezTo>
                  <a:cubicBezTo>
                    <a:pt x="173" y="361"/>
                    <a:pt x="278" y="190"/>
                    <a:pt x="374" y="7"/>
                  </a:cubicBezTo>
                  <a:cubicBezTo>
                    <a:pt x="362" y="4"/>
                    <a:pt x="348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 flipH="1">
              <a:off x="2232328" y="3825945"/>
              <a:ext cx="638774" cy="573037"/>
            </a:xfrm>
            <a:custGeom>
              <a:avLst/>
              <a:gdLst/>
              <a:ahLst/>
              <a:cxnLst/>
              <a:rect l="l" t="t" r="r" b="b"/>
              <a:pathLst>
                <a:path w="7317" h="6564" extrusionOk="0">
                  <a:moveTo>
                    <a:pt x="4174" y="0"/>
                  </a:moveTo>
                  <a:cubicBezTo>
                    <a:pt x="3767" y="242"/>
                    <a:pt x="3370" y="503"/>
                    <a:pt x="2985" y="778"/>
                  </a:cubicBezTo>
                  <a:cubicBezTo>
                    <a:pt x="2505" y="1123"/>
                    <a:pt x="1730" y="1467"/>
                    <a:pt x="1532" y="2073"/>
                  </a:cubicBezTo>
                  <a:cubicBezTo>
                    <a:pt x="1466" y="2279"/>
                    <a:pt x="1509" y="2597"/>
                    <a:pt x="1710" y="2728"/>
                  </a:cubicBezTo>
                  <a:cubicBezTo>
                    <a:pt x="1772" y="2770"/>
                    <a:pt x="1833" y="2787"/>
                    <a:pt x="1891" y="2787"/>
                  </a:cubicBezTo>
                  <a:cubicBezTo>
                    <a:pt x="2087" y="2787"/>
                    <a:pt x="2255" y="2588"/>
                    <a:pt x="2330" y="2393"/>
                  </a:cubicBezTo>
                  <a:lnTo>
                    <a:pt x="2330" y="2393"/>
                  </a:lnTo>
                  <a:cubicBezTo>
                    <a:pt x="2210" y="2801"/>
                    <a:pt x="1922" y="3804"/>
                    <a:pt x="2264" y="3940"/>
                  </a:cubicBezTo>
                  <a:cubicBezTo>
                    <a:pt x="2281" y="3947"/>
                    <a:pt x="2299" y="3950"/>
                    <a:pt x="2317" y="3950"/>
                  </a:cubicBezTo>
                  <a:cubicBezTo>
                    <a:pt x="2397" y="3950"/>
                    <a:pt x="2476" y="3891"/>
                    <a:pt x="2535" y="3832"/>
                  </a:cubicBezTo>
                  <a:cubicBezTo>
                    <a:pt x="2704" y="3656"/>
                    <a:pt x="2837" y="3448"/>
                    <a:pt x="2922" y="3222"/>
                  </a:cubicBezTo>
                  <a:cubicBezTo>
                    <a:pt x="3138" y="3752"/>
                    <a:pt x="3320" y="4348"/>
                    <a:pt x="3665" y="4815"/>
                  </a:cubicBezTo>
                  <a:cubicBezTo>
                    <a:pt x="2476" y="5120"/>
                    <a:pt x="88" y="5299"/>
                    <a:pt x="25" y="6126"/>
                  </a:cubicBezTo>
                  <a:cubicBezTo>
                    <a:pt x="0" y="6463"/>
                    <a:pt x="895" y="6563"/>
                    <a:pt x="1961" y="6563"/>
                  </a:cubicBezTo>
                  <a:cubicBezTo>
                    <a:pt x="3501" y="6563"/>
                    <a:pt x="5400" y="6355"/>
                    <a:pt x="5400" y="6355"/>
                  </a:cubicBezTo>
                  <a:cubicBezTo>
                    <a:pt x="5400" y="6355"/>
                    <a:pt x="4793" y="5636"/>
                    <a:pt x="6055" y="5431"/>
                  </a:cubicBezTo>
                  <a:cubicBezTo>
                    <a:pt x="7317" y="5226"/>
                    <a:pt x="5784" y="133"/>
                    <a:pt x="417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 flipH="1">
              <a:off x="2738882" y="3495447"/>
              <a:ext cx="129553" cy="132521"/>
            </a:xfrm>
            <a:custGeom>
              <a:avLst/>
              <a:gdLst/>
              <a:ahLst/>
              <a:cxnLst/>
              <a:rect l="l" t="t" r="r" b="b"/>
              <a:pathLst>
                <a:path w="1484" h="1518" extrusionOk="0">
                  <a:moveTo>
                    <a:pt x="1484" y="1"/>
                  </a:moveTo>
                  <a:cubicBezTo>
                    <a:pt x="1484" y="1"/>
                    <a:pt x="219" y="226"/>
                    <a:pt x="299" y="381"/>
                  </a:cubicBezTo>
                  <a:cubicBezTo>
                    <a:pt x="324" y="434"/>
                    <a:pt x="391" y="452"/>
                    <a:pt x="468" y="452"/>
                  </a:cubicBezTo>
                  <a:cubicBezTo>
                    <a:pt x="623" y="452"/>
                    <a:pt x="822" y="382"/>
                    <a:pt x="822" y="381"/>
                  </a:cubicBezTo>
                  <a:lnTo>
                    <a:pt x="822" y="381"/>
                  </a:lnTo>
                  <a:cubicBezTo>
                    <a:pt x="822" y="382"/>
                    <a:pt x="1" y="789"/>
                    <a:pt x="292" y="904"/>
                  </a:cubicBezTo>
                  <a:cubicBezTo>
                    <a:pt x="328" y="919"/>
                    <a:pt x="366" y="926"/>
                    <a:pt x="404" y="926"/>
                  </a:cubicBezTo>
                  <a:cubicBezTo>
                    <a:pt x="472" y="926"/>
                    <a:pt x="542" y="905"/>
                    <a:pt x="607" y="873"/>
                  </a:cubicBezTo>
                  <a:lnTo>
                    <a:pt x="607" y="873"/>
                  </a:lnTo>
                  <a:cubicBezTo>
                    <a:pt x="365" y="1091"/>
                    <a:pt x="133" y="1379"/>
                    <a:pt x="441" y="1494"/>
                  </a:cubicBezTo>
                  <a:cubicBezTo>
                    <a:pt x="483" y="1510"/>
                    <a:pt x="524" y="1517"/>
                    <a:pt x="564" y="1517"/>
                  </a:cubicBezTo>
                  <a:cubicBezTo>
                    <a:pt x="1034" y="1517"/>
                    <a:pt x="1426" y="522"/>
                    <a:pt x="1484" y="1"/>
                  </a:cubicBezTo>
                  <a:close/>
                </a:path>
              </a:pathLst>
            </a:custGeom>
            <a:solidFill>
              <a:srgbClr val="F6E6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31"/>
            <p:cNvGrpSpPr/>
            <p:nvPr/>
          </p:nvGrpSpPr>
          <p:grpSpPr>
            <a:xfrm>
              <a:off x="2007358" y="3326182"/>
              <a:ext cx="643052" cy="977730"/>
              <a:chOff x="2007358" y="2621332"/>
              <a:chExt cx="643052" cy="977730"/>
            </a:xfrm>
          </p:grpSpPr>
          <p:sp>
            <p:nvSpPr>
              <p:cNvPr id="1078" name="Google Shape;1078;p31"/>
              <p:cNvSpPr/>
              <p:nvPr/>
            </p:nvSpPr>
            <p:spPr>
              <a:xfrm flipH="1">
                <a:off x="2007358" y="2621332"/>
                <a:ext cx="643052" cy="973395"/>
              </a:xfrm>
              <a:custGeom>
                <a:avLst/>
                <a:gdLst/>
                <a:ahLst/>
                <a:cxnLst/>
                <a:rect l="l" t="t" r="r" b="b"/>
                <a:pathLst>
                  <a:path w="7366" h="11150" extrusionOk="0">
                    <a:moveTo>
                      <a:pt x="3839" y="0"/>
                    </a:moveTo>
                    <a:cubicBezTo>
                      <a:pt x="3746" y="47"/>
                      <a:pt x="3640" y="87"/>
                      <a:pt x="3524" y="122"/>
                    </a:cubicBezTo>
                    <a:cubicBezTo>
                      <a:pt x="3279" y="202"/>
                      <a:pt x="2997" y="261"/>
                      <a:pt x="2687" y="305"/>
                    </a:cubicBezTo>
                    <a:cubicBezTo>
                      <a:pt x="2253" y="368"/>
                      <a:pt x="1769" y="397"/>
                      <a:pt x="1289" y="397"/>
                    </a:cubicBezTo>
                    <a:cubicBezTo>
                      <a:pt x="845" y="397"/>
                      <a:pt x="402" y="374"/>
                      <a:pt x="0" y="328"/>
                    </a:cubicBezTo>
                    <a:lnTo>
                      <a:pt x="0" y="328"/>
                    </a:lnTo>
                    <a:cubicBezTo>
                      <a:pt x="298" y="663"/>
                      <a:pt x="762" y="1030"/>
                      <a:pt x="1405" y="1123"/>
                    </a:cubicBezTo>
                    <a:cubicBezTo>
                      <a:pt x="1693" y="1686"/>
                      <a:pt x="2627" y="4401"/>
                      <a:pt x="2699" y="5583"/>
                    </a:cubicBezTo>
                    <a:cubicBezTo>
                      <a:pt x="2563" y="5438"/>
                      <a:pt x="2418" y="5319"/>
                      <a:pt x="2299" y="5319"/>
                    </a:cubicBezTo>
                    <a:cubicBezTo>
                      <a:pt x="2262" y="5319"/>
                      <a:pt x="2230" y="5332"/>
                      <a:pt x="2196" y="5355"/>
                    </a:cubicBezTo>
                    <a:cubicBezTo>
                      <a:pt x="1932" y="5580"/>
                      <a:pt x="2520" y="5984"/>
                      <a:pt x="2647" y="6063"/>
                    </a:cubicBezTo>
                    <a:cubicBezTo>
                      <a:pt x="2643" y="6067"/>
                      <a:pt x="2643" y="6070"/>
                      <a:pt x="2640" y="6077"/>
                    </a:cubicBezTo>
                    <a:cubicBezTo>
                      <a:pt x="2587" y="6070"/>
                      <a:pt x="2464" y="6057"/>
                      <a:pt x="2322" y="6050"/>
                    </a:cubicBezTo>
                    <a:lnTo>
                      <a:pt x="2322" y="6050"/>
                    </a:lnTo>
                    <a:cubicBezTo>
                      <a:pt x="3635" y="7208"/>
                      <a:pt x="4608" y="10967"/>
                      <a:pt x="3531" y="11149"/>
                    </a:cubicBezTo>
                    <a:lnTo>
                      <a:pt x="3531" y="11149"/>
                    </a:lnTo>
                    <a:cubicBezTo>
                      <a:pt x="3714" y="11133"/>
                      <a:pt x="3890" y="11114"/>
                      <a:pt x="4061" y="11087"/>
                    </a:cubicBezTo>
                    <a:cubicBezTo>
                      <a:pt x="4998" y="10922"/>
                      <a:pt x="5895" y="10573"/>
                      <a:pt x="6438" y="10190"/>
                    </a:cubicBezTo>
                    <a:cubicBezTo>
                      <a:pt x="6617" y="10044"/>
                      <a:pt x="6772" y="9885"/>
                      <a:pt x="6902" y="9713"/>
                    </a:cubicBezTo>
                    <a:cubicBezTo>
                      <a:pt x="6905" y="9706"/>
                      <a:pt x="6905" y="9703"/>
                      <a:pt x="6908" y="9699"/>
                    </a:cubicBezTo>
                    <a:cubicBezTo>
                      <a:pt x="7120" y="9272"/>
                      <a:pt x="7365" y="8779"/>
                      <a:pt x="7362" y="8067"/>
                    </a:cubicBezTo>
                    <a:cubicBezTo>
                      <a:pt x="7359" y="7981"/>
                      <a:pt x="7349" y="7888"/>
                      <a:pt x="7339" y="7799"/>
                    </a:cubicBezTo>
                    <a:cubicBezTo>
                      <a:pt x="7256" y="7156"/>
                      <a:pt x="7041" y="6560"/>
                      <a:pt x="6766" y="5988"/>
                    </a:cubicBezTo>
                    <a:cubicBezTo>
                      <a:pt x="6743" y="5944"/>
                      <a:pt x="6723" y="5901"/>
                      <a:pt x="6703" y="5858"/>
                    </a:cubicBezTo>
                    <a:cubicBezTo>
                      <a:pt x="6497" y="5481"/>
                      <a:pt x="6289" y="5113"/>
                      <a:pt x="6084" y="4759"/>
                    </a:cubicBezTo>
                    <a:cubicBezTo>
                      <a:pt x="5846" y="4365"/>
                      <a:pt x="5600" y="3977"/>
                      <a:pt x="5375" y="3587"/>
                    </a:cubicBezTo>
                    <a:cubicBezTo>
                      <a:pt x="5226" y="3325"/>
                      <a:pt x="5084" y="3063"/>
                      <a:pt x="4944" y="2798"/>
                    </a:cubicBezTo>
                    <a:cubicBezTo>
                      <a:pt x="4746" y="2434"/>
                      <a:pt x="4584" y="2100"/>
                      <a:pt x="4471" y="1805"/>
                    </a:cubicBezTo>
                    <a:cubicBezTo>
                      <a:pt x="4263" y="1322"/>
                      <a:pt x="4084" y="828"/>
                      <a:pt x="3945" y="318"/>
                    </a:cubicBezTo>
                    <a:cubicBezTo>
                      <a:pt x="3908" y="206"/>
                      <a:pt x="3872" y="96"/>
                      <a:pt x="3839" y="0"/>
                    </a:cubicBezTo>
                    <a:close/>
                    <a:moveTo>
                      <a:pt x="3531" y="11149"/>
                    </a:moveTo>
                    <a:lnTo>
                      <a:pt x="3531" y="11149"/>
                    </a:lnTo>
                    <a:cubicBezTo>
                      <a:pt x="3529" y="11149"/>
                      <a:pt x="3526" y="11149"/>
                      <a:pt x="3524" y="11150"/>
                    </a:cubicBezTo>
                    <a:lnTo>
                      <a:pt x="3527" y="11150"/>
                    </a:lnTo>
                    <a:cubicBezTo>
                      <a:pt x="3529" y="11149"/>
                      <a:pt x="3530" y="11149"/>
                      <a:pt x="3531" y="11149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1"/>
              <p:cNvSpPr/>
              <p:nvPr/>
            </p:nvSpPr>
            <p:spPr>
              <a:xfrm flipH="1">
                <a:off x="2247958" y="3149729"/>
                <a:ext cx="294288" cy="449333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5147" extrusionOk="0">
                    <a:moveTo>
                      <a:pt x="937" y="0"/>
                    </a:moveTo>
                    <a:cubicBezTo>
                      <a:pt x="673" y="0"/>
                      <a:pt x="418" y="36"/>
                      <a:pt x="500" y="185"/>
                    </a:cubicBezTo>
                    <a:cubicBezTo>
                      <a:pt x="566" y="305"/>
                      <a:pt x="722" y="338"/>
                      <a:pt x="881" y="338"/>
                    </a:cubicBezTo>
                    <a:cubicBezTo>
                      <a:pt x="1033" y="338"/>
                      <a:pt x="1189" y="308"/>
                      <a:pt x="1281" y="285"/>
                    </a:cubicBezTo>
                    <a:lnTo>
                      <a:pt x="1281" y="285"/>
                    </a:lnTo>
                    <a:cubicBezTo>
                      <a:pt x="1275" y="294"/>
                      <a:pt x="1272" y="305"/>
                      <a:pt x="1265" y="314"/>
                    </a:cubicBezTo>
                    <a:cubicBezTo>
                      <a:pt x="1023" y="453"/>
                      <a:pt x="395" y="828"/>
                      <a:pt x="560" y="960"/>
                    </a:cubicBezTo>
                    <a:cubicBezTo>
                      <a:pt x="577" y="974"/>
                      <a:pt x="596" y="977"/>
                      <a:pt x="623" y="977"/>
                    </a:cubicBezTo>
                    <a:cubicBezTo>
                      <a:pt x="722" y="977"/>
                      <a:pt x="887" y="890"/>
                      <a:pt x="1066" y="775"/>
                    </a:cubicBezTo>
                    <a:lnTo>
                      <a:pt x="1066" y="775"/>
                    </a:lnTo>
                    <a:cubicBezTo>
                      <a:pt x="577" y="1983"/>
                      <a:pt x="0" y="4100"/>
                      <a:pt x="1696" y="5146"/>
                    </a:cubicBezTo>
                    <a:cubicBezTo>
                      <a:pt x="1848" y="5146"/>
                      <a:pt x="2000" y="5139"/>
                      <a:pt x="2156" y="5130"/>
                    </a:cubicBezTo>
                    <a:cubicBezTo>
                      <a:pt x="2199" y="5119"/>
                      <a:pt x="2242" y="5113"/>
                      <a:pt x="2285" y="5103"/>
                    </a:cubicBezTo>
                    <a:lnTo>
                      <a:pt x="2288" y="5103"/>
                    </a:lnTo>
                    <a:cubicBezTo>
                      <a:pt x="3371" y="4928"/>
                      <a:pt x="2397" y="1162"/>
                      <a:pt x="1083" y="3"/>
                    </a:cubicBezTo>
                    <a:cubicBezTo>
                      <a:pt x="1037" y="3"/>
                      <a:pt x="987" y="0"/>
                      <a:pt x="937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31"/>
            <p:cNvGrpSpPr/>
            <p:nvPr/>
          </p:nvGrpSpPr>
          <p:grpSpPr>
            <a:xfrm rot="4320102">
              <a:off x="2380192" y="3251947"/>
              <a:ext cx="501244" cy="959813"/>
              <a:chOff x="3718475" y="677675"/>
              <a:chExt cx="501226" cy="959778"/>
            </a:xfrm>
          </p:grpSpPr>
          <p:sp>
            <p:nvSpPr>
              <p:cNvPr id="1081" name="Google Shape;1081;p31"/>
              <p:cNvSpPr/>
              <p:nvPr/>
            </p:nvSpPr>
            <p:spPr>
              <a:xfrm>
                <a:off x="4032062" y="887653"/>
                <a:ext cx="74530" cy="44654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6956" extrusionOk="0">
                    <a:moveTo>
                      <a:pt x="118" y="1"/>
                    </a:moveTo>
                    <a:cubicBezTo>
                      <a:pt x="58" y="1"/>
                      <a:pt x="1" y="47"/>
                      <a:pt x="31" y="117"/>
                    </a:cubicBezTo>
                    <a:cubicBezTo>
                      <a:pt x="476" y="1200"/>
                      <a:pt x="729" y="2350"/>
                      <a:pt x="852" y="3513"/>
                    </a:cubicBezTo>
                    <a:cubicBezTo>
                      <a:pt x="912" y="4088"/>
                      <a:pt x="945" y="4670"/>
                      <a:pt x="949" y="5248"/>
                    </a:cubicBezTo>
                    <a:cubicBezTo>
                      <a:pt x="955" y="5793"/>
                      <a:pt x="866" y="6371"/>
                      <a:pt x="925" y="6909"/>
                    </a:cubicBezTo>
                    <a:cubicBezTo>
                      <a:pt x="927" y="6938"/>
                      <a:pt x="952" y="6956"/>
                      <a:pt x="975" y="6956"/>
                    </a:cubicBezTo>
                    <a:cubicBezTo>
                      <a:pt x="993" y="6956"/>
                      <a:pt x="1011" y="6946"/>
                      <a:pt x="1018" y="6923"/>
                    </a:cubicBezTo>
                    <a:cubicBezTo>
                      <a:pt x="1161" y="6401"/>
                      <a:pt x="1125" y="5786"/>
                      <a:pt x="1121" y="5248"/>
                    </a:cubicBezTo>
                    <a:cubicBezTo>
                      <a:pt x="1118" y="4647"/>
                      <a:pt x="1085" y="4042"/>
                      <a:pt x="1018" y="3440"/>
                    </a:cubicBezTo>
                    <a:cubicBezTo>
                      <a:pt x="895" y="2287"/>
                      <a:pt x="659" y="1144"/>
                      <a:pt x="217" y="67"/>
                    </a:cubicBezTo>
                    <a:cubicBezTo>
                      <a:pt x="199" y="21"/>
                      <a:pt x="158" y="1"/>
                      <a:pt x="118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1"/>
              <p:cNvSpPr/>
              <p:nvPr/>
            </p:nvSpPr>
            <p:spPr>
              <a:xfrm>
                <a:off x="3768418" y="740521"/>
                <a:ext cx="370855" cy="896933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13972" extrusionOk="0">
                    <a:moveTo>
                      <a:pt x="58" y="0"/>
                    </a:moveTo>
                    <a:cubicBezTo>
                      <a:pt x="28" y="0"/>
                      <a:pt x="0" y="29"/>
                      <a:pt x="20" y="59"/>
                    </a:cubicBezTo>
                    <a:cubicBezTo>
                      <a:pt x="788" y="1083"/>
                      <a:pt x="1658" y="1997"/>
                      <a:pt x="2353" y="3080"/>
                    </a:cubicBezTo>
                    <a:cubicBezTo>
                      <a:pt x="3034" y="4141"/>
                      <a:pt x="3617" y="5270"/>
                      <a:pt x="4088" y="6443"/>
                    </a:cubicBezTo>
                    <a:cubicBezTo>
                      <a:pt x="5042" y="8810"/>
                      <a:pt x="5511" y="11282"/>
                      <a:pt x="5471" y="13835"/>
                    </a:cubicBezTo>
                    <a:cubicBezTo>
                      <a:pt x="5469" y="13926"/>
                      <a:pt x="5539" y="13972"/>
                      <a:pt x="5610" y="13972"/>
                    </a:cubicBezTo>
                    <a:cubicBezTo>
                      <a:pt x="5680" y="13972"/>
                      <a:pt x="5752" y="13926"/>
                      <a:pt x="5753" y="13835"/>
                    </a:cubicBezTo>
                    <a:cubicBezTo>
                      <a:pt x="5777" y="11299"/>
                      <a:pt x="5238" y="8720"/>
                      <a:pt x="4261" y="6384"/>
                    </a:cubicBezTo>
                    <a:cubicBezTo>
                      <a:pt x="3769" y="5207"/>
                      <a:pt x="3164" y="4081"/>
                      <a:pt x="2466" y="3014"/>
                    </a:cubicBezTo>
                    <a:cubicBezTo>
                      <a:pt x="1792" y="1973"/>
                      <a:pt x="1031" y="827"/>
                      <a:pt x="83" y="9"/>
                    </a:cubicBezTo>
                    <a:cubicBezTo>
                      <a:pt x="75" y="3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1"/>
              <p:cNvSpPr/>
              <p:nvPr/>
            </p:nvSpPr>
            <p:spPr>
              <a:xfrm>
                <a:off x="4066020" y="876997"/>
                <a:ext cx="79152" cy="126143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965" extrusionOk="0">
                    <a:moveTo>
                      <a:pt x="1186" y="0"/>
                    </a:moveTo>
                    <a:cubicBezTo>
                      <a:pt x="1177" y="0"/>
                      <a:pt x="1167" y="3"/>
                      <a:pt x="1160" y="10"/>
                    </a:cubicBezTo>
                    <a:cubicBezTo>
                      <a:pt x="645" y="462"/>
                      <a:pt x="320" y="1237"/>
                      <a:pt x="30" y="1845"/>
                    </a:cubicBezTo>
                    <a:cubicBezTo>
                      <a:pt x="1" y="1909"/>
                      <a:pt x="54" y="1965"/>
                      <a:pt x="105" y="1965"/>
                    </a:cubicBezTo>
                    <a:cubicBezTo>
                      <a:pt x="129" y="1965"/>
                      <a:pt x="152" y="1953"/>
                      <a:pt x="167" y="1924"/>
                    </a:cubicBezTo>
                    <a:cubicBezTo>
                      <a:pt x="337" y="1582"/>
                      <a:pt x="516" y="1250"/>
                      <a:pt x="708" y="921"/>
                    </a:cubicBezTo>
                    <a:cubicBezTo>
                      <a:pt x="878" y="632"/>
                      <a:pt x="1097" y="360"/>
                      <a:pt x="1220" y="47"/>
                    </a:cubicBezTo>
                    <a:cubicBezTo>
                      <a:pt x="1232" y="19"/>
                      <a:pt x="1209" y="0"/>
                      <a:pt x="1186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1"/>
              <p:cNvSpPr/>
              <p:nvPr/>
            </p:nvSpPr>
            <p:spPr>
              <a:xfrm>
                <a:off x="4073210" y="967638"/>
                <a:ext cx="119659" cy="32868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512" extrusionOk="0">
                    <a:moveTo>
                      <a:pt x="1155" y="1"/>
                    </a:moveTo>
                    <a:cubicBezTo>
                      <a:pt x="724" y="1"/>
                      <a:pt x="278" y="141"/>
                      <a:pt x="18" y="449"/>
                    </a:cubicBezTo>
                    <a:cubicBezTo>
                      <a:pt x="0" y="470"/>
                      <a:pt x="14" y="512"/>
                      <a:pt x="43" y="512"/>
                    </a:cubicBezTo>
                    <a:cubicBezTo>
                      <a:pt x="46" y="512"/>
                      <a:pt x="50" y="511"/>
                      <a:pt x="55" y="509"/>
                    </a:cubicBezTo>
                    <a:cubicBezTo>
                      <a:pt x="297" y="410"/>
                      <a:pt x="527" y="276"/>
                      <a:pt x="786" y="217"/>
                    </a:cubicBezTo>
                    <a:cubicBezTo>
                      <a:pt x="915" y="187"/>
                      <a:pt x="1040" y="174"/>
                      <a:pt x="1165" y="174"/>
                    </a:cubicBezTo>
                    <a:cubicBezTo>
                      <a:pt x="1358" y="174"/>
                      <a:pt x="1549" y="204"/>
                      <a:pt x="1746" y="247"/>
                    </a:cubicBezTo>
                    <a:cubicBezTo>
                      <a:pt x="1753" y="248"/>
                      <a:pt x="1760" y="249"/>
                      <a:pt x="1766" y="249"/>
                    </a:cubicBezTo>
                    <a:cubicBezTo>
                      <a:pt x="1843" y="249"/>
                      <a:pt x="1863" y="141"/>
                      <a:pt x="1786" y="110"/>
                    </a:cubicBezTo>
                    <a:cubicBezTo>
                      <a:pt x="1599" y="39"/>
                      <a:pt x="1379" y="1"/>
                      <a:pt x="1155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1"/>
              <p:cNvSpPr/>
              <p:nvPr/>
            </p:nvSpPr>
            <p:spPr>
              <a:xfrm>
                <a:off x="3753910" y="835142"/>
                <a:ext cx="130573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1" extrusionOk="0">
                    <a:moveTo>
                      <a:pt x="80" y="0"/>
                    </a:moveTo>
                    <a:cubicBezTo>
                      <a:pt x="33" y="0"/>
                      <a:pt x="1" y="69"/>
                      <a:pt x="50" y="94"/>
                    </a:cubicBezTo>
                    <a:cubicBezTo>
                      <a:pt x="409" y="257"/>
                      <a:pt x="785" y="380"/>
                      <a:pt x="1157" y="509"/>
                    </a:cubicBezTo>
                    <a:cubicBezTo>
                      <a:pt x="1332" y="568"/>
                      <a:pt x="1521" y="660"/>
                      <a:pt x="1702" y="660"/>
                    </a:cubicBezTo>
                    <a:cubicBezTo>
                      <a:pt x="1787" y="660"/>
                      <a:pt x="1869" y="641"/>
                      <a:pt x="1948" y="589"/>
                    </a:cubicBezTo>
                    <a:cubicBezTo>
                      <a:pt x="2033" y="535"/>
                      <a:pt x="1983" y="422"/>
                      <a:pt x="1903" y="422"/>
                    </a:cubicBezTo>
                    <a:cubicBezTo>
                      <a:pt x="1889" y="422"/>
                      <a:pt x="1874" y="425"/>
                      <a:pt x="1858" y="433"/>
                    </a:cubicBezTo>
                    <a:cubicBezTo>
                      <a:pt x="1812" y="457"/>
                      <a:pt x="1757" y="466"/>
                      <a:pt x="1698" y="466"/>
                    </a:cubicBezTo>
                    <a:cubicBezTo>
                      <a:pt x="1453" y="466"/>
                      <a:pt x="1127" y="299"/>
                      <a:pt x="947" y="240"/>
                    </a:cubicBezTo>
                    <a:cubicBezTo>
                      <a:pt x="665" y="150"/>
                      <a:pt x="379" y="64"/>
                      <a:pt x="90" y="1"/>
                    </a:cubicBezTo>
                    <a:cubicBezTo>
                      <a:pt x="87" y="0"/>
                      <a:pt x="83" y="0"/>
                      <a:pt x="80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1"/>
              <p:cNvSpPr/>
              <p:nvPr/>
            </p:nvSpPr>
            <p:spPr>
              <a:xfrm>
                <a:off x="3845129" y="705792"/>
                <a:ext cx="50072" cy="159589"/>
              </a:xfrm>
              <a:custGeom>
                <a:avLst/>
                <a:gdLst/>
                <a:ahLst/>
                <a:cxnLst/>
                <a:rect l="l" t="t" r="r" b="b"/>
                <a:pathLst>
                  <a:path w="780" h="2486" extrusionOk="0">
                    <a:moveTo>
                      <a:pt x="46" y="0"/>
                    </a:moveTo>
                    <a:cubicBezTo>
                      <a:pt x="23" y="0"/>
                      <a:pt x="1" y="18"/>
                      <a:pt x="9" y="48"/>
                    </a:cubicBezTo>
                    <a:cubicBezTo>
                      <a:pt x="109" y="404"/>
                      <a:pt x="221" y="760"/>
                      <a:pt x="314" y="1115"/>
                    </a:cubicBezTo>
                    <a:cubicBezTo>
                      <a:pt x="404" y="1464"/>
                      <a:pt x="627" y="2085"/>
                      <a:pt x="460" y="2415"/>
                    </a:cubicBezTo>
                    <a:cubicBezTo>
                      <a:pt x="448" y="2435"/>
                      <a:pt x="457" y="2475"/>
                      <a:pt x="487" y="2478"/>
                    </a:cubicBezTo>
                    <a:cubicBezTo>
                      <a:pt x="500" y="2481"/>
                      <a:pt x="514" y="2481"/>
                      <a:pt x="527" y="2484"/>
                    </a:cubicBezTo>
                    <a:cubicBezTo>
                      <a:pt x="533" y="2485"/>
                      <a:pt x="538" y="2486"/>
                      <a:pt x="544" y="2486"/>
                    </a:cubicBezTo>
                    <a:cubicBezTo>
                      <a:pt x="576" y="2486"/>
                      <a:pt x="612" y="2468"/>
                      <a:pt x="620" y="2432"/>
                    </a:cubicBezTo>
                    <a:cubicBezTo>
                      <a:pt x="779" y="1663"/>
                      <a:pt x="374" y="713"/>
                      <a:pt x="85" y="25"/>
                    </a:cubicBezTo>
                    <a:cubicBezTo>
                      <a:pt x="77" y="8"/>
                      <a:pt x="61" y="0"/>
                      <a:pt x="46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1"/>
              <p:cNvSpPr/>
              <p:nvPr/>
            </p:nvSpPr>
            <p:spPr>
              <a:xfrm>
                <a:off x="3857775" y="1253878"/>
                <a:ext cx="276039" cy="313143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4878" extrusionOk="0">
                    <a:moveTo>
                      <a:pt x="317" y="0"/>
                    </a:moveTo>
                    <a:cubicBezTo>
                      <a:pt x="228" y="0"/>
                      <a:pt x="138" y="7"/>
                      <a:pt x="47" y="22"/>
                    </a:cubicBezTo>
                    <a:cubicBezTo>
                      <a:pt x="1" y="28"/>
                      <a:pt x="18" y="95"/>
                      <a:pt x="61" y="101"/>
                    </a:cubicBezTo>
                    <a:cubicBezTo>
                      <a:pt x="1274" y="247"/>
                      <a:pt x="2065" y="919"/>
                      <a:pt x="2736" y="1913"/>
                    </a:cubicBezTo>
                    <a:cubicBezTo>
                      <a:pt x="3015" y="2332"/>
                      <a:pt x="3281" y="2764"/>
                      <a:pt x="3507" y="3215"/>
                    </a:cubicBezTo>
                    <a:cubicBezTo>
                      <a:pt x="3766" y="3737"/>
                      <a:pt x="3920" y="4289"/>
                      <a:pt x="4139" y="4824"/>
                    </a:cubicBezTo>
                    <a:cubicBezTo>
                      <a:pt x="4153" y="4859"/>
                      <a:pt x="4190" y="4878"/>
                      <a:pt x="4225" y="4878"/>
                    </a:cubicBezTo>
                    <a:cubicBezTo>
                      <a:pt x="4264" y="4878"/>
                      <a:pt x="4300" y="4854"/>
                      <a:pt x="4294" y="4801"/>
                    </a:cubicBezTo>
                    <a:cubicBezTo>
                      <a:pt x="4228" y="4243"/>
                      <a:pt x="3952" y="3687"/>
                      <a:pt x="3693" y="3195"/>
                    </a:cubicBezTo>
                    <a:cubicBezTo>
                      <a:pt x="3381" y="2597"/>
                      <a:pt x="3025" y="2009"/>
                      <a:pt x="2619" y="1471"/>
                    </a:cubicBezTo>
                    <a:cubicBezTo>
                      <a:pt x="2088" y="763"/>
                      <a:pt x="1257" y="0"/>
                      <a:pt x="317" y="0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1"/>
              <p:cNvSpPr/>
              <p:nvPr/>
            </p:nvSpPr>
            <p:spPr>
              <a:xfrm>
                <a:off x="3884608" y="1205155"/>
                <a:ext cx="107141" cy="105729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47" extrusionOk="0">
                    <a:moveTo>
                      <a:pt x="77" y="1"/>
                    </a:moveTo>
                    <a:cubicBezTo>
                      <a:pt x="29" y="1"/>
                      <a:pt x="0" y="75"/>
                      <a:pt x="52" y="96"/>
                    </a:cubicBezTo>
                    <a:cubicBezTo>
                      <a:pt x="743" y="392"/>
                      <a:pt x="1201" y="927"/>
                      <a:pt x="1494" y="1601"/>
                    </a:cubicBezTo>
                    <a:cubicBezTo>
                      <a:pt x="1508" y="1633"/>
                      <a:pt x="1533" y="1646"/>
                      <a:pt x="1560" y="1646"/>
                    </a:cubicBezTo>
                    <a:cubicBezTo>
                      <a:pt x="1612" y="1646"/>
                      <a:pt x="1669" y="1597"/>
                      <a:pt x="1653" y="1535"/>
                    </a:cubicBezTo>
                    <a:cubicBezTo>
                      <a:pt x="1457" y="781"/>
                      <a:pt x="819" y="213"/>
                      <a:pt x="92" y="3"/>
                    </a:cubicBezTo>
                    <a:cubicBezTo>
                      <a:pt x="87" y="1"/>
                      <a:pt x="82" y="1"/>
                      <a:pt x="77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1"/>
              <p:cNvSpPr/>
              <p:nvPr/>
            </p:nvSpPr>
            <p:spPr>
              <a:xfrm>
                <a:off x="3857005" y="1300226"/>
                <a:ext cx="132113" cy="56042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873" extrusionOk="0">
                    <a:moveTo>
                      <a:pt x="1628" y="1"/>
                    </a:moveTo>
                    <a:cubicBezTo>
                      <a:pt x="1001" y="1"/>
                      <a:pt x="402" y="318"/>
                      <a:pt x="23" y="812"/>
                    </a:cubicBezTo>
                    <a:cubicBezTo>
                      <a:pt x="0" y="842"/>
                      <a:pt x="31" y="872"/>
                      <a:pt x="61" y="872"/>
                    </a:cubicBezTo>
                    <a:cubicBezTo>
                      <a:pt x="71" y="872"/>
                      <a:pt x="81" y="869"/>
                      <a:pt x="89" y="861"/>
                    </a:cubicBezTo>
                    <a:cubicBezTo>
                      <a:pt x="593" y="390"/>
                      <a:pt x="1183" y="196"/>
                      <a:pt x="1853" y="196"/>
                    </a:cubicBezTo>
                    <a:cubicBezTo>
                      <a:pt x="1881" y="196"/>
                      <a:pt x="1909" y="196"/>
                      <a:pt x="1938" y="197"/>
                    </a:cubicBezTo>
                    <a:cubicBezTo>
                      <a:pt x="2030" y="197"/>
                      <a:pt x="2057" y="48"/>
                      <a:pt x="1961" y="31"/>
                    </a:cubicBezTo>
                    <a:cubicBezTo>
                      <a:pt x="1850" y="11"/>
                      <a:pt x="1738" y="1"/>
                      <a:pt x="1628" y="1"/>
                    </a:cubicBezTo>
                    <a:close/>
                  </a:path>
                </a:pathLst>
              </a:custGeom>
              <a:solidFill>
                <a:srgbClr val="08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1"/>
              <p:cNvSpPr/>
              <p:nvPr/>
            </p:nvSpPr>
            <p:spPr>
              <a:xfrm>
                <a:off x="3736578" y="711313"/>
                <a:ext cx="70743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988" extrusionOk="0">
                    <a:moveTo>
                      <a:pt x="552" y="0"/>
                    </a:moveTo>
                    <a:cubicBezTo>
                      <a:pt x="504" y="0"/>
                      <a:pt x="455" y="7"/>
                      <a:pt x="407" y="22"/>
                    </a:cubicBezTo>
                    <a:cubicBezTo>
                      <a:pt x="148" y="99"/>
                      <a:pt x="1" y="375"/>
                      <a:pt x="77" y="637"/>
                    </a:cubicBezTo>
                    <a:cubicBezTo>
                      <a:pt x="143" y="849"/>
                      <a:pt x="339" y="988"/>
                      <a:pt x="552" y="988"/>
                    </a:cubicBezTo>
                    <a:cubicBezTo>
                      <a:pt x="599" y="988"/>
                      <a:pt x="648" y="981"/>
                      <a:pt x="696" y="966"/>
                    </a:cubicBezTo>
                    <a:cubicBezTo>
                      <a:pt x="955" y="887"/>
                      <a:pt x="1102" y="611"/>
                      <a:pt x="1025" y="352"/>
                    </a:cubicBezTo>
                    <a:cubicBezTo>
                      <a:pt x="960" y="137"/>
                      <a:pt x="764" y="0"/>
                      <a:pt x="55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1"/>
              <p:cNvSpPr/>
              <p:nvPr/>
            </p:nvSpPr>
            <p:spPr>
              <a:xfrm>
                <a:off x="4102932" y="851062"/>
                <a:ext cx="70871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88" extrusionOk="0">
                    <a:moveTo>
                      <a:pt x="553" y="0"/>
                    </a:moveTo>
                    <a:cubicBezTo>
                      <a:pt x="505" y="0"/>
                      <a:pt x="457" y="7"/>
                      <a:pt x="409" y="22"/>
                    </a:cubicBezTo>
                    <a:cubicBezTo>
                      <a:pt x="147" y="98"/>
                      <a:pt x="1" y="374"/>
                      <a:pt x="81" y="637"/>
                    </a:cubicBezTo>
                    <a:cubicBezTo>
                      <a:pt x="143" y="849"/>
                      <a:pt x="338" y="988"/>
                      <a:pt x="551" y="988"/>
                    </a:cubicBezTo>
                    <a:cubicBezTo>
                      <a:pt x="599" y="988"/>
                      <a:pt x="647" y="981"/>
                      <a:pt x="695" y="966"/>
                    </a:cubicBezTo>
                    <a:cubicBezTo>
                      <a:pt x="954" y="886"/>
                      <a:pt x="1104" y="610"/>
                      <a:pt x="1024" y="351"/>
                    </a:cubicBezTo>
                    <a:cubicBezTo>
                      <a:pt x="959" y="137"/>
                      <a:pt x="764" y="0"/>
                      <a:pt x="553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1"/>
              <p:cNvSpPr/>
              <p:nvPr/>
            </p:nvSpPr>
            <p:spPr>
              <a:xfrm>
                <a:off x="3809566" y="1231860"/>
                <a:ext cx="7093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988" extrusionOk="0">
                    <a:moveTo>
                      <a:pt x="555" y="1"/>
                    </a:moveTo>
                    <a:cubicBezTo>
                      <a:pt x="507" y="1"/>
                      <a:pt x="458" y="8"/>
                      <a:pt x="410" y="22"/>
                    </a:cubicBezTo>
                    <a:cubicBezTo>
                      <a:pt x="150" y="99"/>
                      <a:pt x="1" y="375"/>
                      <a:pt x="80" y="637"/>
                    </a:cubicBezTo>
                    <a:cubicBezTo>
                      <a:pt x="145" y="849"/>
                      <a:pt x="342" y="988"/>
                      <a:pt x="553" y="988"/>
                    </a:cubicBezTo>
                    <a:cubicBezTo>
                      <a:pt x="600" y="988"/>
                      <a:pt x="648" y="981"/>
                      <a:pt x="695" y="966"/>
                    </a:cubicBezTo>
                    <a:cubicBezTo>
                      <a:pt x="958" y="886"/>
                      <a:pt x="1104" y="610"/>
                      <a:pt x="1025" y="351"/>
                    </a:cubicBezTo>
                    <a:cubicBezTo>
                      <a:pt x="962" y="137"/>
                      <a:pt x="767" y="1"/>
                      <a:pt x="555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1"/>
              <p:cNvSpPr/>
              <p:nvPr/>
            </p:nvSpPr>
            <p:spPr>
              <a:xfrm>
                <a:off x="3812776" y="677675"/>
                <a:ext cx="60857" cy="54373"/>
              </a:xfrm>
              <a:custGeom>
                <a:avLst/>
                <a:gdLst/>
                <a:ahLst/>
                <a:cxnLst/>
                <a:rect l="l" t="t" r="r" b="b"/>
                <a:pathLst>
                  <a:path w="948" h="847" extrusionOk="0">
                    <a:moveTo>
                      <a:pt x="472" y="0"/>
                    </a:moveTo>
                    <a:cubicBezTo>
                      <a:pt x="432" y="0"/>
                      <a:pt x="390" y="6"/>
                      <a:pt x="349" y="18"/>
                    </a:cubicBezTo>
                    <a:cubicBezTo>
                      <a:pt x="127" y="84"/>
                      <a:pt x="1" y="324"/>
                      <a:pt x="70" y="546"/>
                    </a:cubicBezTo>
                    <a:cubicBezTo>
                      <a:pt x="125" y="728"/>
                      <a:pt x="293" y="846"/>
                      <a:pt x="475" y="846"/>
                    </a:cubicBezTo>
                    <a:cubicBezTo>
                      <a:pt x="515" y="846"/>
                      <a:pt x="555" y="841"/>
                      <a:pt x="596" y="828"/>
                    </a:cubicBezTo>
                    <a:cubicBezTo>
                      <a:pt x="822" y="759"/>
                      <a:pt x="948" y="523"/>
                      <a:pt x="878" y="300"/>
                    </a:cubicBezTo>
                    <a:cubicBezTo>
                      <a:pt x="824" y="118"/>
                      <a:pt x="656" y="0"/>
                      <a:pt x="47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1"/>
              <p:cNvSpPr/>
              <p:nvPr/>
            </p:nvSpPr>
            <p:spPr>
              <a:xfrm>
                <a:off x="4012675" y="853566"/>
                <a:ext cx="60921" cy="54502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49" extrusionOk="0">
                    <a:moveTo>
                      <a:pt x="478" y="0"/>
                    </a:moveTo>
                    <a:cubicBezTo>
                      <a:pt x="436" y="0"/>
                      <a:pt x="395" y="7"/>
                      <a:pt x="353" y="19"/>
                    </a:cubicBezTo>
                    <a:cubicBezTo>
                      <a:pt x="127" y="86"/>
                      <a:pt x="1" y="322"/>
                      <a:pt x="71" y="548"/>
                    </a:cubicBezTo>
                    <a:cubicBezTo>
                      <a:pt x="125" y="731"/>
                      <a:pt x="294" y="848"/>
                      <a:pt x="475" y="848"/>
                    </a:cubicBezTo>
                    <a:cubicBezTo>
                      <a:pt x="515" y="848"/>
                      <a:pt x="556" y="843"/>
                      <a:pt x="596" y="831"/>
                    </a:cubicBezTo>
                    <a:cubicBezTo>
                      <a:pt x="821" y="760"/>
                      <a:pt x="948" y="525"/>
                      <a:pt x="878" y="302"/>
                    </a:cubicBezTo>
                    <a:cubicBezTo>
                      <a:pt x="824" y="118"/>
                      <a:pt x="658" y="0"/>
                      <a:pt x="478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1"/>
              <p:cNvSpPr/>
              <p:nvPr/>
            </p:nvSpPr>
            <p:spPr>
              <a:xfrm>
                <a:off x="3825614" y="1328921"/>
                <a:ext cx="60793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48" extrusionOk="0">
                    <a:moveTo>
                      <a:pt x="476" y="0"/>
                    </a:moveTo>
                    <a:cubicBezTo>
                      <a:pt x="434" y="0"/>
                      <a:pt x="391" y="6"/>
                      <a:pt x="349" y="20"/>
                    </a:cubicBezTo>
                    <a:cubicBezTo>
                      <a:pt x="126" y="86"/>
                      <a:pt x="0" y="322"/>
                      <a:pt x="70" y="548"/>
                    </a:cubicBezTo>
                    <a:cubicBezTo>
                      <a:pt x="124" y="730"/>
                      <a:pt x="293" y="848"/>
                      <a:pt x="474" y="848"/>
                    </a:cubicBezTo>
                    <a:cubicBezTo>
                      <a:pt x="514" y="848"/>
                      <a:pt x="555" y="842"/>
                      <a:pt x="595" y="830"/>
                    </a:cubicBezTo>
                    <a:cubicBezTo>
                      <a:pt x="821" y="761"/>
                      <a:pt x="947" y="524"/>
                      <a:pt x="878" y="302"/>
                    </a:cubicBezTo>
                    <a:cubicBezTo>
                      <a:pt x="824" y="118"/>
                      <a:pt x="658" y="0"/>
                      <a:pt x="476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1"/>
              <p:cNvSpPr/>
              <p:nvPr/>
            </p:nvSpPr>
            <p:spPr>
              <a:xfrm>
                <a:off x="4159037" y="953580"/>
                <a:ext cx="60664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945" h="848" extrusionOk="0">
                    <a:moveTo>
                      <a:pt x="474" y="1"/>
                    </a:moveTo>
                    <a:cubicBezTo>
                      <a:pt x="433" y="1"/>
                      <a:pt x="391" y="7"/>
                      <a:pt x="350" y="20"/>
                    </a:cubicBezTo>
                    <a:cubicBezTo>
                      <a:pt x="127" y="87"/>
                      <a:pt x="0" y="323"/>
                      <a:pt x="67" y="546"/>
                    </a:cubicBezTo>
                    <a:cubicBezTo>
                      <a:pt x="121" y="729"/>
                      <a:pt x="288" y="847"/>
                      <a:pt x="469" y="847"/>
                    </a:cubicBezTo>
                    <a:cubicBezTo>
                      <a:pt x="511" y="847"/>
                      <a:pt x="553" y="841"/>
                      <a:pt x="595" y="828"/>
                    </a:cubicBezTo>
                    <a:cubicBezTo>
                      <a:pt x="818" y="762"/>
                      <a:pt x="945" y="526"/>
                      <a:pt x="878" y="299"/>
                    </a:cubicBezTo>
                    <a:cubicBezTo>
                      <a:pt x="821" y="118"/>
                      <a:pt x="654" y="1"/>
                      <a:pt x="474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1"/>
              <p:cNvSpPr/>
              <p:nvPr/>
            </p:nvSpPr>
            <p:spPr>
              <a:xfrm>
                <a:off x="3860536" y="1178772"/>
                <a:ext cx="60728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946" h="848" extrusionOk="0">
                    <a:moveTo>
                      <a:pt x="472" y="1"/>
                    </a:moveTo>
                    <a:cubicBezTo>
                      <a:pt x="432" y="1"/>
                      <a:pt x="391" y="6"/>
                      <a:pt x="350" y="18"/>
                    </a:cubicBezTo>
                    <a:cubicBezTo>
                      <a:pt x="128" y="89"/>
                      <a:pt x="1" y="325"/>
                      <a:pt x="68" y="547"/>
                    </a:cubicBezTo>
                    <a:cubicBezTo>
                      <a:pt x="125" y="730"/>
                      <a:pt x="294" y="847"/>
                      <a:pt x="475" y="847"/>
                    </a:cubicBezTo>
                    <a:cubicBezTo>
                      <a:pt x="515" y="847"/>
                      <a:pt x="556" y="841"/>
                      <a:pt x="596" y="830"/>
                    </a:cubicBezTo>
                    <a:cubicBezTo>
                      <a:pt x="818" y="759"/>
                      <a:pt x="945" y="524"/>
                      <a:pt x="878" y="301"/>
                    </a:cubicBezTo>
                    <a:cubicBezTo>
                      <a:pt x="824" y="118"/>
                      <a:pt x="656" y="1"/>
                      <a:pt x="472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1"/>
              <p:cNvSpPr/>
              <p:nvPr/>
            </p:nvSpPr>
            <p:spPr>
              <a:xfrm>
                <a:off x="3718475" y="813252"/>
                <a:ext cx="55785" cy="49944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78" extrusionOk="0">
                    <a:moveTo>
                      <a:pt x="433" y="1"/>
                    </a:moveTo>
                    <a:cubicBezTo>
                      <a:pt x="397" y="1"/>
                      <a:pt x="360" y="6"/>
                      <a:pt x="323" y="17"/>
                    </a:cubicBezTo>
                    <a:cubicBezTo>
                      <a:pt x="117" y="80"/>
                      <a:pt x="1" y="296"/>
                      <a:pt x="64" y="502"/>
                    </a:cubicBezTo>
                    <a:cubicBezTo>
                      <a:pt x="116" y="669"/>
                      <a:pt x="269" y="778"/>
                      <a:pt x="435" y="778"/>
                    </a:cubicBezTo>
                    <a:cubicBezTo>
                      <a:pt x="473" y="778"/>
                      <a:pt x="511" y="772"/>
                      <a:pt x="549" y="761"/>
                    </a:cubicBezTo>
                    <a:cubicBezTo>
                      <a:pt x="752" y="698"/>
                      <a:pt x="868" y="482"/>
                      <a:pt x="805" y="276"/>
                    </a:cubicBezTo>
                    <a:cubicBezTo>
                      <a:pt x="756" y="109"/>
                      <a:pt x="602" y="1"/>
                      <a:pt x="433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9" name="Google Shape;1099;p31"/>
            <p:cNvGrpSpPr/>
            <p:nvPr/>
          </p:nvGrpSpPr>
          <p:grpSpPr>
            <a:xfrm>
              <a:off x="2129319" y="3581595"/>
              <a:ext cx="252821" cy="455008"/>
              <a:chOff x="2129319" y="2876745"/>
              <a:chExt cx="252821" cy="455008"/>
            </a:xfrm>
          </p:grpSpPr>
          <p:sp>
            <p:nvSpPr>
              <p:cNvPr id="1100" name="Google Shape;1100;p31"/>
              <p:cNvSpPr/>
              <p:nvPr/>
            </p:nvSpPr>
            <p:spPr>
              <a:xfrm flipH="1">
                <a:off x="2129319" y="2876745"/>
                <a:ext cx="252821" cy="455008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5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0" y="392"/>
                      <a:pt x="332" y="786"/>
                      <a:pt x="481" y="1187"/>
                    </a:cubicBezTo>
                    <a:cubicBezTo>
                      <a:pt x="630" y="1587"/>
                      <a:pt x="772" y="1988"/>
                      <a:pt x="888" y="2399"/>
                    </a:cubicBezTo>
                    <a:cubicBezTo>
                      <a:pt x="941" y="2600"/>
                      <a:pt x="991" y="2809"/>
                      <a:pt x="1037" y="3014"/>
                    </a:cubicBezTo>
                    <a:cubicBezTo>
                      <a:pt x="1087" y="3220"/>
                      <a:pt x="1090" y="3421"/>
                      <a:pt x="1074" y="3634"/>
                    </a:cubicBezTo>
                    <a:cubicBezTo>
                      <a:pt x="1031" y="4057"/>
                      <a:pt x="1087" y="4538"/>
                      <a:pt x="1362" y="4905"/>
                    </a:cubicBezTo>
                    <a:cubicBezTo>
                      <a:pt x="1431" y="4995"/>
                      <a:pt x="1517" y="5078"/>
                      <a:pt x="1620" y="5137"/>
                    </a:cubicBezTo>
                    <a:cubicBezTo>
                      <a:pt x="1702" y="5181"/>
                      <a:pt x="1795" y="5212"/>
                      <a:pt x="1891" y="5212"/>
                    </a:cubicBezTo>
                    <a:cubicBezTo>
                      <a:pt x="1920" y="5212"/>
                      <a:pt x="1949" y="5209"/>
                      <a:pt x="1978" y="5203"/>
                    </a:cubicBezTo>
                    <a:cubicBezTo>
                      <a:pt x="2107" y="5180"/>
                      <a:pt x="2212" y="5098"/>
                      <a:pt x="2282" y="5001"/>
                    </a:cubicBezTo>
                    <a:cubicBezTo>
                      <a:pt x="2348" y="4912"/>
                      <a:pt x="2405" y="4816"/>
                      <a:pt x="2451" y="4717"/>
                    </a:cubicBezTo>
                    <a:cubicBezTo>
                      <a:pt x="2547" y="4518"/>
                      <a:pt x="2614" y="4309"/>
                      <a:pt x="2669" y="4101"/>
                    </a:cubicBezTo>
                    <a:cubicBezTo>
                      <a:pt x="2726" y="3892"/>
                      <a:pt x="2769" y="3684"/>
                      <a:pt x="2805" y="3471"/>
                    </a:cubicBezTo>
                    <a:cubicBezTo>
                      <a:pt x="2878" y="3044"/>
                      <a:pt x="2895" y="2611"/>
                      <a:pt x="2845" y="2180"/>
                    </a:cubicBezTo>
                    <a:cubicBezTo>
                      <a:pt x="2789" y="1752"/>
                      <a:pt x="2677" y="1332"/>
                      <a:pt x="2487" y="951"/>
                    </a:cubicBezTo>
                    <a:lnTo>
                      <a:pt x="2487" y="951"/>
                    </a:lnTo>
                    <a:cubicBezTo>
                      <a:pt x="2646" y="1349"/>
                      <a:pt x="2742" y="1766"/>
                      <a:pt x="2769" y="2189"/>
                    </a:cubicBezTo>
                    <a:cubicBezTo>
                      <a:pt x="2805" y="2611"/>
                      <a:pt x="2776" y="3038"/>
                      <a:pt x="2693" y="3452"/>
                    </a:cubicBezTo>
                    <a:cubicBezTo>
                      <a:pt x="2600" y="3862"/>
                      <a:pt x="2514" y="4286"/>
                      <a:pt x="2328" y="4657"/>
                    </a:cubicBezTo>
                    <a:cubicBezTo>
                      <a:pt x="2282" y="4749"/>
                      <a:pt x="2229" y="4839"/>
                      <a:pt x="2169" y="4919"/>
                    </a:cubicBezTo>
                    <a:cubicBezTo>
                      <a:pt x="2113" y="4995"/>
                      <a:pt x="2038" y="5051"/>
                      <a:pt x="1951" y="5064"/>
                    </a:cubicBezTo>
                    <a:cubicBezTo>
                      <a:pt x="1935" y="5067"/>
                      <a:pt x="1919" y="5068"/>
                      <a:pt x="1903" y="5068"/>
                    </a:cubicBezTo>
                    <a:cubicBezTo>
                      <a:pt x="1833" y="5068"/>
                      <a:pt x="1759" y="5046"/>
                      <a:pt x="1693" y="5008"/>
                    </a:cubicBezTo>
                    <a:cubicBezTo>
                      <a:pt x="1613" y="4962"/>
                      <a:pt x="1541" y="4892"/>
                      <a:pt x="1481" y="4812"/>
                    </a:cubicBezTo>
                    <a:cubicBezTo>
                      <a:pt x="1358" y="4653"/>
                      <a:pt x="1283" y="4462"/>
                      <a:pt x="1239" y="4263"/>
                    </a:cubicBezTo>
                    <a:cubicBezTo>
                      <a:pt x="1193" y="4057"/>
                      <a:pt x="1196" y="3855"/>
                      <a:pt x="1209" y="3640"/>
                    </a:cubicBezTo>
                    <a:cubicBezTo>
                      <a:pt x="1216" y="3534"/>
                      <a:pt x="1219" y="3425"/>
                      <a:pt x="1213" y="3316"/>
                    </a:cubicBezTo>
                    <a:cubicBezTo>
                      <a:pt x="1209" y="3203"/>
                      <a:pt x="1190" y="3094"/>
                      <a:pt x="1166" y="2988"/>
                    </a:cubicBezTo>
                    <a:cubicBezTo>
                      <a:pt x="1116" y="2776"/>
                      <a:pt x="1060" y="2571"/>
                      <a:pt x="997" y="2365"/>
                    </a:cubicBezTo>
                    <a:cubicBezTo>
                      <a:pt x="736" y="1547"/>
                      <a:pt x="392" y="759"/>
                      <a:pt x="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1"/>
              <p:cNvSpPr/>
              <p:nvPr/>
            </p:nvSpPr>
            <p:spPr>
              <a:xfrm flipH="1">
                <a:off x="2229715" y="3231528"/>
                <a:ext cx="20254" cy="9026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034" extrusionOk="0">
                    <a:moveTo>
                      <a:pt x="147" y="993"/>
                    </a:moveTo>
                    <a:lnTo>
                      <a:pt x="146" y="994"/>
                    </a:lnTo>
                    <a:cubicBezTo>
                      <a:pt x="146" y="995"/>
                      <a:pt x="145" y="995"/>
                      <a:pt x="145" y="995"/>
                    </a:cubicBezTo>
                    <a:cubicBezTo>
                      <a:pt x="146" y="995"/>
                      <a:pt x="146" y="994"/>
                      <a:pt x="147" y="993"/>
                    </a:cubicBezTo>
                    <a:close/>
                    <a:moveTo>
                      <a:pt x="198" y="0"/>
                    </a:moveTo>
                    <a:cubicBezTo>
                      <a:pt x="192" y="162"/>
                      <a:pt x="182" y="328"/>
                      <a:pt x="156" y="487"/>
                    </a:cubicBezTo>
                    <a:cubicBezTo>
                      <a:pt x="142" y="566"/>
                      <a:pt x="126" y="642"/>
                      <a:pt x="102" y="719"/>
                    </a:cubicBezTo>
                    <a:cubicBezTo>
                      <a:pt x="93" y="759"/>
                      <a:pt x="76" y="795"/>
                      <a:pt x="63" y="832"/>
                    </a:cubicBezTo>
                    <a:cubicBezTo>
                      <a:pt x="56" y="848"/>
                      <a:pt x="47" y="864"/>
                      <a:pt x="40" y="881"/>
                    </a:cubicBezTo>
                    <a:lnTo>
                      <a:pt x="27" y="904"/>
                    </a:lnTo>
                    <a:lnTo>
                      <a:pt x="20" y="917"/>
                    </a:lnTo>
                    <a:lnTo>
                      <a:pt x="13" y="924"/>
                    </a:lnTo>
                    <a:lnTo>
                      <a:pt x="13" y="926"/>
                    </a:lnTo>
                    <a:lnTo>
                      <a:pt x="13" y="926"/>
                    </a:lnTo>
                    <a:cubicBezTo>
                      <a:pt x="11" y="928"/>
                      <a:pt x="0" y="947"/>
                      <a:pt x="3" y="974"/>
                    </a:cubicBezTo>
                    <a:cubicBezTo>
                      <a:pt x="10" y="1006"/>
                      <a:pt x="36" y="1026"/>
                      <a:pt x="50" y="1034"/>
                    </a:cubicBezTo>
                    <a:lnTo>
                      <a:pt x="109" y="894"/>
                    </a:lnTo>
                    <a:cubicBezTo>
                      <a:pt x="122" y="898"/>
                      <a:pt x="149" y="917"/>
                      <a:pt x="152" y="951"/>
                    </a:cubicBezTo>
                    <a:cubicBezTo>
                      <a:pt x="157" y="972"/>
                      <a:pt x="150" y="988"/>
                      <a:pt x="147" y="993"/>
                    </a:cubicBezTo>
                    <a:lnTo>
                      <a:pt x="147" y="993"/>
                    </a:lnTo>
                    <a:lnTo>
                      <a:pt x="149" y="991"/>
                    </a:lnTo>
                    <a:lnTo>
                      <a:pt x="152" y="983"/>
                    </a:lnTo>
                    <a:lnTo>
                      <a:pt x="159" y="967"/>
                    </a:lnTo>
                    <a:lnTo>
                      <a:pt x="169" y="934"/>
                    </a:lnTo>
                    <a:cubicBezTo>
                      <a:pt x="175" y="914"/>
                      <a:pt x="182" y="891"/>
                      <a:pt x="189" y="871"/>
                    </a:cubicBezTo>
                    <a:cubicBezTo>
                      <a:pt x="198" y="828"/>
                      <a:pt x="206" y="785"/>
                      <a:pt x="212" y="745"/>
                    </a:cubicBezTo>
                    <a:cubicBezTo>
                      <a:pt x="226" y="659"/>
                      <a:pt x="229" y="577"/>
                      <a:pt x="232" y="494"/>
                    </a:cubicBezTo>
                    <a:cubicBezTo>
                      <a:pt x="232" y="325"/>
                      <a:pt x="218" y="162"/>
                      <a:pt x="1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1"/>
              <p:cNvSpPr/>
              <p:nvPr/>
            </p:nvSpPr>
            <p:spPr>
              <a:xfrm flipH="1">
                <a:off x="2175328" y="3202545"/>
                <a:ext cx="13968" cy="100133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47" extrusionOk="0">
                    <a:moveTo>
                      <a:pt x="77" y="1"/>
                    </a:moveTo>
                    <a:cubicBezTo>
                      <a:pt x="93" y="382"/>
                      <a:pt x="57" y="762"/>
                      <a:pt x="0" y="1130"/>
                    </a:cubicBezTo>
                    <a:lnTo>
                      <a:pt x="153" y="1147"/>
                    </a:lnTo>
                    <a:cubicBezTo>
                      <a:pt x="159" y="759"/>
                      <a:pt x="142" y="378"/>
                      <a:pt x="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3" name="Google Shape;1103;p31"/>
            <p:cNvSpPr/>
            <p:nvPr/>
          </p:nvSpPr>
          <p:spPr>
            <a:xfrm flipH="1">
              <a:off x="2177067" y="2941256"/>
              <a:ext cx="684083" cy="420175"/>
            </a:xfrm>
            <a:custGeom>
              <a:avLst/>
              <a:gdLst/>
              <a:ahLst/>
              <a:cxnLst/>
              <a:rect l="l" t="t" r="r" b="b"/>
              <a:pathLst>
                <a:path w="7836" h="4813" extrusionOk="0">
                  <a:moveTo>
                    <a:pt x="6160" y="1799"/>
                  </a:moveTo>
                  <a:cubicBezTo>
                    <a:pt x="6415" y="1799"/>
                    <a:pt x="6620" y="2005"/>
                    <a:pt x="6620" y="2256"/>
                  </a:cubicBezTo>
                  <a:cubicBezTo>
                    <a:pt x="6620" y="2508"/>
                    <a:pt x="6415" y="2713"/>
                    <a:pt x="6160" y="2713"/>
                  </a:cubicBezTo>
                  <a:cubicBezTo>
                    <a:pt x="5908" y="2713"/>
                    <a:pt x="5703" y="2508"/>
                    <a:pt x="5703" y="2256"/>
                  </a:cubicBezTo>
                  <a:cubicBezTo>
                    <a:pt x="5703" y="2005"/>
                    <a:pt x="5908" y="1799"/>
                    <a:pt x="6160" y="1799"/>
                  </a:cubicBezTo>
                  <a:close/>
                  <a:moveTo>
                    <a:pt x="1421" y="2942"/>
                  </a:moveTo>
                  <a:cubicBezTo>
                    <a:pt x="1577" y="2942"/>
                    <a:pt x="1703" y="3067"/>
                    <a:pt x="1703" y="3223"/>
                  </a:cubicBezTo>
                  <a:cubicBezTo>
                    <a:pt x="1703" y="3379"/>
                    <a:pt x="1577" y="3504"/>
                    <a:pt x="1421" y="3504"/>
                  </a:cubicBezTo>
                  <a:cubicBezTo>
                    <a:pt x="1266" y="3504"/>
                    <a:pt x="1139" y="3379"/>
                    <a:pt x="1139" y="3223"/>
                  </a:cubicBezTo>
                  <a:cubicBezTo>
                    <a:pt x="1139" y="3067"/>
                    <a:pt x="1266" y="2942"/>
                    <a:pt x="1421" y="2942"/>
                  </a:cubicBezTo>
                  <a:close/>
                  <a:moveTo>
                    <a:pt x="4090" y="2942"/>
                  </a:moveTo>
                  <a:cubicBezTo>
                    <a:pt x="4342" y="2942"/>
                    <a:pt x="4547" y="3147"/>
                    <a:pt x="4547" y="3399"/>
                  </a:cubicBezTo>
                  <a:cubicBezTo>
                    <a:pt x="4547" y="3654"/>
                    <a:pt x="4342" y="3859"/>
                    <a:pt x="4090" y="3859"/>
                  </a:cubicBezTo>
                  <a:cubicBezTo>
                    <a:pt x="3835" y="3859"/>
                    <a:pt x="3633" y="3654"/>
                    <a:pt x="3633" y="3399"/>
                  </a:cubicBezTo>
                  <a:cubicBezTo>
                    <a:pt x="3633" y="3147"/>
                    <a:pt x="3835" y="2942"/>
                    <a:pt x="4090" y="2942"/>
                  </a:cubicBezTo>
                  <a:close/>
                  <a:moveTo>
                    <a:pt x="6558" y="0"/>
                  </a:moveTo>
                  <a:cubicBezTo>
                    <a:pt x="4546" y="0"/>
                    <a:pt x="54" y="1312"/>
                    <a:pt x="54" y="1312"/>
                  </a:cubicBezTo>
                  <a:cubicBezTo>
                    <a:pt x="1" y="1329"/>
                    <a:pt x="80" y="3094"/>
                    <a:pt x="617" y="3978"/>
                  </a:cubicBezTo>
                  <a:cubicBezTo>
                    <a:pt x="696" y="3935"/>
                    <a:pt x="785" y="3909"/>
                    <a:pt x="884" y="3909"/>
                  </a:cubicBezTo>
                  <a:cubicBezTo>
                    <a:pt x="1199" y="3909"/>
                    <a:pt x="1454" y="4164"/>
                    <a:pt x="1454" y="4478"/>
                  </a:cubicBezTo>
                  <a:cubicBezTo>
                    <a:pt x="1454" y="4508"/>
                    <a:pt x="1451" y="4534"/>
                    <a:pt x="1445" y="4564"/>
                  </a:cubicBezTo>
                  <a:cubicBezTo>
                    <a:pt x="2004" y="4721"/>
                    <a:pt x="2847" y="4812"/>
                    <a:pt x="3699" y="4812"/>
                  </a:cubicBezTo>
                  <a:cubicBezTo>
                    <a:pt x="4180" y="4812"/>
                    <a:pt x="4663" y="4783"/>
                    <a:pt x="5101" y="4720"/>
                  </a:cubicBezTo>
                  <a:cubicBezTo>
                    <a:pt x="5057" y="4650"/>
                    <a:pt x="5031" y="4568"/>
                    <a:pt x="5031" y="4478"/>
                  </a:cubicBezTo>
                  <a:cubicBezTo>
                    <a:pt x="5031" y="4223"/>
                    <a:pt x="5236" y="4018"/>
                    <a:pt x="5488" y="4018"/>
                  </a:cubicBezTo>
                  <a:cubicBezTo>
                    <a:pt x="5740" y="4018"/>
                    <a:pt x="5945" y="4223"/>
                    <a:pt x="5945" y="4478"/>
                  </a:cubicBezTo>
                  <a:cubicBezTo>
                    <a:pt x="5945" y="4498"/>
                    <a:pt x="5941" y="4518"/>
                    <a:pt x="5938" y="4537"/>
                  </a:cubicBezTo>
                  <a:cubicBezTo>
                    <a:pt x="6107" y="4482"/>
                    <a:pt x="6256" y="4422"/>
                    <a:pt x="6382" y="4349"/>
                  </a:cubicBezTo>
                  <a:cubicBezTo>
                    <a:pt x="6564" y="4243"/>
                    <a:pt x="6730" y="4091"/>
                    <a:pt x="6875" y="3909"/>
                  </a:cubicBezTo>
                  <a:cubicBezTo>
                    <a:pt x="6845" y="3859"/>
                    <a:pt x="6825" y="3799"/>
                    <a:pt x="6825" y="3733"/>
                  </a:cubicBezTo>
                  <a:cubicBezTo>
                    <a:pt x="6825" y="3551"/>
                    <a:pt x="6975" y="3399"/>
                    <a:pt x="7160" y="3399"/>
                  </a:cubicBezTo>
                  <a:cubicBezTo>
                    <a:pt x="7173" y="3399"/>
                    <a:pt x="7187" y="3402"/>
                    <a:pt x="7199" y="3405"/>
                  </a:cubicBezTo>
                  <a:cubicBezTo>
                    <a:pt x="7716" y="2396"/>
                    <a:pt x="7835" y="968"/>
                    <a:pt x="7485" y="270"/>
                  </a:cubicBezTo>
                  <a:cubicBezTo>
                    <a:pt x="7388" y="77"/>
                    <a:pt x="7046" y="0"/>
                    <a:pt x="6558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 flipH="1">
              <a:off x="2189895" y="2993441"/>
              <a:ext cx="667059" cy="238853"/>
            </a:xfrm>
            <a:custGeom>
              <a:avLst/>
              <a:gdLst/>
              <a:ahLst/>
              <a:cxnLst/>
              <a:rect l="l" t="t" r="r" b="b"/>
              <a:pathLst>
                <a:path w="7641" h="2736" extrusionOk="0">
                  <a:moveTo>
                    <a:pt x="2720" y="0"/>
                  </a:moveTo>
                  <a:cubicBezTo>
                    <a:pt x="2617" y="23"/>
                    <a:pt x="2518" y="46"/>
                    <a:pt x="2418" y="69"/>
                  </a:cubicBezTo>
                  <a:cubicBezTo>
                    <a:pt x="2007" y="437"/>
                    <a:pt x="1173" y="1066"/>
                    <a:pt x="312" y="1066"/>
                  </a:cubicBezTo>
                  <a:cubicBezTo>
                    <a:pt x="282" y="1066"/>
                    <a:pt x="253" y="1063"/>
                    <a:pt x="222" y="1063"/>
                  </a:cubicBezTo>
                  <a:cubicBezTo>
                    <a:pt x="147" y="1060"/>
                    <a:pt x="77" y="1049"/>
                    <a:pt x="4" y="1040"/>
                  </a:cubicBezTo>
                  <a:cubicBezTo>
                    <a:pt x="4" y="1060"/>
                    <a:pt x="1" y="1076"/>
                    <a:pt x="1" y="1099"/>
                  </a:cubicBezTo>
                  <a:cubicBezTo>
                    <a:pt x="17" y="1328"/>
                    <a:pt x="51" y="1639"/>
                    <a:pt x="107" y="1971"/>
                  </a:cubicBezTo>
                  <a:lnTo>
                    <a:pt x="110" y="1974"/>
                  </a:lnTo>
                  <a:cubicBezTo>
                    <a:pt x="170" y="2159"/>
                    <a:pt x="557" y="2338"/>
                    <a:pt x="1130" y="2477"/>
                  </a:cubicBezTo>
                  <a:cubicBezTo>
                    <a:pt x="1180" y="2391"/>
                    <a:pt x="1269" y="2335"/>
                    <a:pt x="1375" y="2335"/>
                  </a:cubicBezTo>
                  <a:cubicBezTo>
                    <a:pt x="1518" y="2335"/>
                    <a:pt x="1637" y="2444"/>
                    <a:pt x="1653" y="2579"/>
                  </a:cubicBezTo>
                  <a:cubicBezTo>
                    <a:pt x="2223" y="2675"/>
                    <a:pt x="2898" y="2735"/>
                    <a:pt x="3591" y="2735"/>
                  </a:cubicBezTo>
                  <a:cubicBezTo>
                    <a:pt x="3617" y="2510"/>
                    <a:pt x="3809" y="2335"/>
                    <a:pt x="4044" y="2335"/>
                  </a:cubicBezTo>
                  <a:cubicBezTo>
                    <a:pt x="4266" y="2335"/>
                    <a:pt x="4451" y="2493"/>
                    <a:pt x="4491" y="2706"/>
                  </a:cubicBezTo>
                  <a:cubicBezTo>
                    <a:pt x="5783" y="2606"/>
                    <a:pt x="6995" y="2278"/>
                    <a:pt x="7554" y="1586"/>
                  </a:cubicBezTo>
                  <a:lnTo>
                    <a:pt x="7554" y="1583"/>
                  </a:lnTo>
                  <a:cubicBezTo>
                    <a:pt x="7598" y="1364"/>
                    <a:pt x="7624" y="1146"/>
                    <a:pt x="7634" y="937"/>
                  </a:cubicBezTo>
                  <a:cubicBezTo>
                    <a:pt x="7634" y="907"/>
                    <a:pt x="7634" y="881"/>
                    <a:pt x="7637" y="851"/>
                  </a:cubicBezTo>
                  <a:cubicBezTo>
                    <a:pt x="7641" y="719"/>
                    <a:pt x="7637" y="589"/>
                    <a:pt x="7630" y="467"/>
                  </a:cubicBezTo>
                  <a:cubicBezTo>
                    <a:pt x="7630" y="457"/>
                    <a:pt x="7627" y="447"/>
                    <a:pt x="7627" y="441"/>
                  </a:cubicBezTo>
                  <a:cubicBezTo>
                    <a:pt x="7624" y="381"/>
                    <a:pt x="7618" y="328"/>
                    <a:pt x="7610" y="271"/>
                  </a:cubicBezTo>
                  <a:cubicBezTo>
                    <a:pt x="7359" y="669"/>
                    <a:pt x="6968" y="1026"/>
                    <a:pt x="6452" y="1341"/>
                  </a:cubicBezTo>
                  <a:cubicBezTo>
                    <a:pt x="6528" y="1421"/>
                    <a:pt x="6574" y="1530"/>
                    <a:pt x="6574" y="1649"/>
                  </a:cubicBezTo>
                  <a:cubicBezTo>
                    <a:pt x="6574" y="1901"/>
                    <a:pt x="6369" y="2106"/>
                    <a:pt x="6114" y="2106"/>
                  </a:cubicBezTo>
                  <a:cubicBezTo>
                    <a:pt x="5885" y="2106"/>
                    <a:pt x="5697" y="1940"/>
                    <a:pt x="5663" y="1719"/>
                  </a:cubicBezTo>
                  <a:cubicBezTo>
                    <a:pt x="5388" y="1815"/>
                    <a:pt x="5104" y="1868"/>
                    <a:pt x="4826" y="1868"/>
                  </a:cubicBezTo>
                  <a:cubicBezTo>
                    <a:pt x="4474" y="1868"/>
                    <a:pt x="4130" y="1781"/>
                    <a:pt x="3823" y="1576"/>
                  </a:cubicBezTo>
                  <a:cubicBezTo>
                    <a:pt x="3415" y="1308"/>
                    <a:pt x="3123" y="884"/>
                    <a:pt x="2918" y="447"/>
                  </a:cubicBezTo>
                  <a:cubicBezTo>
                    <a:pt x="2898" y="407"/>
                    <a:pt x="2782" y="172"/>
                    <a:pt x="2720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 flipH="1">
              <a:off x="2570530" y="2964740"/>
              <a:ext cx="163688" cy="182457"/>
            </a:xfrm>
            <a:custGeom>
              <a:avLst/>
              <a:gdLst/>
              <a:ahLst/>
              <a:cxnLst/>
              <a:rect l="l" t="t" r="r" b="b"/>
              <a:pathLst>
                <a:path w="1875" h="2090" extrusionOk="0">
                  <a:moveTo>
                    <a:pt x="1289" y="1"/>
                  </a:moveTo>
                  <a:lnTo>
                    <a:pt x="0" y="570"/>
                  </a:lnTo>
                  <a:lnTo>
                    <a:pt x="212" y="994"/>
                  </a:lnTo>
                  <a:cubicBezTo>
                    <a:pt x="212" y="994"/>
                    <a:pt x="321" y="2090"/>
                    <a:pt x="908" y="2090"/>
                  </a:cubicBezTo>
                  <a:cubicBezTo>
                    <a:pt x="1490" y="2090"/>
                    <a:pt x="1874" y="994"/>
                    <a:pt x="1874" y="994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 flipH="1">
              <a:off x="2615315" y="2963256"/>
              <a:ext cx="30992" cy="123791"/>
            </a:xfrm>
            <a:custGeom>
              <a:avLst/>
              <a:gdLst/>
              <a:ahLst/>
              <a:cxnLst/>
              <a:rect l="l" t="t" r="r" b="b"/>
              <a:pathLst>
                <a:path w="355" h="1418" extrusionOk="0">
                  <a:moveTo>
                    <a:pt x="208" y="1"/>
                  </a:moveTo>
                  <a:lnTo>
                    <a:pt x="0" y="1418"/>
                  </a:lnTo>
                  <a:lnTo>
                    <a:pt x="355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 flipH="1">
              <a:off x="2611300" y="2934884"/>
              <a:ext cx="14230" cy="49063"/>
            </a:xfrm>
            <a:custGeom>
              <a:avLst/>
              <a:gdLst/>
              <a:ahLst/>
              <a:cxnLst/>
              <a:rect l="l" t="t" r="r" b="b"/>
              <a:pathLst>
                <a:path w="163" h="562" extrusionOk="0">
                  <a:moveTo>
                    <a:pt x="13" y="1"/>
                  </a:moveTo>
                  <a:lnTo>
                    <a:pt x="1" y="561"/>
                  </a:lnTo>
                  <a:lnTo>
                    <a:pt x="163" y="2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8" name="Google Shape;1108;p31"/>
            <p:cNvGrpSpPr/>
            <p:nvPr/>
          </p:nvGrpSpPr>
          <p:grpSpPr>
            <a:xfrm>
              <a:off x="1733850" y="1812916"/>
              <a:ext cx="1304779" cy="1344413"/>
              <a:chOff x="1733850" y="1108066"/>
              <a:chExt cx="1304779" cy="1344413"/>
            </a:xfrm>
          </p:grpSpPr>
          <p:sp>
            <p:nvSpPr>
              <p:cNvPr id="1109" name="Google Shape;1109;p31"/>
              <p:cNvSpPr/>
              <p:nvPr/>
            </p:nvSpPr>
            <p:spPr>
              <a:xfrm flipH="1">
                <a:off x="2153931" y="1756524"/>
                <a:ext cx="884698" cy="695956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7972" extrusionOk="0">
                    <a:moveTo>
                      <a:pt x="4239" y="1"/>
                    </a:moveTo>
                    <a:cubicBezTo>
                      <a:pt x="4239" y="1"/>
                      <a:pt x="3156" y="2203"/>
                      <a:pt x="2696" y="2531"/>
                    </a:cubicBezTo>
                    <a:cubicBezTo>
                      <a:pt x="2235" y="2859"/>
                      <a:pt x="722" y="2829"/>
                      <a:pt x="361" y="4306"/>
                    </a:cubicBezTo>
                    <a:cubicBezTo>
                      <a:pt x="1" y="5786"/>
                      <a:pt x="1050" y="7101"/>
                      <a:pt x="2301" y="7167"/>
                    </a:cubicBezTo>
                    <a:cubicBezTo>
                      <a:pt x="2332" y="7169"/>
                      <a:pt x="2362" y="7169"/>
                      <a:pt x="2393" y="7169"/>
                    </a:cubicBezTo>
                    <a:cubicBezTo>
                      <a:pt x="3600" y="7169"/>
                      <a:pt x="4755" y="5930"/>
                      <a:pt x="4765" y="5918"/>
                    </a:cubicBezTo>
                    <a:lnTo>
                      <a:pt x="4765" y="5918"/>
                    </a:lnTo>
                    <a:cubicBezTo>
                      <a:pt x="4710" y="5978"/>
                      <a:pt x="4968" y="6491"/>
                      <a:pt x="4997" y="6551"/>
                    </a:cubicBezTo>
                    <a:cubicBezTo>
                      <a:pt x="5202" y="6988"/>
                      <a:pt x="5494" y="7412"/>
                      <a:pt x="5902" y="7680"/>
                    </a:cubicBezTo>
                    <a:cubicBezTo>
                      <a:pt x="6210" y="7884"/>
                      <a:pt x="6554" y="7972"/>
                      <a:pt x="6907" y="7972"/>
                    </a:cubicBezTo>
                    <a:cubicBezTo>
                      <a:pt x="7867" y="7972"/>
                      <a:pt x="8894" y="7327"/>
                      <a:pt x="9448" y="6627"/>
                    </a:cubicBezTo>
                    <a:cubicBezTo>
                      <a:pt x="9720" y="6286"/>
                      <a:pt x="9928" y="5886"/>
                      <a:pt x="9991" y="5455"/>
                    </a:cubicBezTo>
                    <a:cubicBezTo>
                      <a:pt x="10134" y="4451"/>
                      <a:pt x="9295" y="3713"/>
                      <a:pt x="8481" y="3289"/>
                    </a:cubicBezTo>
                    <a:lnTo>
                      <a:pt x="7660" y="133"/>
                    </a:lnTo>
                    <a:lnTo>
                      <a:pt x="4239" y="1"/>
                    </a:ln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1"/>
              <p:cNvSpPr/>
              <p:nvPr/>
            </p:nvSpPr>
            <p:spPr>
              <a:xfrm flipH="1">
                <a:off x="2423080" y="1483627"/>
                <a:ext cx="273860" cy="332438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3808" extrusionOk="0">
                    <a:moveTo>
                      <a:pt x="2951" y="1"/>
                    </a:moveTo>
                    <a:cubicBezTo>
                      <a:pt x="1864" y="362"/>
                      <a:pt x="1" y="2408"/>
                      <a:pt x="1" y="2408"/>
                    </a:cubicBezTo>
                    <a:cubicBezTo>
                      <a:pt x="1" y="2408"/>
                      <a:pt x="1511" y="3807"/>
                      <a:pt x="2900" y="3807"/>
                    </a:cubicBezTo>
                    <a:cubicBezTo>
                      <a:pt x="2924" y="3807"/>
                      <a:pt x="2947" y="3807"/>
                      <a:pt x="2971" y="3806"/>
                    </a:cubicBezTo>
                    <a:cubicBezTo>
                      <a:pt x="3136" y="3117"/>
                      <a:pt x="3136" y="2388"/>
                      <a:pt x="3104" y="1676"/>
                    </a:cubicBezTo>
                    <a:cubicBezTo>
                      <a:pt x="3084" y="1266"/>
                      <a:pt x="3057" y="855"/>
                      <a:pt x="3014" y="444"/>
                    </a:cubicBezTo>
                    <a:cubicBezTo>
                      <a:pt x="2997" y="296"/>
                      <a:pt x="2977" y="146"/>
                      <a:pt x="2951" y="1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1"/>
              <p:cNvSpPr/>
              <p:nvPr/>
            </p:nvSpPr>
            <p:spPr>
              <a:xfrm flipH="1">
                <a:off x="2319688" y="1478651"/>
                <a:ext cx="123442" cy="33732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3864" extrusionOk="0">
                    <a:moveTo>
                      <a:pt x="292" y="1"/>
                    </a:moveTo>
                    <a:cubicBezTo>
                      <a:pt x="204" y="1"/>
                      <a:pt x="105" y="21"/>
                      <a:pt x="1" y="58"/>
                    </a:cubicBezTo>
                    <a:cubicBezTo>
                      <a:pt x="27" y="203"/>
                      <a:pt x="47" y="353"/>
                      <a:pt x="64" y="501"/>
                    </a:cubicBezTo>
                    <a:cubicBezTo>
                      <a:pt x="107" y="912"/>
                      <a:pt x="134" y="1323"/>
                      <a:pt x="154" y="1733"/>
                    </a:cubicBezTo>
                    <a:cubicBezTo>
                      <a:pt x="186" y="2445"/>
                      <a:pt x="186" y="3174"/>
                      <a:pt x="21" y="3863"/>
                    </a:cubicBezTo>
                    <a:cubicBezTo>
                      <a:pt x="531" y="3843"/>
                      <a:pt x="1021" y="3631"/>
                      <a:pt x="1408" y="3075"/>
                    </a:cubicBezTo>
                    <a:cubicBezTo>
                      <a:pt x="1408" y="3075"/>
                      <a:pt x="1409" y="3075"/>
                      <a:pt x="1409" y="3075"/>
                    </a:cubicBezTo>
                    <a:cubicBezTo>
                      <a:pt x="1413" y="3075"/>
                      <a:pt x="1319" y="113"/>
                      <a:pt x="355" y="5"/>
                    </a:cubicBezTo>
                    <a:cubicBezTo>
                      <a:pt x="335" y="2"/>
                      <a:pt x="314" y="1"/>
                      <a:pt x="292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1"/>
              <p:cNvSpPr/>
              <p:nvPr/>
            </p:nvSpPr>
            <p:spPr>
              <a:xfrm flipH="1">
                <a:off x="2615664" y="1637448"/>
                <a:ext cx="118553" cy="157664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806" extrusionOk="0">
                    <a:moveTo>
                      <a:pt x="639" y="1"/>
                    </a:moveTo>
                    <a:lnTo>
                      <a:pt x="0" y="935"/>
                    </a:lnTo>
                    <a:cubicBezTo>
                      <a:pt x="0" y="935"/>
                      <a:pt x="282" y="1342"/>
                      <a:pt x="692" y="1806"/>
                    </a:cubicBezTo>
                    <a:cubicBezTo>
                      <a:pt x="917" y="1511"/>
                      <a:pt x="1139" y="1213"/>
                      <a:pt x="1358" y="912"/>
                    </a:cubicBezTo>
                    <a:cubicBezTo>
                      <a:pt x="928" y="474"/>
                      <a:pt x="639" y="1"/>
                      <a:pt x="63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1"/>
              <p:cNvSpPr/>
              <p:nvPr/>
            </p:nvSpPr>
            <p:spPr>
              <a:xfrm flipH="1">
                <a:off x="2550888" y="1716977"/>
                <a:ext cx="122918" cy="15006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719" extrusionOk="0">
                    <a:moveTo>
                      <a:pt x="666" y="1"/>
                    </a:moveTo>
                    <a:cubicBezTo>
                      <a:pt x="447" y="302"/>
                      <a:pt x="225" y="600"/>
                      <a:pt x="0" y="895"/>
                    </a:cubicBezTo>
                    <a:cubicBezTo>
                      <a:pt x="245" y="1173"/>
                      <a:pt x="540" y="1474"/>
                      <a:pt x="844" y="1719"/>
                    </a:cubicBezTo>
                    <a:cubicBezTo>
                      <a:pt x="1027" y="1332"/>
                      <a:pt x="1232" y="954"/>
                      <a:pt x="1408" y="566"/>
                    </a:cubicBezTo>
                    <a:cubicBezTo>
                      <a:pt x="1136" y="427"/>
                      <a:pt x="881" y="219"/>
                      <a:pt x="6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1"/>
              <p:cNvSpPr/>
              <p:nvPr/>
            </p:nvSpPr>
            <p:spPr>
              <a:xfrm flipH="1">
                <a:off x="2260356" y="1708596"/>
                <a:ext cx="112181" cy="17983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2060" extrusionOk="0">
                    <a:moveTo>
                      <a:pt x="748" y="0"/>
                    </a:moveTo>
                    <a:cubicBezTo>
                      <a:pt x="748" y="0"/>
                      <a:pt x="441" y="225"/>
                      <a:pt x="0" y="441"/>
                    </a:cubicBezTo>
                    <a:cubicBezTo>
                      <a:pt x="112" y="984"/>
                      <a:pt x="274" y="1517"/>
                      <a:pt x="367" y="2060"/>
                    </a:cubicBezTo>
                    <a:cubicBezTo>
                      <a:pt x="894" y="1905"/>
                      <a:pt x="1285" y="1742"/>
                      <a:pt x="1285" y="1742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1"/>
              <p:cNvSpPr/>
              <p:nvPr/>
            </p:nvSpPr>
            <p:spPr>
              <a:xfrm flipH="1">
                <a:off x="2340410" y="1747008"/>
                <a:ext cx="114538" cy="163949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878" extrusionOk="0">
                    <a:moveTo>
                      <a:pt x="944" y="1"/>
                    </a:moveTo>
                    <a:cubicBezTo>
                      <a:pt x="666" y="137"/>
                      <a:pt x="338" y="265"/>
                      <a:pt x="0" y="332"/>
                    </a:cubicBezTo>
                    <a:cubicBezTo>
                      <a:pt x="40" y="849"/>
                      <a:pt x="80" y="1361"/>
                      <a:pt x="122" y="1878"/>
                    </a:cubicBezTo>
                    <a:cubicBezTo>
                      <a:pt x="530" y="1829"/>
                      <a:pt x="954" y="1726"/>
                      <a:pt x="1311" y="1620"/>
                    </a:cubicBezTo>
                    <a:cubicBezTo>
                      <a:pt x="1218" y="1077"/>
                      <a:pt x="1056" y="544"/>
                      <a:pt x="9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1"/>
              <p:cNvSpPr/>
              <p:nvPr/>
            </p:nvSpPr>
            <p:spPr>
              <a:xfrm flipH="1">
                <a:off x="2444208" y="1766388"/>
                <a:ext cx="155918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687" extrusionOk="0">
                    <a:moveTo>
                      <a:pt x="564" y="0"/>
                    </a:moveTo>
                    <a:cubicBezTo>
                      <a:pt x="388" y="388"/>
                      <a:pt x="183" y="766"/>
                      <a:pt x="0" y="1153"/>
                    </a:cubicBezTo>
                    <a:cubicBezTo>
                      <a:pt x="315" y="1408"/>
                      <a:pt x="647" y="1603"/>
                      <a:pt x="951" y="1656"/>
                    </a:cubicBezTo>
                    <a:cubicBezTo>
                      <a:pt x="1070" y="1677"/>
                      <a:pt x="1198" y="1686"/>
                      <a:pt x="1331" y="1686"/>
                    </a:cubicBezTo>
                    <a:cubicBezTo>
                      <a:pt x="1477" y="1686"/>
                      <a:pt x="1630" y="1675"/>
                      <a:pt x="1785" y="1656"/>
                    </a:cubicBezTo>
                    <a:cubicBezTo>
                      <a:pt x="1743" y="1139"/>
                      <a:pt x="1703" y="627"/>
                      <a:pt x="1663" y="110"/>
                    </a:cubicBezTo>
                    <a:cubicBezTo>
                      <a:pt x="1507" y="140"/>
                      <a:pt x="1349" y="159"/>
                      <a:pt x="1194" y="159"/>
                    </a:cubicBezTo>
                    <a:cubicBezTo>
                      <a:pt x="1163" y="159"/>
                      <a:pt x="1132" y="158"/>
                      <a:pt x="1100" y="156"/>
                    </a:cubicBezTo>
                    <a:cubicBezTo>
                      <a:pt x="914" y="143"/>
                      <a:pt x="736" y="86"/>
                      <a:pt x="564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1"/>
              <p:cNvSpPr/>
              <p:nvPr/>
            </p:nvSpPr>
            <p:spPr>
              <a:xfrm flipH="1">
                <a:off x="2264633" y="1396939"/>
                <a:ext cx="168314" cy="198608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2275" extrusionOk="0">
                    <a:moveTo>
                      <a:pt x="430" y="0"/>
                    </a:moveTo>
                    <a:lnTo>
                      <a:pt x="430" y="0"/>
                    </a:lnTo>
                    <a:cubicBezTo>
                      <a:pt x="659" y="86"/>
                      <a:pt x="838" y="305"/>
                      <a:pt x="844" y="550"/>
                    </a:cubicBezTo>
                    <a:cubicBezTo>
                      <a:pt x="844" y="636"/>
                      <a:pt x="827" y="729"/>
                      <a:pt x="765" y="792"/>
                    </a:cubicBezTo>
                    <a:cubicBezTo>
                      <a:pt x="725" y="835"/>
                      <a:pt x="668" y="858"/>
                      <a:pt x="616" y="878"/>
                    </a:cubicBezTo>
                    <a:cubicBezTo>
                      <a:pt x="540" y="902"/>
                      <a:pt x="460" y="913"/>
                      <a:pt x="380" y="913"/>
                    </a:cubicBezTo>
                    <a:cubicBezTo>
                      <a:pt x="302" y="913"/>
                      <a:pt x="225" y="902"/>
                      <a:pt x="152" y="881"/>
                    </a:cubicBezTo>
                    <a:lnTo>
                      <a:pt x="152" y="881"/>
                    </a:lnTo>
                    <a:cubicBezTo>
                      <a:pt x="364" y="1076"/>
                      <a:pt x="430" y="1411"/>
                      <a:pt x="315" y="1676"/>
                    </a:cubicBezTo>
                    <a:cubicBezTo>
                      <a:pt x="251" y="1819"/>
                      <a:pt x="136" y="1934"/>
                      <a:pt x="0" y="2010"/>
                    </a:cubicBezTo>
                    <a:cubicBezTo>
                      <a:pt x="10" y="2014"/>
                      <a:pt x="20" y="2021"/>
                      <a:pt x="33" y="2024"/>
                    </a:cubicBezTo>
                    <a:cubicBezTo>
                      <a:pt x="140" y="2059"/>
                      <a:pt x="249" y="2076"/>
                      <a:pt x="356" y="2076"/>
                    </a:cubicBezTo>
                    <a:cubicBezTo>
                      <a:pt x="548" y="2076"/>
                      <a:pt x="735" y="2022"/>
                      <a:pt x="894" y="1925"/>
                    </a:cubicBezTo>
                    <a:cubicBezTo>
                      <a:pt x="937" y="2102"/>
                      <a:pt x="1010" y="2274"/>
                      <a:pt x="1134" y="2274"/>
                    </a:cubicBezTo>
                    <a:cubicBezTo>
                      <a:pt x="1161" y="2274"/>
                      <a:pt x="1190" y="2266"/>
                      <a:pt x="1222" y="2249"/>
                    </a:cubicBezTo>
                    <a:cubicBezTo>
                      <a:pt x="1454" y="2120"/>
                      <a:pt x="1388" y="1673"/>
                      <a:pt x="1324" y="1414"/>
                    </a:cubicBezTo>
                    <a:cubicBezTo>
                      <a:pt x="1331" y="1398"/>
                      <a:pt x="1341" y="1378"/>
                      <a:pt x="1344" y="1362"/>
                    </a:cubicBezTo>
                    <a:cubicBezTo>
                      <a:pt x="1348" y="1355"/>
                      <a:pt x="1351" y="1345"/>
                      <a:pt x="1351" y="1338"/>
                    </a:cubicBezTo>
                    <a:cubicBezTo>
                      <a:pt x="1415" y="1414"/>
                      <a:pt x="1507" y="1501"/>
                      <a:pt x="1603" y="1501"/>
                    </a:cubicBezTo>
                    <a:cubicBezTo>
                      <a:pt x="1687" y="1501"/>
                      <a:pt x="1773" y="1434"/>
                      <a:pt x="1845" y="1232"/>
                    </a:cubicBezTo>
                    <a:cubicBezTo>
                      <a:pt x="1927" y="997"/>
                      <a:pt x="1666" y="792"/>
                      <a:pt x="1311" y="627"/>
                    </a:cubicBezTo>
                    <a:cubicBezTo>
                      <a:pt x="1199" y="361"/>
                      <a:pt x="977" y="146"/>
                      <a:pt x="682" y="46"/>
                    </a:cubicBezTo>
                    <a:cubicBezTo>
                      <a:pt x="599" y="20"/>
                      <a:pt x="517" y="7"/>
                      <a:pt x="43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1"/>
              <p:cNvSpPr/>
              <p:nvPr/>
            </p:nvSpPr>
            <p:spPr>
              <a:xfrm flipH="1">
                <a:off x="2354550" y="1365950"/>
                <a:ext cx="184225" cy="209852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2366" extrusionOk="0">
                    <a:moveTo>
                      <a:pt x="925" y="1"/>
                    </a:moveTo>
                    <a:cubicBezTo>
                      <a:pt x="692" y="1"/>
                      <a:pt x="688" y="869"/>
                      <a:pt x="688" y="869"/>
                    </a:cubicBezTo>
                    <a:cubicBezTo>
                      <a:pt x="688" y="869"/>
                      <a:pt x="497" y="188"/>
                      <a:pt x="277" y="188"/>
                    </a:cubicBezTo>
                    <a:cubicBezTo>
                      <a:pt x="248" y="188"/>
                      <a:pt x="218" y="200"/>
                      <a:pt x="189" y="227"/>
                    </a:cubicBezTo>
                    <a:cubicBezTo>
                      <a:pt x="0" y="395"/>
                      <a:pt x="364" y="918"/>
                      <a:pt x="569" y="1187"/>
                    </a:cubicBezTo>
                    <a:cubicBezTo>
                      <a:pt x="470" y="1683"/>
                      <a:pt x="745" y="2187"/>
                      <a:pt x="1232" y="2365"/>
                    </a:cubicBezTo>
                    <a:cubicBezTo>
                      <a:pt x="1368" y="2289"/>
                      <a:pt x="1483" y="2174"/>
                      <a:pt x="1547" y="2031"/>
                    </a:cubicBezTo>
                    <a:cubicBezTo>
                      <a:pt x="1662" y="1766"/>
                      <a:pt x="1596" y="1431"/>
                      <a:pt x="1384" y="1236"/>
                    </a:cubicBezTo>
                    <a:lnTo>
                      <a:pt x="1384" y="1236"/>
                    </a:lnTo>
                    <a:cubicBezTo>
                      <a:pt x="1457" y="1257"/>
                      <a:pt x="1534" y="1268"/>
                      <a:pt x="1612" y="1268"/>
                    </a:cubicBezTo>
                    <a:cubicBezTo>
                      <a:pt x="1692" y="1268"/>
                      <a:pt x="1772" y="1257"/>
                      <a:pt x="1848" y="1233"/>
                    </a:cubicBezTo>
                    <a:cubicBezTo>
                      <a:pt x="1900" y="1213"/>
                      <a:pt x="1957" y="1190"/>
                      <a:pt x="1997" y="1147"/>
                    </a:cubicBezTo>
                    <a:cubicBezTo>
                      <a:pt x="2059" y="1084"/>
                      <a:pt x="2076" y="991"/>
                      <a:pt x="2076" y="905"/>
                    </a:cubicBezTo>
                    <a:cubicBezTo>
                      <a:pt x="2070" y="660"/>
                      <a:pt x="1891" y="441"/>
                      <a:pt x="1662" y="355"/>
                    </a:cubicBezTo>
                    <a:cubicBezTo>
                      <a:pt x="1640" y="354"/>
                      <a:pt x="1618" y="353"/>
                      <a:pt x="1596" y="353"/>
                    </a:cubicBezTo>
                    <a:cubicBezTo>
                      <a:pt x="1454" y="353"/>
                      <a:pt x="1315" y="380"/>
                      <a:pt x="1185" y="435"/>
                    </a:cubicBezTo>
                    <a:cubicBezTo>
                      <a:pt x="1172" y="286"/>
                      <a:pt x="1130" y="48"/>
                      <a:pt x="951" y="4"/>
                    </a:cubicBezTo>
                    <a:cubicBezTo>
                      <a:pt x="942" y="2"/>
                      <a:pt x="933" y="1"/>
                      <a:pt x="9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1"/>
              <p:cNvSpPr/>
              <p:nvPr/>
            </p:nvSpPr>
            <p:spPr>
              <a:xfrm flipH="1">
                <a:off x="2615926" y="1637448"/>
                <a:ext cx="88871" cy="113403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299" extrusionOk="0">
                    <a:moveTo>
                      <a:pt x="302" y="1"/>
                    </a:moveTo>
                    <a:lnTo>
                      <a:pt x="1" y="444"/>
                    </a:lnTo>
                    <a:cubicBezTo>
                      <a:pt x="1" y="444"/>
                      <a:pt x="250" y="862"/>
                      <a:pt x="736" y="1299"/>
                    </a:cubicBezTo>
                    <a:cubicBezTo>
                      <a:pt x="829" y="1173"/>
                      <a:pt x="925" y="1044"/>
                      <a:pt x="1017" y="915"/>
                    </a:cubicBezTo>
                    <a:cubicBezTo>
                      <a:pt x="770" y="676"/>
                      <a:pt x="524" y="375"/>
                      <a:pt x="30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1"/>
              <p:cNvSpPr/>
              <p:nvPr/>
            </p:nvSpPr>
            <p:spPr>
              <a:xfrm flipH="1">
                <a:off x="2550888" y="1717239"/>
                <a:ext cx="89657" cy="84506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968" extrusionOk="0">
                    <a:moveTo>
                      <a:pt x="281" y="1"/>
                    </a:moveTo>
                    <a:cubicBezTo>
                      <a:pt x="189" y="130"/>
                      <a:pt x="93" y="259"/>
                      <a:pt x="0" y="385"/>
                    </a:cubicBezTo>
                    <a:cubicBezTo>
                      <a:pt x="229" y="590"/>
                      <a:pt x="507" y="796"/>
                      <a:pt x="835" y="967"/>
                    </a:cubicBezTo>
                    <a:cubicBezTo>
                      <a:pt x="901" y="832"/>
                      <a:pt x="967" y="699"/>
                      <a:pt x="1027" y="563"/>
                    </a:cubicBezTo>
                    <a:cubicBezTo>
                      <a:pt x="815" y="455"/>
                      <a:pt x="613" y="305"/>
                      <a:pt x="434" y="140"/>
                    </a:cubicBezTo>
                    <a:cubicBezTo>
                      <a:pt x="381" y="97"/>
                      <a:pt x="332" y="50"/>
                      <a:pt x="28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1"/>
              <p:cNvSpPr/>
              <p:nvPr/>
            </p:nvSpPr>
            <p:spPr>
              <a:xfrm flipH="1">
                <a:off x="2305378" y="1707689"/>
                <a:ext cx="66261" cy="167441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918" extrusionOk="0">
                    <a:moveTo>
                      <a:pt x="748" y="0"/>
                    </a:moveTo>
                    <a:cubicBezTo>
                      <a:pt x="748" y="0"/>
                      <a:pt x="477" y="205"/>
                      <a:pt x="63" y="407"/>
                    </a:cubicBezTo>
                    <a:cubicBezTo>
                      <a:pt x="43" y="421"/>
                      <a:pt x="20" y="430"/>
                      <a:pt x="0" y="441"/>
                    </a:cubicBezTo>
                    <a:cubicBezTo>
                      <a:pt x="103" y="934"/>
                      <a:pt x="245" y="1424"/>
                      <a:pt x="341" y="1917"/>
                    </a:cubicBezTo>
                    <a:cubicBezTo>
                      <a:pt x="344" y="1908"/>
                      <a:pt x="348" y="1898"/>
                      <a:pt x="351" y="1888"/>
                    </a:cubicBezTo>
                    <a:cubicBezTo>
                      <a:pt x="457" y="1510"/>
                      <a:pt x="596" y="848"/>
                      <a:pt x="735" y="212"/>
                    </a:cubicBezTo>
                    <a:cubicBezTo>
                      <a:pt x="742" y="176"/>
                      <a:pt x="748" y="140"/>
                      <a:pt x="758" y="103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1"/>
              <p:cNvSpPr/>
              <p:nvPr/>
            </p:nvSpPr>
            <p:spPr>
              <a:xfrm flipH="1">
                <a:off x="2342679" y="1747008"/>
                <a:ext cx="112268" cy="151553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736" extrusionOk="0">
                    <a:moveTo>
                      <a:pt x="944" y="1"/>
                    </a:moveTo>
                    <a:cubicBezTo>
                      <a:pt x="749" y="97"/>
                      <a:pt x="527" y="189"/>
                      <a:pt x="295" y="259"/>
                    </a:cubicBezTo>
                    <a:cubicBezTo>
                      <a:pt x="199" y="285"/>
                      <a:pt x="99" y="312"/>
                      <a:pt x="0" y="332"/>
                    </a:cubicBezTo>
                    <a:cubicBezTo>
                      <a:pt x="17" y="557"/>
                      <a:pt x="37" y="782"/>
                      <a:pt x="53" y="1008"/>
                    </a:cubicBezTo>
                    <a:cubicBezTo>
                      <a:pt x="130" y="1014"/>
                      <a:pt x="205" y="1014"/>
                      <a:pt x="281" y="1014"/>
                    </a:cubicBezTo>
                    <a:cubicBezTo>
                      <a:pt x="414" y="1014"/>
                      <a:pt x="553" y="1008"/>
                      <a:pt x="696" y="991"/>
                    </a:cubicBezTo>
                    <a:cubicBezTo>
                      <a:pt x="944" y="1471"/>
                      <a:pt x="881" y="1736"/>
                      <a:pt x="881" y="1736"/>
                    </a:cubicBezTo>
                    <a:lnTo>
                      <a:pt x="1212" y="1647"/>
                    </a:lnTo>
                    <a:cubicBezTo>
                      <a:pt x="1238" y="1590"/>
                      <a:pt x="1265" y="1534"/>
                      <a:pt x="1285" y="1477"/>
                    </a:cubicBezTo>
                    <a:cubicBezTo>
                      <a:pt x="1189" y="984"/>
                      <a:pt x="1047" y="494"/>
                      <a:pt x="944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1"/>
              <p:cNvSpPr/>
              <p:nvPr/>
            </p:nvSpPr>
            <p:spPr>
              <a:xfrm flipH="1">
                <a:off x="2449707" y="1765913"/>
                <a:ext cx="117506" cy="6861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786" extrusionOk="0">
                    <a:moveTo>
                      <a:pt x="193" y="0"/>
                    </a:moveTo>
                    <a:cubicBezTo>
                      <a:pt x="133" y="136"/>
                      <a:pt x="67" y="269"/>
                      <a:pt x="1" y="404"/>
                    </a:cubicBezTo>
                    <a:cubicBezTo>
                      <a:pt x="381" y="603"/>
                      <a:pt x="832" y="752"/>
                      <a:pt x="1345" y="786"/>
                    </a:cubicBezTo>
                    <a:cubicBezTo>
                      <a:pt x="1329" y="560"/>
                      <a:pt x="1309" y="335"/>
                      <a:pt x="1292" y="110"/>
                    </a:cubicBezTo>
                    <a:cubicBezTo>
                      <a:pt x="1140" y="140"/>
                      <a:pt x="988" y="159"/>
                      <a:pt x="835" y="159"/>
                    </a:cubicBezTo>
                    <a:cubicBezTo>
                      <a:pt x="802" y="159"/>
                      <a:pt x="766" y="156"/>
                      <a:pt x="729" y="156"/>
                    </a:cubicBezTo>
                    <a:cubicBezTo>
                      <a:pt x="543" y="143"/>
                      <a:pt x="365" y="86"/>
                      <a:pt x="19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 flipH="1">
                <a:off x="1733850" y="1108066"/>
                <a:ext cx="651171" cy="86977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9963" extrusionOk="0">
                    <a:moveTo>
                      <a:pt x="6410" y="0"/>
                    </a:moveTo>
                    <a:cubicBezTo>
                      <a:pt x="5109" y="0"/>
                      <a:pt x="4023" y="1020"/>
                      <a:pt x="3236" y="2044"/>
                    </a:cubicBezTo>
                    <a:cubicBezTo>
                      <a:pt x="2514" y="2988"/>
                      <a:pt x="1941" y="4051"/>
                      <a:pt x="1438" y="5121"/>
                    </a:cubicBezTo>
                    <a:cubicBezTo>
                      <a:pt x="958" y="6141"/>
                      <a:pt x="891" y="7290"/>
                      <a:pt x="616" y="8370"/>
                    </a:cubicBezTo>
                    <a:cubicBezTo>
                      <a:pt x="541" y="8664"/>
                      <a:pt x="448" y="8959"/>
                      <a:pt x="272" y="9210"/>
                    </a:cubicBezTo>
                    <a:cubicBezTo>
                      <a:pt x="255" y="9234"/>
                      <a:pt x="239" y="9257"/>
                      <a:pt x="219" y="9280"/>
                    </a:cubicBezTo>
                    <a:cubicBezTo>
                      <a:pt x="113" y="9429"/>
                      <a:pt x="0" y="9594"/>
                      <a:pt x="60" y="9760"/>
                    </a:cubicBezTo>
                    <a:cubicBezTo>
                      <a:pt x="102" y="9890"/>
                      <a:pt x="242" y="9963"/>
                      <a:pt x="381" y="9963"/>
                    </a:cubicBezTo>
                    <a:cubicBezTo>
                      <a:pt x="416" y="9963"/>
                      <a:pt x="451" y="9958"/>
                      <a:pt x="484" y="9949"/>
                    </a:cubicBezTo>
                    <a:cubicBezTo>
                      <a:pt x="1160" y="9773"/>
                      <a:pt x="1530" y="8373"/>
                      <a:pt x="1759" y="7820"/>
                    </a:cubicBezTo>
                    <a:cubicBezTo>
                      <a:pt x="2106" y="6972"/>
                      <a:pt x="2424" y="6085"/>
                      <a:pt x="2925" y="5313"/>
                    </a:cubicBezTo>
                    <a:cubicBezTo>
                      <a:pt x="3477" y="4462"/>
                      <a:pt x="4342" y="3780"/>
                      <a:pt x="5080" y="3101"/>
                    </a:cubicBezTo>
                    <a:cubicBezTo>
                      <a:pt x="5517" y="2697"/>
                      <a:pt x="5958" y="2296"/>
                      <a:pt x="6378" y="1876"/>
                    </a:cubicBezTo>
                    <a:cubicBezTo>
                      <a:pt x="6756" y="1498"/>
                      <a:pt x="7209" y="1081"/>
                      <a:pt x="7408" y="578"/>
                    </a:cubicBezTo>
                    <a:cubicBezTo>
                      <a:pt x="7435" y="514"/>
                      <a:pt x="7458" y="445"/>
                      <a:pt x="7448" y="375"/>
                    </a:cubicBezTo>
                    <a:cubicBezTo>
                      <a:pt x="7431" y="243"/>
                      <a:pt x="7302" y="157"/>
                      <a:pt x="7173" y="117"/>
                    </a:cubicBezTo>
                    <a:cubicBezTo>
                      <a:pt x="6911" y="37"/>
                      <a:pt x="6657" y="0"/>
                      <a:pt x="6410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5" name="Google Shape;1125;p31"/>
            <p:cNvSpPr/>
            <p:nvPr/>
          </p:nvSpPr>
          <p:spPr>
            <a:xfrm flipH="1">
              <a:off x="2293880" y="3110966"/>
              <a:ext cx="14841" cy="9079"/>
            </a:xfrm>
            <a:custGeom>
              <a:avLst/>
              <a:gdLst/>
              <a:ahLst/>
              <a:cxnLst/>
              <a:rect l="l" t="t" r="r" b="b"/>
              <a:pathLst>
                <a:path w="170" h="104" extrusionOk="0">
                  <a:moveTo>
                    <a:pt x="170" y="1"/>
                  </a:moveTo>
                  <a:cubicBezTo>
                    <a:pt x="113" y="37"/>
                    <a:pt x="57" y="70"/>
                    <a:pt x="0" y="103"/>
                  </a:cubicBezTo>
                  <a:cubicBezTo>
                    <a:pt x="57" y="70"/>
                    <a:pt x="116" y="37"/>
                    <a:pt x="170" y="4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rgbClr val="FB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 flipH="1">
              <a:off x="2164937" y="2596163"/>
              <a:ext cx="302494" cy="527903"/>
            </a:xfrm>
            <a:custGeom>
              <a:avLst/>
              <a:gdLst/>
              <a:ahLst/>
              <a:cxnLst/>
              <a:rect l="l" t="t" r="r" b="b"/>
              <a:pathLst>
                <a:path w="3465" h="6047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908" y="182"/>
                    <a:pt x="1" y="255"/>
                    <a:pt x="1" y="255"/>
                  </a:cubicBezTo>
                  <a:cubicBezTo>
                    <a:pt x="1" y="255"/>
                    <a:pt x="308" y="1183"/>
                    <a:pt x="1087" y="1322"/>
                  </a:cubicBezTo>
                  <a:cubicBezTo>
                    <a:pt x="1193" y="1921"/>
                    <a:pt x="1279" y="2331"/>
                    <a:pt x="1279" y="2331"/>
                  </a:cubicBezTo>
                  <a:cubicBezTo>
                    <a:pt x="1279" y="2331"/>
                    <a:pt x="1580" y="2225"/>
                    <a:pt x="1826" y="2225"/>
                  </a:cubicBezTo>
                  <a:cubicBezTo>
                    <a:pt x="1948" y="2225"/>
                    <a:pt x="2057" y="2252"/>
                    <a:pt x="2110" y="2331"/>
                  </a:cubicBezTo>
                  <a:cubicBezTo>
                    <a:pt x="2263" y="2577"/>
                    <a:pt x="1650" y="2748"/>
                    <a:pt x="1650" y="2748"/>
                  </a:cubicBezTo>
                  <a:cubicBezTo>
                    <a:pt x="1650" y="2748"/>
                    <a:pt x="2203" y="2984"/>
                    <a:pt x="2240" y="3173"/>
                  </a:cubicBezTo>
                  <a:cubicBezTo>
                    <a:pt x="2425" y="3030"/>
                    <a:pt x="2627" y="2907"/>
                    <a:pt x="2839" y="2805"/>
                  </a:cubicBezTo>
                  <a:cubicBezTo>
                    <a:pt x="2928" y="2765"/>
                    <a:pt x="3021" y="2725"/>
                    <a:pt x="3114" y="2693"/>
                  </a:cubicBezTo>
                  <a:cubicBezTo>
                    <a:pt x="3087" y="2653"/>
                    <a:pt x="3057" y="2616"/>
                    <a:pt x="3024" y="2580"/>
                  </a:cubicBezTo>
                  <a:cubicBezTo>
                    <a:pt x="2776" y="2288"/>
                    <a:pt x="2468" y="2063"/>
                    <a:pt x="2243" y="1921"/>
                  </a:cubicBezTo>
                  <a:cubicBezTo>
                    <a:pt x="2143" y="1854"/>
                    <a:pt x="2041" y="1799"/>
                    <a:pt x="1938" y="1745"/>
                  </a:cubicBezTo>
                  <a:lnTo>
                    <a:pt x="1799" y="1218"/>
                  </a:lnTo>
                  <a:cubicBezTo>
                    <a:pt x="1716" y="1139"/>
                    <a:pt x="1647" y="1030"/>
                    <a:pt x="1604" y="900"/>
                  </a:cubicBezTo>
                  <a:cubicBezTo>
                    <a:pt x="1547" y="937"/>
                    <a:pt x="1488" y="964"/>
                    <a:pt x="1428" y="977"/>
                  </a:cubicBezTo>
                  <a:cubicBezTo>
                    <a:pt x="1395" y="987"/>
                    <a:pt x="1361" y="990"/>
                    <a:pt x="1329" y="990"/>
                  </a:cubicBezTo>
                  <a:cubicBezTo>
                    <a:pt x="1190" y="990"/>
                    <a:pt x="1048" y="920"/>
                    <a:pt x="1004" y="788"/>
                  </a:cubicBezTo>
                  <a:cubicBezTo>
                    <a:pt x="944" y="622"/>
                    <a:pt x="1057" y="457"/>
                    <a:pt x="1163" y="308"/>
                  </a:cubicBezTo>
                  <a:cubicBezTo>
                    <a:pt x="1183" y="285"/>
                    <a:pt x="1199" y="262"/>
                    <a:pt x="1216" y="238"/>
                  </a:cubicBezTo>
                  <a:cubicBezTo>
                    <a:pt x="1269" y="162"/>
                    <a:pt x="1315" y="83"/>
                    <a:pt x="1355" y="0"/>
                  </a:cubicBezTo>
                  <a:close/>
                  <a:moveTo>
                    <a:pt x="1560" y="3312"/>
                  </a:moveTo>
                  <a:cubicBezTo>
                    <a:pt x="1560" y="3312"/>
                    <a:pt x="1647" y="3428"/>
                    <a:pt x="1749" y="3627"/>
                  </a:cubicBezTo>
                  <a:cubicBezTo>
                    <a:pt x="1832" y="3530"/>
                    <a:pt x="1918" y="3444"/>
                    <a:pt x="2011" y="3361"/>
                  </a:cubicBezTo>
                  <a:lnTo>
                    <a:pt x="2011" y="3361"/>
                  </a:lnTo>
                  <a:cubicBezTo>
                    <a:pt x="1968" y="3371"/>
                    <a:pt x="1925" y="3375"/>
                    <a:pt x="1882" y="3375"/>
                  </a:cubicBezTo>
                  <a:cubicBezTo>
                    <a:pt x="1710" y="3375"/>
                    <a:pt x="1560" y="3312"/>
                    <a:pt x="1560" y="3312"/>
                  </a:cubicBezTo>
                  <a:close/>
                  <a:moveTo>
                    <a:pt x="3200" y="2815"/>
                  </a:moveTo>
                  <a:cubicBezTo>
                    <a:pt x="3100" y="2855"/>
                    <a:pt x="3001" y="2898"/>
                    <a:pt x="2905" y="2944"/>
                  </a:cubicBezTo>
                  <a:cubicBezTo>
                    <a:pt x="2697" y="3040"/>
                    <a:pt x="2494" y="3156"/>
                    <a:pt x="2295" y="3278"/>
                  </a:cubicBezTo>
                  <a:cubicBezTo>
                    <a:pt x="2113" y="3394"/>
                    <a:pt x="1934" y="3510"/>
                    <a:pt x="1756" y="3636"/>
                  </a:cubicBezTo>
                  <a:cubicBezTo>
                    <a:pt x="2034" y="4166"/>
                    <a:pt x="2434" y="5229"/>
                    <a:pt x="1729" y="6047"/>
                  </a:cubicBezTo>
                  <a:cubicBezTo>
                    <a:pt x="1759" y="6034"/>
                    <a:pt x="1789" y="6017"/>
                    <a:pt x="1818" y="6000"/>
                  </a:cubicBezTo>
                  <a:cubicBezTo>
                    <a:pt x="1875" y="5967"/>
                    <a:pt x="1931" y="5934"/>
                    <a:pt x="1988" y="5898"/>
                  </a:cubicBezTo>
                  <a:cubicBezTo>
                    <a:pt x="2352" y="5666"/>
                    <a:pt x="2670" y="5381"/>
                    <a:pt x="2905" y="5083"/>
                  </a:cubicBezTo>
                  <a:cubicBezTo>
                    <a:pt x="2988" y="4981"/>
                    <a:pt x="3067" y="4868"/>
                    <a:pt x="3134" y="4752"/>
                  </a:cubicBezTo>
                  <a:cubicBezTo>
                    <a:pt x="3143" y="4735"/>
                    <a:pt x="3154" y="4722"/>
                    <a:pt x="3163" y="4703"/>
                  </a:cubicBezTo>
                  <a:cubicBezTo>
                    <a:pt x="3177" y="4683"/>
                    <a:pt x="3186" y="4663"/>
                    <a:pt x="3200" y="4640"/>
                  </a:cubicBezTo>
                  <a:cubicBezTo>
                    <a:pt x="3157" y="4633"/>
                    <a:pt x="3117" y="4626"/>
                    <a:pt x="3074" y="4620"/>
                  </a:cubicBezTo>
                  <a:cubicBezTo>
                    <a:pt x="2948" y="4603"/>
                    <a:pt x="2819" y="4596"/>
                    <a:pt x="2689" y="4596"/>
                  </a:cubicBezTo>
                  <a:cubicBezTo>
                    <a:pt x="2501" y="4596"/>
                    <a:pt x="2306" y="4610"/>
                    <a:pt x="2110" y="4623"/>
                  </a:cubicBezTo>
                  <a:cubicBezTo>
                    <a:pt x="2260" y="4550"/>
                    <a:pt x="2422" y="4507"/>
                    <a:pt x="2587" y="4481"/>
                  </a:cubicBezTo>
                  <a:cubicBezTo>
                    <a:pt x="2683" y="4464"/>
                    <a:pt x="2779" y="4457"/>
                    <a:pt x="2875" y="4457"/>
                  </a:cubicBezTo>
                  <a:cubicBezTo>
                    <a:pt x="2948" y="4457"/>
                    <a:pt x="3021" y="4461"/>
                    <a:pt x="3094" y="4471"/>
                  </a:cubicBezTo>
                  <a:cubicBezTo>
                    <a:pt x="3154" y="4481"/>
                    <a:pt x="3209" y="4490"/>
                    <a:pt x="3266" y="4504"/>
                  </a:cubicBezTo>
                  <a:cubicBezTo>
                    <a:pt x="3313" y="4405"/>
                    <a:pt x="3352" y="4302"/>
                    <a:pt x="3385" y="4196"/>
                  </a:cubicBezTo>
                  <a:cubicBezTo>
                    <a:pt x="3412" y="4103"/>
                    <a:pt x="3435" y="4007"/>
                    <a:pt x="3448" y="3911"/>
                  </a:cubicBezTo>
                  <a:cubicBezTo>
                    <a:pt x="3452" y="3881"/>
                    <a:pt x="3455" y="3848"/>
                    <a:pt x="3458" y="3818"/>
                  </a:cubicBezTo>
                  <a:cubicBezTo>
                    <a:pt x="3405" y="3812"/>
                    <a:pt x="3352" y="3812"/>
                    <a:pt x="3299" y="3812"/>
                  </a:cubicBezTo>
                  <a:cubicBezTo>
                    <a:pt x="3263" y="3812"/>
                    <a:pt x="3223" y="3812"/>
                    <a:pt x="3186" y="3815"/>
                  </a:cubicBezTo>
                  <a:cubicBezTo>
                    <a:pt x="2825" y="3835"/>
                    <a:pt x="2468" y="3928"/>
                    <a:pt x="2110" y="4050"/>
                  </a:cubicBezTo>
                  <a:cubicBezTo>
                    <a:pt x="2260" y="3934"/>
                    <a:pt x="2431" y="3848"/>
                    <a:pt x="2613" y="3781"/>
                  </a:cubicBezTo>
                  <a:cubicBezTo>
                    <a:pt x="2792" y="3716"/>
                    <a:pt x="2984" y="3676"/>
                    <a:pt x="3177" y="3662"/>
                  </a:cubicBezTo>
                  <a:lnTo>
                    <a:pt x="3259" y="3662"/>
                  </a:lnTo>
                  <a:cubicBezTo>
                    <a:pt x="3328" y="3662"/>
                    <a:pt x="3395" y="3666"/>
                    <a:pt x="3464" y="3676"/>
                  </a:cubicBezTo>
                  <a:lnTo>
                    <a:pt x="3464" y="3656"/>
                  </a:lnTo>
                  <a:cubicBezTo>
                    <a:pt x="3458" y="3563"/>
                    <a:pt x="3448" y="3471"/>
                    <a:pt x="3432" y="3375"/>
                  </a:cubicBezTo>
                  <a:cubicBezTo>
                    <a:pt x="3388" y="3176"/>
                    <a:pt x="3309" y="2987"/>
                    <a:pt x="3200" y="2815"/>
                  </a:cubicBezTo>
                  <a:close/>
                </a:path>
              </a:pathLst>
            </a:custGeom>
            <a:solidFill>
              <a:srgbClr val="FD9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 flipH="1">
              <a:off x="2334038" y="3014413"/>
              <a:ext cx="12484" cy="124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69" y="1"/>
                  </a:moveTo>
                  <a:cubicBezTo>
                    <a:pt x="30" y="1"/>
                    <a:pt x="0" y="31"/>
                    <a:pt x="0" y="71"/>
                  </a:cubicBezTo>
                  <a:cubicBezTo>
                    <a:pt x="0" y="110"/>
                    <a:pt x="30" y="143"/>
                    <a:pt x="69" y="143"/>
                  </a:cubicBezTo>
                  <a:cubicBezTo>
                    <a:pt x="109" y="143"/>
                    <a:pt x="143" y="110"/>
                    <a:pt x="143" y="71"/>
                  </a:cubicBezTo>
                  <a:cubicBezTo>
                    <a:pt x="143" y="31"/>
                    <a:pt x="109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8" name="Google Shape;1128;p31"/>
            <p:cNvGrpSpPr/>
            <p:nvPr/>
          </p:nvGrpSpPr>
          <p:grpSpPr>
            <a:xfrm>
              <a:off x="2704709" y="4276321"/>
              <a:ext cx="384815" cy="122656"/>
              <a:chOff x="2704709" y="3571471"/>
              <a:chExt cx="384815" cy="122656"/>
            </a:xfrm>
          </p:grpSpPr>
          <p:sp>
            <p:nvSpPr>
              <p:cNvPr id="1129" name="Google Shape;1129;p31"/>
              <p:cNvSpPr/>
              <p:nvPr/>
            </p:nvSpPr>
            <p:spPr>
              <a:xfrm flipH="1">
                <a:off x="2770271" y="3609620"/>
                <a:ext cx="78483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93" extrusionOk="0">
                    <a:moveTo>
                      <a:pt x="898" y="1"/>
                    </a:moveTo>
                    <a:cubicBezTo>
                      <a:pt x="846" y="4"/>
                      <a:pt x="789" y="7"/>
                      <a:pt x="736" y="13"/>
                    </a:cubicBezTo>
                    <a:cubicBezTo>
                      <a:pt x="680" y="24"/>
                      <a:pt x="627" y="33"/>
                      <a:pt x="574" y="47"/>
                    </a:cubicBezTo>
                    <a:cubicBezTo>
                      <a:pt x="468" y="83"/>
                      <a:pt x="362" y="126"/>
                      <a:pt x="273" y="199"/>
                    </a:cubicBezTo>
                    <a:cubicBezTo>
                      <a:pt x="183" y="269"/>
                      <a:pt x="107" y="358"/>
                      <a:pt x="64" y="464"/>
                    </a:cubicBezTo>
                    <a:cubicBezTo>
                      <a:pt x="21" y="570"/>
                      <a:pt x="1" y="686"/>
                      <a:pt x="24" y="792"/>
                    </a:cubicBezTo>
                    <a:cubicBezTo>
                      <a:pt x="41" y="574"/>
                      <a:pt x="153" y="381"/>
                      <a:pt x="319" y="256"/>
                    </a:cubicBezTo>
                    <a:cubicBezTo>
                      <a:pt x="398" y="189"/>
                      <a:pt x="494" y="149"/>
                      <a:pt x="591" y="103"/>
                    </a:cubicBezTo>
                    <a:cubicBezTo>
                      <a:pt x="690" y="64"/>
                      <a:pt x="792" y="33"/>
                      <a:pt x="89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1"/>
              <p:cNvSpPr/>
              <p:nvPr/>
            </p:nvSpPr>
            <p:spPr>
              <a:xfrm flipH="1">
                <a:off x="3004757" y="3597311"/>
                <a:ext cx="38761" cy="38412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0" extrusionOk="0">
                    <a:moveTo>
                      <a:pt x="331" y="1"/>
                    </a:moveTo>
                    <a:cubicBezTo>
                      <a:pt x="309" y="1"/>
                      <a:pt x="287" y="3"/>
                      <a:pt x="265" y="9"/>
                    </a:cubicBezTo>
                    <a:cubicBezTo>
                      <a:pt x="205" y="19"/>
                      <a:pt x="146" y="52"/>
                      <a:pt x="103" y="102"/>
                    </a:cubicBezTo>
                    <a:cubicBezTo>
                      <a:pt x="63" y="148"/>
                      <a:pt x="33" y="205"/>
                      <a:pt x="20" y="261"/>
                    </a:cubicBezTo>
                    <a:cubicBezTo>
                      <a:pt x="7" y="321"/>
                      <a:pt x="0" y="380"/>
                      <a:pt x="13" y="440"/>
                    </a:cubicBezTo>
                    <a:cubicBezTo>
                      <a:pt x="49" y="327"/>
                      <a:pt x="89" y="228"/>
                      <a:pt x="159" y="151"/>
                    </a:cubicBezTo>
                    <a:cubicBezTo>
                      <a:pt x="192" y="112"/>
                      <a:pt x="235" y="85"/>
                      <a:pt x="282" y="62"/>
                    </a:cubicBezTo>
                    <a:cubicBezTo>
                      <a:pt x="331" y="39"/>
                      <a:pt x="384" y="32"/>
                      <a:pt x="444" y="19"/>
                    </a:cubicBezTo>
                    <a:cubicBezTo>
                      <a:pt x="407" y="9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1"/>
              <p:cNvSpPr/>
              <p:nvPr/>
            </p:nvSpPr>
            <p:spPr>
              <a:xfrm flipH="1">
                <a:off x="3023526" y="3571471"/>
                <a:ext cx="65999" cy="4574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524" extrusionOk="0">
                    <a:moveTo>
                      <a:pt x="630" y="1"/>
                    </a:moveTo>
                    <a:cubicBezTo>
                      <a:pt x="590" y="7"/>
                      <a:pt x="547" y="7"/>
                      <a:pt x="507" y="17"/>
                    </a:cubicBezTo>
                    <a:cubicBezTo>
                      <a:pt x="425" y="33"/>
                      <a:pt x="345" y="70"/>
                      <a:pt x="275" y="117"/>
                    </a:cubicBezTo>
                    <a:cubicBezTo>
                      <a:pt x="202" y="163"/>
                      <a:pt x="139" y="222"/>
                      <a:pt x="93" y="292"/>
                    </a:cubicBezTo>
                    <a:cubicBezTo>
                      <a:pt x="47" y="365"/>
                      <a:pt x="11" y="441"/>
                      <a:pt x="0" y="524"/>
                    </a:cubicBezTo>
                    <a:cubicBezTo>
                      <a:pt x="80" y="381"/>
                      <a:pt x="186" y="262"/>
                      <a:pt x="315" y="179"/>
                    </a:cubicBezTo>
                    <a:cubicBezTo>
                      <a:pt x="381" y="137"/>
                      <a:pt x="451" y="100"/>
                      <a:pt x="524" y="73"/>
                    </a:cubicBezTo>
                    <a:cubicBezTo>
                      <a:pt x="596" y="44"/>
                      <a:pt x="676" y="27"/>
                      <a:pt x="755" y="4"/>
                    </a:cubicBezTo>
                    <a:cubicBezTo>
                      <a:pt x="712" y="1"/>
                      <a:pt x="673" y="1"/>
                      <a:pt x="63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1"/>
              <p:cNvSpPr/>
              <p:nvPr/>
            </p:nvSpPr>
            <p:spPr>
              <a:xfrm flipH="1">
                <a:off x="2704709" y="3625945"/>
                <a:ext cx="54650" cy="6818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781" extrusionOk="0">
                    <a:moveTo>
                      <a:pt x="543" y="1"/>
                    </a:moveTo>
                    <a:cubicBezTo>
                      <a:pt x="475" y="1"/>
                      <a:pt x="407" y="11"/>
                      <a:pt x="345" y="39"/>
                    </a:cubicBezTo>
                    <a:cubicBezTo>
                      <a:pt x="252" y="75"/>
                      <a:pt x="169" y="141"/>
                      <a:pt x="116" y="224"/>
                    </a:cubicBezTo>
                    <a:cubicBezTo>
                      <a:pt x="60" y="307"/>
                      <a:pt x="27" y="403"/>
                      <a:pt x="13" y="496"/>
                    </a:cubicBezTo>
                    <a:cubicBezTo>
                      <a:pt x="1" y="592"/>
                      <a:pt x="1" y="688"/>
                      <a:pt x="24" y="780"/>
                    </a:cubicBezTo>
                    <a:cubicBezTo>
                      <a:pt x="43" y="595"/>
                      <a:pt x="80" y="413"/>
                      <a:pt x="179" y="268"/>
                    </a:cubicBezTo>
                    <a:cubicBezTo>
                      <a:pt x="225" y="191"/>
                      <a:pt x="291" y="135"/>
                      <a:pt x="368" y="92"/>
                    </a:cubicBezTo>
                    <a:cubicBezTo>
                      <a:pt x="444" y="45"/>
                      <a:pt x="537" y="29"/>
                      <a:pt x="626" y="5"/>
                    </a:cubicBezTo>
                    <a:cubicBezTo>
                      <a:pt x="599" y="2"/>
                      <a:pt x="571" y="1"/>
                      <a:pt x="5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3" name="Google Shape;1133;p31"/>
            <p:cNvSpPr/>
            <p:nvPr/>
          </p:nvSpPr>
          <p:spPr>
            <a:xfrm flipH="1">
              <a:off x="2525134" y="2846886"/>
              <a:ext cx="157926" cy="101181"/>
            </a:xfrm>
            <a:custGeom>
              <a:avLst/>
              <a:gdLst/>
              <a:ahLst/>
              <a:cxnLst/>
              <a:rect l="l" t="t" r="r" b="b"/>
              <a:pathLst>
                <a:path w="1809" h="1159" extrusionOk="0">
                  <a:moveTo>
                    <a:pt x="367" y="0"/>
                  </a:moveTo>
                  <a:cubicBezTo>
                    <a:pt x="349" y="0"/>
                    <a:pt x="330" y="3"/>
                    <a:pt x="311" y="9"/>
                  </a:cubicBezTo>
                  <a:cubicBezTo>
                    <a:pt x="1" y="108"/>
                    <a:pt x="703" y="1158"/>
                    <a:pt x="703" y="1158"/>
                  </a:cubicBezTo>
                  <a:cubicBezTo>
                    <a:pt x="703" y="1158"/>
                    <a:pt x="1809" y="685"/>
                    <a:pt x="1656" y="373"/>
                  </a:cubicBezTo>
                  <a:cubicBezTo>
                    <a:pt x="1624" y="309"/>
                    <a:pt x="1570" y="284"/>
                    <a:pt x="1504" y="284"/>
                  </a:cubicBezTo>
                  <a:cubicBezTo>
                    <a:pt x="1251" y="284"/>
                    <a:pt x="828" y="655"/>
                    <a:pt x="828" y="655"/>
                  </a:cubicBezTo>
                  <a:cubicBezTo>
                    <a:pt x="828" y="655"/>
                    <a:pt x="644" y="0"/>
                    <a:pt x="367" y="0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 flipH="1">
              <a:off x="2437313" y="2816681"/>
              <a:ext cx="33261" cy="60848"/>
            </a:xfrm>
            <a:custGeom>
              <a:avLst/>
              <a:gdLst/>
              <a:ahLst/>
              <a:cxnLst/>
              <a:rect l="l" t="t" r="r" b="b"/>
              <a:pathLst>
                <a:path w="381" h="697" extrusionOk="0">
                  <a:moveTo>
                    <a:pt x="213" y="0"/>
                  </a:moveTo>
                  <a:cubicBezTo>
                    <a:pt x="120" y="0"/>
                    <a:pt x="33" y="146"/>
                    <a:pt x="17" y="332"/>
                  </a:cubicBezTo>
                  <a:cubicBezTo>
                    <a:pt x="0" y="524"/>
                    <a:pt x="63" y="686"/>
                    <a:pt x="159" y="696"/>
                  </a:cubicBezTo>
                  <a:cubicBezTo>
                    <a:pt x="161" y="696"/>
                    <a:pt x="164" y="696"/>
                    <a:pt x="166" y="696"/>
                  </a:cubicBezTo>
                  <a:cubicBezTo>
                    <a:pt x="260" y="696"/>
                    <a:pt x="349" y="549"/>
                    <a:pt x="364" y="365"/>
                  </a:cubicBezTo>
                  <a:cubicBezTo>
                    <a:pt x="381" y="173"/>
                    <a:pt x="318" y="11"/>
                    <a:pt x="222" y="1"/>
                  </a:cubicBezTo>
                  <a:cubicBezTo>
                    <a:pt x="219" y="0"/>
                    <a:pt x="216" y="0"/>
                    <a:pt x="213" y="0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 flipH="1">
              <a:off x="2418194" y="2865568"/>
              <a:ext cx="64253" cy="14579"/>
            </a:xfrm>
            <a:custGeom>
              <a:avLst/>
              <a:gdLst/>
              <a:ahLst/>
              <a:cxnLst/>
              <a:rect l="l" t="t" r="r" b="b"/>
              <a:pathLst>
                <a:path w="736" h="167" extrusionOk="0">
                  <a:moveTo>
                    <a:pt x="355" y="0"/>
                  </a:moveTo>
                  <a:cubicBezTo>
                    <a:pt x="151" y="0"/>
                    <a:pt x="0" y="126"/>
                    <a:pt x="0" y="126"/>
                  </a:cubicBezTo>
                  <a:lnTo>
                    <a:pt x="736" y="166"/>
                  </a:lnTo>
                  <a:cubicBezTo>
                    <a:pt x="603" y="41"/>
                    <a:pt x="470" y="0"/>
                    <a:pt x="355" y="0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 flipH="1">
              <a:off x="2838539" y="2867576"/>
              <a:ext cx="12484" cy="12571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3" y="1"/>
                  </a:moveTo>
                  <a:cubicBezTo>
                    <a:pt x="33" y="1"/>
                    <a:pt x="1" y="33"/>
                    <a:pt x="1" y="73"/>
                  </a:cubicBezTo>
                  <a:cubicBezTo>
                    <a:pt x="1" y="110"/>
                    <a:pt x="33" y="143"/>
                    <a:pt x="73" y="143"/>
                  </a:cubicBezTo>
                  <a:cubicBezTo>
                    <a:pt x="113" y="143"/>
                    <a:pt x="143" y="110"/>
                    <a:pt x="143" y="73"/>
                  </a:cubicBezTo>
                  <a:cubicBezTo>
                    <a:pt x="143" y="33"/>
                    <a:pt x="113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 flipH="1">
              <a:off x="2381791" y="2964740"/>
              <a:ext cx="12484" cy="124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0" y="1"/>
                  </a:moveTo>
                  <a:cubicBezTo>
                    <a:pt x="31" y="1"/>
                    <a:pt x="1" y="30"/>
                    <a:pt x="1" y="70"/>
                  </a:cubicBezTo>
                  <a:cubicBezTo>
                    <a:pt x="1" y="109"/>
                    <a:pt x="31" y="143"/>
                    <a:pt x="70" y="143"/>
                  </a:cubicBezTo>
                  <a:cubicBezTo>
                    <a:pt x="110" y="143"/>
                    <a:pt x="143" y="109"/>
                    <a:pt x="143" y="70"/>
                  </a:cubicBezTo>
                  <a:cubicBezTo>
                    <a:pt x="143" y="30"/>
                    <a:pt x="110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 flipH="1">
              <a:off x="2340673" y="2923971"/>
              <a:ext cx="12484" cy="124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cubicBezTo>
                    <a:pt x="33" y="0"/>
                    <a:pt x="0" y="30"/>
                    <a:pt x="0" y="70"/>
                  </a:cubicBezTo>
                  <a:cubicBezTo>
                    <a:pt x="0" y="110"/>
                    <a:pt x="33" y="143"/>
                    <a:pt x="72" y="143"/>
                  </a:cubicBezTo>
                  <a:cubicBezTo>
                    <a:pt x="112" y="143"/>
                    <a:pt x="142" y="110"/>
                    <a:pt x="142" y="70"/>
                  </a:cubicBezTo>
                  <a:cubicBezTo>
                    <a:pt x="142" y="30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 flipH="1">
              <a:off x="2895458" y="2917598"/>
              <a:ext cx="12484" cy="12571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3" y="0"/>
                  </a:moveTo>
                  <a:cubicBezTo>
                    <a:pt x="34" y="0"/>
                    <a:pt x="0" y="34"/>
                    <a:pt x="0" y="73"/>
                  </a:cubicBezTo>
                  <a:cubicBezTo>
                    <a:pt x="0" y="113"/>
                    <a:pt x="34" y="143"/>
                    <a:pt x="73" y="143"/>
                  </a:cubicBezTo>
                  <a:cubicBezTo>
                    <a:pt x="113" y="143"/>
                    <a:pt x="142" y="113"/>
                    <a:pt x="142" y="73"/>
                  </a:cubicBezTo>
                  <a:cubicBezTo>
                    <a:pt x="142" y="34"/>
                    <a:pt x="11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 flipH="1">
              <a:off x="2886554" y="2839902"/>
              <a:ext cx="12484" cy="124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1" y="0"/>
                  </a:moveTo>
                  <a:cubicBezTo>
                    <a:pt x="34" y="0"/>
                    <a:pt x="1" y="33"/>
                    <a:pt x="1" y="72"/>
                  </a:cubicBezTo>
                  <a:cubicBezTo>
                    <a:pt x="1" y="109"/>
                    <a:pt x="34" y="142"/>
                    <a:pt x="71" y="142"/>
                  </a:cubicBezTo>
                  <a:cubicBezTo>
                    <a:pt x="110" y="142"/>
                    <a:pt x="143" y="109"/>
                    <a:pt x="143" y="72"/>
                  </a:cubicBezTo>
                  <a:cubicBezTo>
                    <a:pt x="143" y="33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 flipH="1">
              <a:off x="2717368" y="2769277"/>
              <a:ext cx="33698" cy="60848"/>
            </a:xfrm>
            <a:custGeom>
              <a:avLst/>
              <a:gdLst/>
              <a:ahLst/>
              <a:cxnLst/>
              <a:rect l="l" t="t" r="r" b="b"/>
              <a:pathLst>
                <a:path w="386" h="697" extrusionOk="0">
                  <a:moveTo>
                    <a:pt x="218" y="1"/>
                  </a:moveTo>
                  <a:cubicBezTo>
                    <a:pt x="127" y="1"/>
                    <a:pt x="37" y="144"/>
                    <a:pt x="18" y="332"/>
                  </a:cubicBezTo>
                  <a:cubicBezTo>
                    <a:pt x="1" y="524"/>
                    <a:pt x="64" y="686"/>
                    <a:pt x="160" y="696"/>
                  </a:cubicBezTo>
                  <a:cubicBezTo>
                    <a:pt x="163" y="696"/>
                    <a:pt x="166" y="697"/>
                    <a:pt x="169" y="697"/>
                  </a:cubicBezTo>
                  <a:cubicBezTo>
                    <a:pt x="262" y="697"/>
                    <a:pt x="350" y="551"/>
                    <a:pt x="366" y="365"/>
                  </a:cubicBezTo>
                  <a:cubicBezTo>
                    <a:pt x="386" y="173"/>
                    <a:pt x="319" y="10"/>
                    <a:pt x="223" y="1"/>
                  </a:cubicBezTo>
                  <a:cubicBezTo>
                    <a:pt x="221" y="1"/>
                    <a:pt x="219" y="1"/>
                    <a:pt x="218" y="1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1"/>
            <p:cNvSpPr/>
            <p:nvPr/>
          </p:nvSpPr>
          <p:spPr>
            <a:xfrm flipH="1">
              <a:off x="2704709" y="2821569"/>
              <a:ext cx="64253" cy="14579"/>
            </a:xfrm>
            <a:custGeom>
              <a:avLst/>
              <a:gdLst/>
              <a:ahLst/>
              <a:cxnLst/>
              <a:rect l="l" t="t" r="r" b="b"/>
              <a:pathLst>
                <a:path w="736" h="167" extrusionOk="0">
                  <a:moveTo>
                    <a:pt x="356" y="1"/>
                  </a:moveTo>
                  <a:cubicBezTo>
                    <a:pt x="151" y="1"/>
                    <a:pt x="1" y="127"/>
                    <a:pt x="1" y="127"/>
                  </a:cubicBezTo>
                  <a:lnTo>
                    <a:pt x="736" y="166"/>
                  </a:lnTo>
                  <a:cubicBezTo>
                    <a:pt x="603" y="41"/>
                    <a:pt x="471" y="1"/>
                    <a:pt x="356" y="1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 flipH="1">
              <a:off x="2612432" y="1510425"/>
              <a:ext cx="297256" cy="1105480"/>
            </a:xfrm>
            <a:custGeom>
              <a:avLst/>
              <a:gdLst/>
              <a:ahLst/>
              <a:cxnLst/>
              <a:rect l="l" t="t" r="r" b="b"/>
              <a:pathLst>
                <a:path w="3405" h="12663" extrusionOk="0">
                  <a:moveTo>
                    <a:pt x="2884" y="0"/>
                  </a:moveTo>
                  <a:cubicBezTo>
                    <a:pt x="2749" y="0"/>
                    <a:pt x="2632" y="106"/>
                    <a:pt x="2540" y="191"/>
                  </a:cubicBezTo>
                  <a:cubicBezTo>
                    <a:pt x="2087" y="598"/>
                    <a:pt x="1798" y="1254"/>
                    <a:pt x="1537" y="1790"/>
                  </a:cubicBezTo>
                  <a:cubicBezTo>
                    <a:pt x="1179" y="2533"/>
                    <a:pt x="875" y="3297"/>
                    <a:pt x="613" y="4072"/>
                  </a:cubicBezTo>
                  <a:cubicBezTo>
                    <a:pt x="0" y="5891"/>
                    <a:pt x="80" y="7887"/>
                    <a:pt x="719" y="9701"/>
                  </a:cubicBezTo>
                  <a:cubicBezTo>
                    <a:pt x="971" y="10424"/>
                    <a:pt x="1348" y="11049"/>
                    <a:pt x="1802" y="11665"/>
                  </a:cubicBezTo>
                  <a:cubicBezTo>
                    <a:pt x="1900" y="11799"/>
                    <a:pt x="2434" y="12663"/>
                    <a:pt x="2650" y="12663"/>
                  </a:cubicBezTo>
                  <a:cubicBezTo>
                    <a:pt x="2653" y="12663"/>
                    <a:pt x="2656" y="12662"/>
                    <a:pt x="2660" y="12662"/>
                  </a:cubicBezTo>
                  <a:cubicBezTo>
                    <a:pt x="3265" y="12579"/>
                    <a:pt x="2368" y="10510"/>
                    <a:pt x="2252" y="10218"/>
                  </a:cubicBezTo>
                  <a:cubicBezTo>
                    <a:pt x="1802" y="9109"/>
                    <a:pt x="1533" y="7768"/>
                    <a:pt x="1695" y="6562"/>
                  </a:cubicBezTo>
                  <a:cubicBezTo>
                    <a:pt x="1894" y="5079"/>
                    <a:pt x="1977" y="4195"/>
                    <a:pt x="2676" y="2367"/>
                  </a:cubicBezTo>
                  <a:cubicBezTo>
                    <a:pt x="2762" y="2142"/>
                    <a:pt x="3404" y="72"/>
                    <a:pt x="2918" y="2"/>
                  </a:cubicBezTo>
                  <a:cubicBezTo>
                    <a:pt x="2906" y="1"/>
                    <a:pt x="2895" y="0"/>
                    <a:pt x="2884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 flipH="1">
              <a:off x="2482358" y="2557839"/>
              <a:ext cx="101006" cy="87213"/>
            </a:xfrm>
            <a:custGeom>
              <a:avLst/>
              <a:gdLst/>
              <a:ahLst/>
              <a:cxnLst/>
              <a:rect l="l" t="t" r="r" b="b"/>
              <a:pathLst>
                <a:path w="1157" h="999" extrusionOk="0">
                  <a:moveTo>
                    <a:pt x="556" y="0"/>
                  </a:moveTo>
                  <a:cubicBezTo>
                    <a:pt x="547" y="0"/>
                    <a:pt x="537" y="1"/>
                    <a:pt x="528" y="2"/>
                  </a:cubicBezTo>
                  <a:cubicBezTo>
                    <a:pt x="170" y="52"/>
                    <a:pt x="627" y="797"/>
                    <a:pt x="627" y="797"/>
                  </a:cubicBezTo>
                  <a:cubicBezTo>
                    <a:pt x="627" y="797"/>
                    <a:pt x="477" y="732"/>
                    <a:pt x="334" y="732"/>
                  </a:cubicBezTo>
                  <a:cubicBezTo>
                    <a:pt x="263" y="732"/>
                    <a:pt x="194" y="748"/>
                    <a:pt x="146" y="797"/>
                  </a:cubicBezTo>
                  <a:cubicBezTo>
                    <a:pt x="1" y="939"/>
                    <a:pt x="468" y="999"/>
                    <a:pt x="468" y="999"/>
                  </a:cubicBezTo>
                  <a:lnTo>
                    <a:pt x="1156" y="797"/>
                  </a:lnTo>
                  <a:cubicBezTo>
                    <a:pt x="1156" y="797"/>
                    <a:pt x="903" y="0"/>
                    <a:pt x="556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 flipH="1">
              <a:off x="2482358" y="2551903"/>
              <a:ext cx="94895" cy="93149"/>
            </a:xfrm>
            <a:custGeom>
              <a:avLst/>
              <a:gdLst/>
              <a:ahLst/>
              <a:cxnLst/>
              <a:rect l="l" t="t" r="r" b="b"/>
              <a:pathLst>
                <a:path w="1087" h="1067" extrusionOk="0">
                  <a:moveTo>
                    <a:pt x="479" y="1"/>
                  </a:moveTo>
                  <a:cubicBezTo>
                    <a:pt x="450" y="1"/>
                    <a:pt x="419" y="6"/>
                    <a:pt x="388" y="17"/>
                  </a:cubicBezTo>
                  <a:cubicBezTo>
                    <a:pt x="362" y="21"/>
                    <a:pt x="335" y="50"/>
                    <a:pt x="308" y="67"/>
                  </a:cubicBezTo>
                  <a:cubicBezTo>
                    <a:pt x="292" y="90"/>
                    <a:pt x="272" y="120"/>
                    <a:pt x="262" y="146"/>
                  </a:cubicBezTo>
                  <a:cubicBezTo>
                    <a:pt x="232" y="259"/>
                    <a:pt x="255" y="348"/>
                    <a:pt x="279" y="434"/>
                  </a:cubicBezTo>
                  <a:cubicBezTo>
                    <a:pt x="314" y="548"/>
                    <a:pt x="361" y="655"/>
                    <a:pt x="416" y="756"/>
                  </a:cubicBezTo>
                  <a:lnTo>
                    <a:pt x="416" y="756"/>
                  </a:lnTo>
                  <a:cubicBezTo>
                    <a:pt x="387" y="751"/>
                    <a:pt x="358" y="748"/>
                    <a:pt x="328" y="745"/>
                  </a:cubicBezTo>
                  <a:cubicBezTo>
                    <a:pt x="316" y="745"/>
                    <a:pt x="303" y="745"/>
                    <a:pt x="290" y="745"/>
                  </a:cubicBezTo>
                  <a:cubicBezTo>
                    <a:pt x="214" y="745"/>
                    <a:pt x="131" y="756"/>
                    <a:pt x="64" y="815"/>
                  </a:cubicBezTo>
                  <a:cubicBezTo>
                    <a:pt x="47" y="831"/>
                    <a:pt x="27" y="851"/>
                    <a:pt x="17" y="878"/>
                  </a:cubicBezTo>
                  <a:cubicBezTo>
                    <a:pt x="1" y="911"/>
                    <a:pt x="10" y="954"/>
                    <a:pt x="33" y="974"/>
                  </a:cubicBezTo>
                  <a:cubicBezTo>
                    <a:pt x="73" y="1014"/>
                    <a:pt x="116" y="1024"/>
                    <a:pt x="156" y="1037"/>
                  </a:cubicBezTo>
                  <a:cubicBezTo>
                    <a:pt x="235" y="1060"/>
                    <a:pt x="319" y="1067"/>
                    <a:pt x="398" y="1067"/>
                  </a:cubicBezTo>
                  <a:cubicBezTo>
                    <a:pt x="322" y="1047"/>
                    <a:pt x="242" y="1024"/>
                    <a:pt x="172" y="990"/>
                  </a:cubicBezTo>
                  <a:cubicBezTo>
                    <a:pt x="140" y="974"/>
                    <a:pt x="103" y="951"/>
                    <a:pt x="90" y="931"/>
                  </a:cubicBezTo>
                  <a:cubicBezTo>
                    <a:pt x="87" y="918"/>
                    <a:pt x="87" y="918"/>
                    <a:pt x="90" y="911"/>
                  </a:cubicBezTo>
                  <a:cubicBezTo>
                    <a:pt x="96" y="904"/>
                    <a:pt x="106" y="895"/>
                    <a:pt x="120" y="885"/>
                  </a:cubicBezTo>
                  <a:cubicBezTo>
                    <a:pt x="154" y="863"/>
                    <a:pt x="196" y="855"/>
                    <a:pt x="241" y="855"/>
                  </a:cubicBezTo>
                  <a:cubicBezTo>
                    <a:pt x="266" y="855"/>
                    <a:pt x="293" y="858"/>
                    <a:pt x="319" y="861"/>
                  </a:cubicBezTo>
                  <a:cubicBezTo>
                    <a:pt x="388" y="875"/>
                    <a:pt x="464" y="898"/>
                    <a:pt x="530" y="924"/>
                  </a:cubicBezTo>
                  <a:lnTo>
                    <a:pt x="709" y="1004"/>
                  </a:lnTo>
                  <a:lnTo>
                    <a:pt x="613" y="828"/>
                  </a:lnTo>
                  <a:cubicBezTo>
                    <a:pt x="537" y="689"/>
                    <a:pt x="464" y="540"/>
                    <a:pt x="421" y="391"/>
                  </a:cubicBezTo>
                  <a:cubicBezTo>
                    <a:pt x="401" y="322"/>
                    <a:pt x="388" y="242"/>
                    <a:pt x="401" y="192"/>
                  </a:cubicBezTo>
                  <a:cubicBezTo>
                    <a:pt x="404" y="183"/>
                    <a:pt x="411" y="176"/>
                    <a:pt x="414" y="166"/>
                  </a:cubicBezTo>
                  <a:cubicBezTo>
                    <a:pt x="428" y="163"/>
                    <a:pt x="424" y="153"/>
                    <a:pt x="441" y="149"/>
                  </a:cubicBezTo>
                  <a:cubicBezTo>
                    <a:pt x="456" y="143"/>
                    <a:pt x="473" y="141"/>
                    <a:pt x="491" y="141"/>
                  </a:cubicBezTo>
                  <a:cubicBezTo>
                    <a:pt x="502" y="141"/>
                    <a:pt x="513" y="142"/>
                    <a:pt x="524" y="143"/>
                  </a:cubicBezTo>
                  <a:cubicBezTo>
                    <a:pt x="583" y="149"/>
                    <a:pt x="643" y="195"/>
                    <a:pt x="696" y="249"/>
                  </a:cubicBezTo>
                  <a:cubicBezTo>
                    <a:pt x="752" y="302"/>
                    <a:pt x="799" y="368"/>
                    <a:pt x="845" y="434"/>
                  </a:cubicBezTo>
                  <a:cubicBezTo>
                    <a:pt x="935" y="567"/>
                    <a:pt x="1014" y="712"/>
                    <a:pt x="1086" y="865"/>
                  </a:cubicBezTo>
                  <a:cubicBezTo>
                    <a:pt x="1050" y="703"/>
                    <a:pt x="1001" y="540"/>
                    <a:pt x="924" y="388"/>
                  </a:cubicBezTo>
                  <a:cubicBezTo>
                    <a:pt x="888" y="312"/>
                    <a:pt x="842" y="239"/>
                    <a:pt x="785" y="169"/>
                  </a:cubicBezTo>
                  <a:cubicBezTo>
                    <a:pt x="729" y="103"/>
                    <a:pt x="656" y="33"/>
                    <a:pt x="550" y="10"/>
                  </a:cubicBezTo>
                  <a:cubicBezTo>
                    <a:pt x="528" y="4"/>
                    <a:pt x="504" y="1"/>
                    <a:pt x="479" y="1"/>
                  </a:cubicBezTo>
                  <a:close/>
                </a:path>
              </a:pathLst>
            </a:custGeom>
            <a:solidFill>
              <a:srgbClr val="261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 flipH="1">
              <a:off x="2696852" y="2538459"/>
              <a:ext cx="102665" cy="60499"/>
            </a:xfrm>
            <a:custGeom>
              <a:avLst/>
              <a:gdLst/>
              <a:ahLst/>
              <a:cxnLst/>
              <a:rect l="l" t="t" r="r" b="b"/>
              <a:pathLst>
                <a:path w="1176" h="693" extrusionOk="0">
                  <a:moveTo>
                    <a:pt x="329" y="0"/>
                  </a:moveTo>
                  <a:cubicBezTo>
                    <a:pt x="256" y="0"/>
                    <a:pt x="197" y="22"/>
                    <a:pt x="162" y="75"/>
                  </a:cubicBezTo>
                  <a:cubicBezTo>
                    <a:pt x="1" y="317"/>
                    <a:pt x="502" y="371"/>
                    <a:pt x="637" y="381"/>
                  </a:cubicBezTo>
                  <a:lnTo>
                    <a:pt x="637" y="381"/>
                  </a:lnTo>
                  <a:cubicBezTo>
                    <a:pt x="617" y="380"/>
                    <a:pt x="590" y="379"/>
                    <a:pt x="558" y="379"/>
                  </a:cubicBezTo>
                  <a:cubicBezTo>
                    <a:pt x="408" y="379"/>
                    <a:pt x="155" y="400"/>
                    <a:pt x="129" y="539"/>
                  </a:cubicBezTo>
                  <a:cubicBezTo>
                    <a:pt x="114" y="629"/>
                    <a:pt x="262" y="693"/>
                    <a:pt x="461" y="693"/>
                  </a:cubicBezTo>
                  <a:cubicBezTo>
                    <a:pt x="691" y="693"/>
                    <a:pt x="988" y="608"/>
                    <a:pt x="1176" y="383"/>
                  </a:cubicBezTo>
                  <a:cubicBezTo>
                    <a:pt x="1176" y="383"/>
                    <a:pt x="633" y="0"/>
                    <a:pt x="329" y="0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 flipH="1">
              <a:off x="2244992" y="2611703"/>
              <a:ext cx="86252" cy="103625"/>
            </a:xfrm>
            <a:custGeom>
              <a:avLst/>
              <a:gdLst/>
              <a:ahLst/>
              <a:cxnLst/>
              <a:rect l="l" t="t" r="r" b="b"/>
              <a:pathLst>
                <a:path w="988" h="1187" extrusionOk="0">
                  <a:moveTo>
                    <a:pt x="807" y="1"/>
                  </a:moveTo>
                  <a:cubicBezTo>
                    <a:pt x="577" y="1"/>
                    <a:pt x="0" y="458"/>
                    <a:pt x="0" y="458"/>
                  </a:cubicBezTo>
                  <a:cubicBezTo>
                    <a:pt x="0" y="865"/>
                    <a:pt x="299" y="1187"/>
                    <a:pt x="550" y="1187"/>
                  </a:cubicBezTo>
                  <a:cubicBezTo>
                    <a:pt x="601" y="1187"/>
                    <a:pt x="651" y="1173"/>
                    <a:pt x="696" y="1144"/>
                  </a:cubicBezTo>
                  <a:cubicBezTo>
                    <a:pt x="954" y="968"/>
                    <a:pt x="269" y="812"/>
                    <a:pt x="269" y="812"/>
                  </a:cubicBezTo>
                  <a:cubicBezTo>
                    <a:pt x="269" y="812"/>
                    <a:pt x="931" y="733"/>
                    <a:pt x="901" y="580"/>
                  </a:cubicBezTo>
                  <a:cubicBezTo>
                    <a:pt x="890" y="528"/>
                    <a:pt x="818" y="511"/>
                    <a:pt x="726" y="511"/>
                  </a:cubicBezTo>
                  <a:cubicBezTo>
                    <a:pt x="543" y="511"/>
                    <a:pt x="282" y="580"/>
                    <a:pt x="282" y="580"/>
                  </a:cubicBezTo>
                  <a:cubicBezTo>
                    <a:pt x="282" y="580"/>
                    <a:pt x="987" y="262"/>
                    <a:pt x="891" y="47"/>
                  </a:cubicBezTo>
                  <a:cubicBezTo>
                    <a:pt x="877" y="15"/>
                    <a:pt x="847" y="1"/>
                    <a:pt x="807" y="1"/>
                  </a:cubicBezTo>
                  <a:close/>
                </a:path>
              </a:pathLst>
            </a:custGeom>
            <a:solidFill>
              <a:srgbClr val="FFA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 flipH="1">
              <a:off x="2678346" y="234229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D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 flipH="1">
              <a:off x="2188334" y="2285902"/>
              <a:ext cx="141164" cy="343264"/>
            </a:xfrm>
            <a:custGeom>
              <a:avLst/>
              <a:gdLst/>
              <a:ahLst/>
              <a:cxnLst/>
              <a:rect l="l" t="t" r="r" b="b"/>
              <a:pathLst>
                <a:path w="1617" h="3932" extrusionOk="0">
                  <a:moveTo>
                    <a:pt x="1232" y="0"/>
                  </a:moveTo>
                  <a:cubicBezTo>
                    <a:pt x="863" y="0"/>
                    <a:pt x="109" y="3591"/>
                    <a:pt x="70" y="3637"/>
                  </a:cubicBezTo>
                  <a:cubicBezTo>
                    <a:pt x="70" y="3637"/>
                    <a:pt x="0" y="3932"/>
                    <a:pt x="149" y="3932"/>
                  </a:cubicBezTo>
                  <a:cubicBezTo>
                    <a:pt x="765" y="3177"/>
                    <a:pt x="1617" y="147"/>
                    <a:pt x="1252" y="4"/>
                  </a:cubicBezTo>
                  <a:cubicBezTo>
                    <a:pt x="1245" y="1"/>
                    <a:pt x="1238" y="0"/>
                    <a:pt x="1232" y="0"/>
                  </a:cubicBezTo>
                  <a:close/>
                </a:path>
              </a:pathLst>
            </a:custGeom>
            <a:solidFill>
              <a:srgbClr val="F66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 flipH="1">
              <a:off x="2674939" y="2210476"/>
              <a:ext cx="156442" cy="331653"/>
            </a:xfrm>
            <a:custGeom>
              <a:avLst/>
              <a:gdLst/>
              <a:ahLst/>
              <a:cxnLst/>
              <a:rect l="l" t="t" r="r" b="b"/>
              <a:pathLst>
                <a:path w="1792" h="3799" extrusionOk="0">
                  <a:moveTo>
                    <a:pt x="451" y="1"/>
                  </a:moveTo>
                  <a:cubicBezTo>
                    <a:pt x="260" y="1"/>
                    <a:pt x="105" y="417"/>
                    <a:pt x="83" y="547"/>
                  </a:cubicBezTo>
                  <a:cubicBezTo>
                    <a:pt x="1" y="1020"/>
                    <a:pt x="163" y="1520"/>
                    <a:pt x="372" y="1938"/>
                  </a:cubicBezTo>
                  <a:cubicBezTo>
                    <a:pt x="1219" y="3630"/>
                    <a:pt x="1653" y="3799"/>
                    <a:pt x="1653" y="3799"/>
                  </a:cubicBezTo>
                  <a:lnTo>
                    <a:pt x="1792" y="3703"/>
                  </a:lnTo>
                  <a:cubicBezTo>
                    <a:pt x="1252" y="2620"/>
                    <a:pt x="865" y="1517"/>
                    <a:pt x="679" y="322"/>
                  </a:cubicBezTo>
                  <a:cubicBezTo>
                    <a:pt x="667" y="239"/>
                    <a:pt x="650" y="153"/>
                    <a:pt x="597" y="87"/>
                  </a:cubicBezTo>
                  <a:cubicBezTo>
                    <a:pt x="547" y="26"/>
                    <a:pt x="498" y="1"/>
                    <a:pt x="451" y="1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 flipH="1">
              <a:off x="1733547" y="1812034"/>
              <a:ext cx="651882" cy="871164"/>
            </a:xfrm>
            <a:custGeom>
              <a:avLst/>
              <a:gdLst/>
              <a:ahLst/>
              <a:cxnLst/>
              <a:rect l="l" t="t" r="r" b="b"/>
              <a:pathLst>
                <a:path w="7452" h="9959" extrusionOk="0">
                  <a:moveTo>
                    <a:pt x="1868" y="5415"/>
                  </a:moveTo>
                  <a:cubicBezTo>
                    <a:pt x="1875" y="5415"/>
                    <a:pt x="1881" y="5415"/>
                    <a:pt x="1888" y="5418"/>
                  </a:cubicBezTo>
                  <a:cubicBezTo>
                    <a:pt x="2253" y="5561"/>
                    <a:pt x="1401" y="8591"/>
                    <a:pt x="785" y="9346"/>
                  </a:cubicBezTo>
                  <a:cubicBezTo>
                    <a:pt x="636" y="9346"/>
                    <a:pt x="706" y="9051"/>
                    <a:pt x="706" y="9051"/>
                  </a:cubicBezTo>
                  <a:cubicBezTo>
                    <a:pt x="746" y="9005"/>
                    <a:pt x="1498" y="5415"/>
                    <a:pt x="1868" y="5415"/>
                  </a:cubicBezTo>
                  <a:close/>
                  <a:moveTo>
                    <a:pt x="6468" y="1"/>
                  </a:moveTo>
                  <a:cubicBezTo>
                    <a:pt x="6173" y="1"/>
                    <a:pt x="5855" y="47"/>
                    <a:pt x="5524" y="157"/>
                  </a:cubicBezTo>
                  <a:cubicBezTo>
                    <a:pt x="4614" y="481"/>
                    <a:pt x="3839" y="1259"/>
                    <a:pt x="3236" y="2040"/>
                  </a:cubicBezTo>
                  <a:cubicBezTo>
                    <a:pt x="2736" y="2755"/>
                    <a:pt x="2358" y="3362"/>
                    <a:pt x="2071" y="3862"/>
                  </a:cubicBezTo>
                  <a:cubicBezTo>
                    <a:pt x="1845" y="4276"/>
                    <a:pt x="1637" y="4696"/>
                    <a:pt x="1438" y="5117"/>
                  </a:cubicBezTo>
                  <a:cubicBezTo>
                    <a:pt x="1381" y="5236"/>
                    <a:pt x="1331" y="5355"/>
                    <a:pt x="1285" y="5477"/>
                  </a:cubicBezTo>
                  <a:cubicBezTo>
                    <a:pt x="1272" y="5514"/>
                    <a:pt x="1259" y="5547"/>
                    <a:pt x="1249" y="5577"/>
                  </a:cubicBezTo>
                  <a:cubicBezTo>
                    <a:pt x="1153" y="5849"/>
                    <a:pt x="1017" y="6455"/>
                    <a:pt x="878" y="7087"/>
                  </a:cubicBezTo>
                  <a:cubicBezTo>
                    <a:pt x="799" y="7514"/>
                    <a:pt x="723" y="7945"/>
                    <a:pt x="616" y="8366"/>
                  </a:cubicBezTo>
                  <a:cubicBezTo>
                    <a:pt x="580" y="8498"/>
                    <a:pt x="544" y="8633"/>
                    <a:pt x="494" y="8763"/>
                  </a:cubicBezTo>
                  <a:cubicBezTo>
                    <a:pt x="474" y="8839"/>
                    <a:pt x="454" y="8905"/>
                    <a:pt x="437" y="8955"/>
                  </a:cubicBezTo>
                  <a:cubicBezTo>
                    <a:pt x="428" y="8958"/>
                    <a:pt x="417" y="8962"/>
                    <a:pt x="411" y="8968"/>
                  </a:cubicBezTo>
                  <a:cubicBezTo>
                    <a:pt x="371" y="9051"/>
                    <a:pt x="325" y="9130"/>
                    <a:pt x="272" y="9206"/>
                  </a:cubicBezTo>
                  <a:cubicBezTo>
                    <a:pt x="255" y="9230"/>
                    <a:pt x="239" y="9253"/>
                    <a:pt x="219" y="9276"/>
                  </a:cubicBezTo>
                  <a:cubicBezTo>
                    <a:pt x="113" y="9425"/>
                    <a:pt x="0" y="9590"/>
                    <a:pt x="60" y="9756"/>
                  </a:cubicBezTo>
                  <a:cubicBezTo>
                    <a:pt x="104" y="9888"/>
                    <a:pt x="246" y="9958"/>
                    <a:pt x="385" y="9958"/>
                  </a:cubicBezTo>
                  <a:cubicBezTo>
                    <a:pt x="417" y="9958"/>
                    <a:pt x="451" y="9955"/>
                    <a:pt x="484" y="9945"/>
                  </a:cubicBezTo>
                  <a:cubicBezTo>
                    <a:pt x="544" y="9932"/>
                    <a:pt x="603" y="9905"/>
                    <a:pt x="660" y="9868"/>
                  </a:cubicBezTo>
                  <a:cubicBezTo>
                    <a:pt x="868" y="9743"/>
                    <a:pt x="1041" y="9501"/>
                    <a:pt x="1189" y="9223"/>
                  </a:cubicBezTo>
                  <a:cubicBezTo>
                    <a:pt x="1196" y="9213"/>
                    <a:pt x="1199" y="9203"/>
                    <a:pt x="1206" y="9193"/>
                  </a:cubicBezTo>
                  <a:cubicBezTo>
                    <a:pt x="1206" y="9193"/>
                    <a:pt x="1351" y="8869"/>
                    <a:pt x="1557" y="8366"/>
                  </a:cubicBezTo>
                  <a:cubicBezTo>
                    <a:pt x="1633" y="8150"/>
                    <a:pt x="1703" y="7955"/>
                    <a:pt x="1759" y="7816"/>
                  </a:cubicBezTo>
                  <a:cubicBezTo>
                    <a:pt x="1802" y="7710"/>
                    <a:pt x="1845" y="7600"/>
                    <a:pt x="1888" y="7495"/>
                  </a:cubicBezTo>
                  <a:cubicBezTo>
                    <a:pt x="2031" y="7107"/>
                    <a:pt x="2233" y="6597"/>
                    <a:pt x="2491" y="6090"/>
                  </a:cubicBezTo>
                  <a:cubicBezTo>
                    <a:pt x="2620" y="5819"/>
                    <a:pt x="2762" y="5557"/>
                    <a:pt x="2925" y="5309"/>
                  </a:cubicBezTo>
                  <a:cubicBezTo>
                    <a:pt x="3020" y="5164"/>
                    <a:pt x="3124" y="5024"/>
                    <a:pt x="3232" y="4889"/>
                  </a:cubicBezTo>
                  <a:cubicBezTo>
                    <a:pt x="3564" y="4461"/>
                    <a:pt x="3922" y="4110"/>
                    <a:pt x="4239" y="3855"/>
                  </a:cubicBezTo>
                  <a:cubicBezTo>
                    <a:pt x="4521" y="3597"/>
                    <a:pt x="4808" y="3345"/>
                    <a:pt x="5080" y="3097"/>
                  </a:cubicBezTo>
                  <a:cubicBezTo>
                    <a:pt x="5517" y="2693"/>
                    <a:pt x="5958" y="2292"/>
                    <a:pt x="6378" y="1872"/>
                  </a:cubicBezTo>
                  <a:cubicBezTo>
                    <a:pt x="6756" y="1494"/>
                    <a:pt x="7209" y="1077"/>
                    <a:pt x="7408" y="574"/>
                  </a:cubicBezTo>
                  <a:cubicBezTo>
                    <a:pt x="7451" y="444"/>
                    <a:pt x="7431" y="312"/>
                    <a:pt x="7362" y="216"/>
                  </a:cubicBezTo>
                  <a:cubicBezTo>
                    <a:pt x="7309" y="169"/>
                    <a:pt x="7243" y="133"/>
                    <a:pt x="7173" y="113"/>
                  </a:cubicBezTo>
                  <a:cubicBezTo>
                    <a:pt x="6991" y="57"/>
                    <a:pt x="6812" y="24"/>
                    <a:pt x="6636" y="7"/>
                  </a:cubicBezTo>
                  <a:cubicBezTo>
                    <a:pt x="6581" y="4"/>
                    <a:pt x="6524" y="1"/>
                    <a:pt x="6468" y="1"/>
                  </a:cubicBezTo>
                  <a:close/>
                </a:path>
              </a:pathLst>
            </a:custGeom>
            <a:solidFill>
              <a:srgbClr val="FD9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 flipH="1">
              <a:off x="2188334" y="2285902"/>
              <a:ext cx="141164" cy="343264"/>
            </a:xfrm>
            <a:custGeom>
              <a:avLst/>
              <a:gdLst/>
              <a:ahLst/>
              <a:cxnLst/>
              <a:rect l="l" t="t" r="r" b="b"/>
              <a:pathLst>
                <a:path w="1617" h="3932" extrusionOk="0">
                  <a:moveTo>
                    <a:pt x="1232" y="1"/>
                  </a:moveTo>
                  <a:cubicBezTo>
                    <a:pt x="862" y="1"/>
                    <a:pt x="110" y="3591"/>
                    <a:pt x="70" y="3637"/>
                  </a:cubicBezTo>
                  <a:cubicBezTo>
                    <a:pt x="70" y="3637"/>
                    <a:pt x="0" y="3932"/>
                    <a:pt x="149" y="3932"/>
                  </a:cubicBezTo>
                  <a:cubicBezTo>
                    <a:pt x="765" y="3177"/>
                    <a:pt x="1617" y="147"/>
                    <a:pt x="1252" y="4"/>
                  </a:cubicBezTo>
                  <a:cubicBezTo>
                    <a:pt x="1245" y="1"/>
                    <a:pt x="1239" y="1"/>
                    <a:pt x="1232" y="1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3" name="Google Shape;1153;p31"/>
            <p:cNvGrpSpPr/>
            <p:nvPr/>
          </p:nvGrpSpPr>
          <p:grpSpPr>
            <a:xfrm>
              <a:off x="2938750" y="2508713"/>
              <a:ext cx="399900" cy="427025"/>
              <a:chOff x="2938750" y="1803863"/>
              <a:chExt cx="399900" cy="427025"/>
            </a:xfrm>
          </p:grpSpPr>
          <p:cxnSp>
            <p:nvCxnSpPr>
              <p:cNvPr id="1154" name="Google Shape;1154;p31"/>
              <p:cNvCxnSpPr/>
              <p:nvPr/>
            </p:nvCxnSpPr>
            <p:spPr>
              <a:xfrm rot="10800000" flipH="1">
                <a:off x="2938750" y="1803863"/>
                <a:ext cx="399900" cy="30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31"/>
              <p:cNvCxnSpPr/>
              <p:nvPr/>
            </p:nvCxnSpPr>
            <p:spPr>
              <a:xfrm rot="10800000" flipH="1">
                <a:off x="2943225" y="2122000"/>
                <a:ext cx="290400" cy="38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31"/>
              <p:cNvCxnSpPr/>
              <p:nvPr/>
            </p:nvCxnSpPr>
            <p:spPr>
              <a:xfrm>
                <a:off x="2943225" y="2207188"/>
                <a:ext cx="342900" cy="2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7" name="Google Shape;1157;p31"/>
            <p:cNvGrpSpPr/>
            <p:nvPr/>
          </p:nvGrpSpPr>
          <p:grpSpPr>
            <a:xfrm flipH="1">
              <a:off x="1912200" y="2607350"/>
              <a:ext cx="399900" cy="427025"/>
              <a:chOff x="2938750" y="1803863"/>
              <a:chExt cx="399900" cy="427025"/>
            </a:xfrm>
          </p:grpSpPr>
          <p:cxnSp>
            <p:nvCxnSpPr>
              <p:cNvPr id="1158" name="Google Shape;1158;p31"/>
              <p:cNvCxnSpPr/>
              <p:nvPr/>
            </p:nvCxnSpPr>
            <p:spPr>
              <a:xfrm rot="10800000" flipH="1">
                <a:off x="2938750" y="1803863"/>
                <a:ext cx="399900" cy="30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31"/>
              <p:cNvCxnSpPr/>
              <p:nvPr/>
            </p:nvCxnSpPr>
            <p:spPr>
              <a:xfrm rot="10800000" flipH="1">
                <a:off x="2943225" y="2122000"/>
                <a:ext cx="290400" cy="38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31"/>
              <p:cNvCxnSpPr/>
              <p:nvPr/>
            </p:nvCxnSpPr>
            <p:spPr>
              <a:xfrm>
                <a:off x="2943225" y="2207188"/>
                <a:ext cx="342900" cy="2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61" name="Google Shape;1161;p31"/>
          <p:cNvGrpSpPr/>
          <p:nvPr/>
        </p:nvGrpSpPr>
        <p:grpSpPr>
          <a:xfrm>
            <a:off x="933709" y="1509496"/>
            <a:ext cx="2990667" cy="2403391"/>
            <a:chOff x="933709" y="1509496"/>
            <a:chExt cx="2990667" cy="2403391"/>
          </a:xfrm>
        </p:grpSpPr>
        <p:grpSp>
          <p:nvGrpSpPr>
            <p:cNvPr id="1162" name="Google Shape;1162;p31"/>
            <p:cNvGrpSpPr/>
            <p:nvPr/>
          </p:nvGrpSpPr>
          <p:grpSpPr>
            <a:xfrm>
              <a:off x="3742585" y="3147645"/>
              <a:ext cx="181792" cy="143828"/>
              <a:chOff x="3397675" y="1274500"/>
              <a:chExt cx="454707" cy="359750"/>
            </a:xfrm>
          </p:grpSpPr>
          <p:sp>
            <p:nvSpPr>
              <p:cNvPr id="1163" name="Google Shape;1163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64" name="Google Shape;1164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165" name="Google Shape;1165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68" name="Google Shape;1168;p31"/>
            <p:cNvGrpSpPr/>
            <p:nvPr/>
          </p:nvGrpSpPr>
          <p:grpSpPr>
            <a:xfrm rot="2144881">
              <a:off x="1312919" y="2530283"/>
              <a:ext cx="391005" cy="206093"/>
              <a:chOff x="3945696" y="700672"/>
              <a:chExt cx="333723" cy="175901"/>
            </a:xfrm>
          </p:grpSpPr>
          <p:sp>
            <p:nvSpPr>
              <p:cNvPr id="1169" name="Google Shape;1169;p31"/>
              <p:cNvSpPr/>
              <p:nvPr/>
            </p:nvSpPr>
            <p:spPr>
              <a:xfrm>
                <a:off x="4015247" y="726672"/>
                <a:ext cx="264173" cy="14990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041" extrusionOk="0">
                    <a:moveTo>
                      <a:pt x="854" y="1"/>
                    </a:moveTo>
                    <a:cubicBezTo>
                      <a:pt x="565" y="1"/>
                      <a:pt x="278" y="99"/>
                      <a:pt x="94" y="315"/>
                    </a:cubicBezTo>
                    <a:lnTo>
                      <a:pt x="114" y="309"/>
                    </a:lnTo>
                    <a:lnTo>
                      <a:pt x="114" y="309"/>
                    </a:lnTo>
                    <a:cubicBezTo>
                      <a:pt x="1" y="781"/>
                      <a:pt x="406" y="1220"/>
                      <a:pt x="821" y="1472"/>
                    </a:cubicBezTo>
                    <a:cubicBezTo>
                      <a:pt x="1435" y="1845"/>
                      <a:pt x="2156" y="2041"/>
                      <a:pt x="2875" y="2041"/>
                    </a:cubicBezTo>
                    <a:cubicBezTo>
                      <a:pt x="3117" y="2041"/>
                      <a:pt x="3359" y="2019"/>
                      <a:pt x="3596" y="1974"/>
                    </a:cubicBezTo>
                    <a:cubicBezTo>
                      <a:pt x="3154" y="1475"/>
                      <a:pt x="2669" y="1013"/>
                      <a:pt x="2151" y="598"/>
                    </a:cubicBezTo>
                    <a:cubicBezTo>
                      <a:pt x="1852" y="358"/>
                      <a:pt x="1526" y="129"/>
                      <a:pt x="1154" y="36"/>
                    </a:cubicBezTo>
                    <a:cubicBezTo>
                      <a:pt x="1057" y="13"/>
                      <a:pt x="955" y="1"/>
                      <a:pt x="85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1"/>
              <p:cNvSpPr/>
              <p:nvPr/>
            </p:nvSpPr>
            <p:spPr>
              <a:xfrm>
                <a:off x="3945696" y="700672"/>
                <a:ext cx="220254" cy="119054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21" extrusionOk="0">
                    <a:moveTo>
                      <a:pt x="90" y="0"/>
                    </a:moveTo>
                    <a:cubicBezTo>
                      <a:pt x="36" y="0"/>
                      <a:pt x="1" y="81"/>
                      <a:pt x="60" y="118"/>
                    </a:cubicBezTo>
                    <a:cubicBezTo>
                      <a:pt x="977" y="676"/>
                      <a:pt x="1951" y="1151"/>
                      <a:pt x="2922" y="1617"/>
                    </a:cubicBezTo>
                    <a:cubicBezTo>
                      <a:pt x="2927" y="1619"/>
                      <a:pt x="2933" y="1621"/>
                      <a:pt x="2939" y="1621"/>
                    </a:cubicBezTo>
                    <a:cubicBezTo>
                      <a:pt x="2974" y="1621"/>
                      <a:pt x="2999" y="1571"/>
                      <a:pt x="2958" y="1550"/>
                    </a:cubicBezTo>
                    <a:cubicBezTo>
                      <a:pt x="2001" y="1059"/>
                      <a:pt x="1070" y="517"/>
                      <a:pt x="120" y="8"/>
                    </a:cubicBezTo>
                    <a:cubicBezTo>
                      <a:pt x="110" y="3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1" name="Google Shape;1171;p31"/>
            <p:cNvGrpSpPr/>
            <p:nvPr/>
          </p:nvGrpSpPr>
          <p:grpSpPr>
            <a:xfrm rot="5400000">
              <a:off x="3128015" y="1643388"/>
              <a:ext cx="205047" cy="458164"/>
              <a:chOff x="1380950" y="1290850"/>
              <a:chExt cx="175000" cy="391025"/>
            </a:xfrm>
          </p:grpSpPr>
          <p:sp>
            <p:nvSpPr>
              <p:cNvPr id="1172" name="Google Shape;1172;p31"/>
              <p:cNvSpPr/>
              <p:nvPr/>
            </p:nvSpPr>
            <p:spPr>
              <a:xfrm>
                <a:off x="1462700" y="1419975"/>
                <a:ext cx="708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64" extrusionOk="0">
                    <a:moveTo>
                      <a:pt x="2832" y="0"/>
                    </a:moveTo>
                    <a:cubicBezTo>
                      <a:pt x="2137" y="136"/>
                      <a:pt x="1462" y="425"/>
                      <a:pt x="938" y="901"/>
                    </a:cubicBezTo>
                    <a:cubicBezTo>
                      <a:pt x="410" y="1376"/>
                      <a:pt x="43" y="2043"/>
                      <a:pt x="0" y="2749"/>
                    </a:cubicBezTo>
                    <a:lnTo>
                      <a:pt x="4" y="2712"/>
                    </a:lnTo>
                    <a:cubicBezTo>
                      <a:pt x="150" y="2883"/>
                      <a:pt x="376" y="2964"/>
                      <a:pt x="600" y="2964"/>
                    </a:cubicBezTo>
                    <a:cubicBezTo>
                      <a:pt x="636" y="2964"/>
                      <a:pt x="673" y="2962"/>
                      <a:pt x="709" y="2958"/>
                    </a:cubicBezTo>
                    <a:cubicBezTo>
                      <a:pt x="968" y="2931"/>
                      <a:pt x="1203" y="2804"/>
                      <a:pt x="1416" y="2655"/>
                    </a:cubicBezTo>
                    <a:cubicBezTo>
                      <a:pt x="1712" y="2445"/>
                      <a:pt x="1965" y="2180"/>
                      <a:pt x="2164" y="1874"/>
                    </a:cubicBezTo>
                    <a:cubicBezTo>
                      <a:pt x="2526" y="1313"/>
                      <a:pt x="2683" y="648"/>
                      <a:pt x="283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1"/>
              <p:cNvSpPr/>
              <p:nvPr/>
            </p:nvSpPr>
            <p:spPr>
              <a:xfrm>
                <a:off x="1380950" y="1436025"/>
                <a:ext cx="7985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2477" extrusionOk="0">
                    <a:moveTo>
                      <a:pt x="520" y="1"/>
                    </a:moveTo>
                    <a:cubicBezTo>
                      <a:pt x="346" y="1"/>
                      <a:pt x="172" y="8"/>
                      <a:pt x="0" y="16"/>
                    </a:cubicBezTo>
                    <a:cubicBezTo>
                      <a:pt x="37" y="335"/>
                      <a:pt x="80" y="657"/>
                      <a:pt x="210" y="950"/>
                    </a:cubicBezTo>
                    <a:cubicBezTo>
                      <a:pt x="342" y="1245"/>
                      <a:pt x="562" y="1495"/>
                      <a:pt x="798" y="1721"/>
                    </a:cubicBezTo>
                    <a:cubicBezTo>
                      <a:pt x="1120" y="2036"/>
                      <a:pt x="1493" y="2329"/>
                      <a:pt x="1934" y="2438"/>
                    </a:cubicBezTo>
                    <a:cubicBezTo>
                      <a:pt x="2038" y="2464"/>
                      <a:pt x="2145" y="2476"/>
                      <a:pt x="2253" y="2476"/>
                    </a:cubicBezTo>
                    <a:cubicBezTo>
                      <a:pt x="2604" y="2476"/>
                      <a:pt x="2956" y="2341"/>
                      <a:pt x="3154" y="2056"/>
                    </a:cubicBezTo>
                    <a:lnTo>
                      <a:pt x="3194" y="2063"/>
                    </a:lnTo>
                    <a:cubicBezTo>
                      <a:pt x="2865" y="1332"/>
                      <a:pt x="2456" y="564"/>
                      <a:pt x="1729" y="222"/>
                    </a:cubicBezTo>
                    <a:cubicBezTo>
                      <a:pt x="1355" y="43"/>
                      <a:pt x="939" y="1"/>
                      <a:pt x="520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1"/>
              <p:cNvSpPr/>
              <p:nvPr/>
            </p:nvSpPr>
            <p:spPr>
              <a:xfrm>
                <a:off x="1484900" y="1498475"/>
                <a:ext cx="5675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4120" extrusionOk="0">
                    <a:moveTo>
                      <a:pt x="2269" y="0"/>
                    </a:moveTo>
                    <a:cubicBezTo>
                      <a:pt x="1456" y="499"/>
                      <a:pt x="594" y="1057"/>
                      <a:pt x="246" y="1948"/>
                    </a:cubicBezTo>
                    <a:cubicBezTo>
                      <a:pt x="0" y="2580"/>
                      <a:pt x="56" y="3287"/>
                      <a:pt x="116" y="3962"/>
                    </a:cubicBezTo>
                    <a:lnTo>
                      <a:pt x="100" y="3999"/>
                    </a:lnTo>
                    <a:cubicBezTo>
                      <a:pt x="192" y="4083"/>
                      <a:pt x="315" y="4120"/>
                      <a:pt x="440" y="4120"/>
                    </a:cubicBezTo>
                    <a:cubicBezTo>
                      <a:pt x="519" y="4120"/>
                      <a:pt x="598" y="4105"/>
                      <a:pt x="671" y="4078"/>
                    </a:cubicBezTo>
                    <a:cubicBezTo>
                      <a:pt x="861" y="4008"/>
                      <a:pt x="1013" y="3865"/>
                      <a:pt x="1150" y="3712"/>
                    </a:cubicBezTo>
                    <a:cubicBezTo>
                      <a:pt x="2027" y="2729"/>
                      <a:pt x="2217" y="1319"/>
                      <a:pt x="2269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1"/>
              <p:cNvSpPr/>
              <p:nvPr/>
            </p:nvSpPr>
            <p:spPr>
              <a:xfrm>
                <a:off x="1383525" y="1544525"/>
                <a:ext cx="1008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2684" extrusionOk="0">
                    <a:moveTo>
                      <a:pt x="1420" y="0"/>
                    </a:moveTo>
                    <a:cubicBezTo>
                      <a:pt x="1260" y="0"/>
                      <a:pt x="1100" y="8"/>
                      <a:pt x="940" y="16"/>
                    </a:cubicBezTo>
                    <a:cubicBezTo>
                      <a:pt x="625" y="29"/>
                      <a:pt x="313" y="46"/>
                      <a:pt x="0" y="60"/>
                    </a:cubicBezTo>
                    <a:cubicBezTo>
                      <a:pt x="586" y="893"/>
                      <a:pt x="1190" y="1747"/>
                      <a:pt x="2037" y="2309"/>
                    </a:cubicBezTo>
                    <a:cubicBezTo>
                      <a:pt x="2349" y="2517"/>
                      <a:pt x="2709" y="2683"/>
                      <a:pt x="3079" y="2683"/>
                    </a:cubicBezTo>
                    <a:cubicBezTo>
                      <a:pt x="3100" y="2683"/>
                      <a:pt x="3120" y="2683"/>
                      <a:pt x="3141" y="2681"/>
                    </a:cubicBezTo>
                    <a:cubicBezTo>
                      <a:pt x="3537" y="2665"/>
                      <a:pt x="3939" y="2416"/>
                      <a:pt x="4031" y="2030"/>
                    </a:cubicBezTo>
                    <a:lnTo>
                      <a:pt x="3995" y="2020"/>
                    </a:lnTo>
                    <a:cubicBezTo>
                      <a:pt x="3709" y="1120"/>
                      <a:pt x="3031" y="289"/>
                      <a:pt x="2114" y="69"/>
                    </a:cubicBezTo>
                    <a:cubicBezTo>
                      <a:pt x="1887" y="16"/>
                      <a:pt x="1654" y="0"/>
                      <a:pt x="142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1"/>
              <p:cNvSpPr/>
              <p:nvPr/>
            </p:nvSpPr>
            <p:spPr>
              <a:xfrm>
                <a:off x="1403125" y="1300825"/>
                <a:ext cx="54025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3127" extrusionOk="0">
                    <a:moveTo>
                      <a:pt x="2161" y="3074"/>
                    </a:moveTo>
                    <a:lnTo>
                      <a:pt x="2161" y="3074"/>
                    </a:lnTo>
                    <a:cubicBezTo>
                      <a:pt x="2139" y="3081"/>
                      <a:pt x="2117" y="3087"/>
                      <a:pt x="2095" y="3092"/>
                    </a:cubicBezTo>
                    <a:lnTo>
                      <a:pt x="2095" y="3092"/>
                    </a:lnTo>
                    <a:cubicBezTo>
                      <a:pt x="2096" y="3103"/>
                      <a:pt x="2097" y="3113"/>
                      <a:pt x="2098" y="3124"/>
                    </a:cubicBezTo>
                    <a:lnTo>
                      <a:pt x="2161" y="3074"/>
                    </a:lnTo>
                    <a:close/>
                    <a:moveTo>
                      <a:pt x="147" y="0"/>
                    </a:moveTo>
                    <a:cubicBezTo>
                      <a:pt x="24" y="226"/>
                      <a:pt x="1" y="492"/>
                      <a:pt x="1" y="748"/>
                    </a:cubicBezTo>
                    <a:cubicBezTo>
                      <a:pt x="4" y="1366"/>
                      <a:pt x="144" y="2001"/>
                      <a:pt x="529" y="2482"/>
                    </a:cubicBezTo>
                    <a:cubicBezTo>
                      <a:pt x="834" y="2867"/>
                      <a:pt x="1316" y="3127"/>
                      <a:pt x="1798" y="3127"/>
                    </a:cubicBezTo>
                    <a:cubicBezTo>
                      <a:pt x="1897" y="3127"/>
                      <a:pt x="1997" y="3116"/>
                      <a:pt x="2095" y="3092"/>
                    </a:cubicBezTo>
                    <a:lnTo>
                      <a:pt x="2095" y="3092"/>
                    </a:lnTo>
                    <a:cubicBezTo>
                      <a:pt x="2030" y="2458"/>
                      <a:pt x="1877" y="1826"/>
                      <a:pt x="1566" y="1269"/>
                    </a:cubicBezTo>
                    <a:cubicBezTo>
                      <a:pt x="1250" y="705"/>
                      <a:pt x="759" y="223"/>
                      <a:pt x="14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1"/>
              <p:cNvSpPr/>
              <p:nvPr/>
            </p:nvSpPr>
            <p:spPr>
              <a:xfrm>
                <a:off x="1456475" y="1316750"/>
                <a:ext cx="91150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882" extrusionOk="0">
                    <a:moveTo>
                      <a:pt x="3348" y="1"/>
                    </a:moveTo>
                    <a:cubicBezTo>
                      <a:pt x="3337" y="1"/>
                      <a:pt x="3327" y="1"/>
                      <a:pt x="3317" y="1"/>
                    </a:cubicBezTo>
                    <a:cubicBezTo>
                      <a:pt x="2087" y="38"/>
                      <a:pt x="898" y="712"/>
                      <a:pt x="236" y="1746"/>
                    </a:cubicBezTo>
                    <a:cubicBezTo>
                      <a:pt x="113" y="1945"/>
                      <a:pt x="1" y="2188"/>
                      <a:pt x="84" y="2407"/>
                    </a:cubicBezTo>
                    <a:lnTo>
                      <a:pt x="1" y="2580"/>
                    </a:lnTo>
                    <a:cubicBezTo>
                      <a:pt x="207" y="2788"/>
                      <a:pt x="497" y="2881"/>
                      <a:pt x="791" y="2881"/>
                    </a:cubicBezTo>
                    <a:cubicBezTo>
                      <a:pt x="957" y="2881"/>
                      <a:pt x="1125" y="2851"/>
                      <a:pt x="1280" y="2796"/>
                    </a:cubicBezTo>
                    <a:cubicBezTo>
                      <a:pt x="1708" y="2640"/>
                      <a:pt x="2058" y="2321"/>
                      <a:pt x="2363" y="1982"/>
                    </a:cubicBezTo>
                    <a:cubicBezTo>
                      <a:pt x="2875" y="1420"/>
                      <a:pt x="3307" y="789"/>
                      <a:pt x="3646" y="111"/>
                    </a:cubicBezTo>
                    <a:cubicBezTo>
                      <a:pt x="3582" y="19"/>
                      <a:pt x="3460" y="1"/>
                      <a:pt x="3348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8" name="Google Shape;1178;p31"/>
              <p:cNvGrpSpPr/>
              <p:nvPr/>
            </p:nvGrpSpPr>
            <p:grpSpPr>
              <a:xfrm>
                <a:off x="1397175" y="1326900"/>
                <a:ext cx="131025" cy="354975"/>
                <a:chOff x="1397175" y="1326900"/>
                <a:chExt cx="131025" cy="354975"/>
              </a:xfrm>
            </p:grpSpPr>
            <p:sp>
              <p:nvSpPr>
                <p:cNvPr id="1179" name="Google Shape;1179;p31"/>
                <p:cNvSpPr/>
                <p:nvPr/>
              </p:nvSpPr>
              <p:spPr>
                <a:xfrm>
                  <a:off x="1448900" y="1378650"/>
                  <a:ext cx="79300" cy="30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2129" extrusionOk="0">
                      <a:moveTo>
                        <a:pt x="316" y="1"/>
                      </a:moveTo>
                      <a:cubicBezTo>
                        <a:pt x="262" y="1"/>
                        <a:pt x="203" y="35"/>
                        <a:pt x="197" y="104"/>
                      </a:cubicBezTo>
                      <a:cubicBezTo>
                        <a:pt x="0" y="2015"/>
                        <a:pt x="300" y="3989"/>
                        <a:pt x="635" y="5867"/>
                      </a:cubicBezTo>
                      <a:cubicBezTo>
                        <a:pt x="1028" y="8063"/>
                        <a:pt x="1640" y="10247"/>
                        <a:pt x="2948" y="12085"/>
                      </a:cubicBezTo>
                      <a:cubicBezTo>
                        <a:pt x="2971" y="12116"/>
                        <a:pt x="3002" y="12129"/>
                        <a:pt x="3032" y="12129"/>
                      </a:cubicBezTo>
                      <a:cubicBezTo>
                        <a:pt x="3103" y="12129"/>
                        <a:pt x="3172" y="12059"/>
                        <a:pt x="3118" y="11985"/>
                      </a:cubicBezTo>
                      <a:cubicBezTo>
                        <a:pt x="1832" y="10151"/>
                        <a:pt x="1227" y="7991"/>
                        <a:pt x="838" y="5810"/>
                      </a:cubicBezTo>
                      <a:cubicBezTo>
                        <a:pt x="506" y="3953"/>
                        <a:pt x="217" y="1998"/>
                        <a:pt x="413" y="104"/>
                      </a:cubicBezTo>
                      <a:cubicBezTo>
                        <a:pt x="420" y="35"/>
                        <a:pt x="370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31"/>
                <p:cNvSpPr/>
                <p:nvPr/>
              </p:nvSpPr>
              <p:spPr>
                <a:xfrm>
                  <a:off x="1423325" y="1326900"/>
                  <a:ext cx="33575" cy="5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2232" extrusionOk="0">
                      <a:moveTo>
                        <a:pt x="79" y="0"/>
                      </a:moveTo>
                      <a:cubicBezTo>
                        <a:pt x="40" y="0"/>
                        <a:pt x="1" y="32"/>
                        <a:pt x="17" y="80"/>
                      </a:cubicBezTo>
                      <a:cubicBezTo>
                        <a:pt x="286" y="852"/>
                        <a:pt x="678" y="1636"/>
                        <a:pt x="1263" y="2220"/>
                      </a:cubicBezTo>
                      <a:cubicBezTo>
                        <a:pt x="1270" y="2228"/>
                        <a:pt x="1279" y="2231"/>
                        <a:pt x="1288" y="2231"/>
                      </a:cubicBezTo>
                      <a:cubicBezTo>
                        <a:pt x="1316" y="2231"/>
                        <a:pt x="1343" y="2202"/>
                        <a:pt x="1323" y="2174"/>
                      </a:cubicBezTo>
                      <a:cubicBezTo>
                        <a:pt x="851" y="1486"/>
                        <a:pt x="422" y="835"/>
                        <a:pt x="140" y="44"/>
                      </a:cubicBezTo>
                      <a:cubicBezTo>
                        <a:pt x="129" y="14"/>
                        <a:pt x="104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31"/>
                <p:cNvSpPr/>
                <p:nvPr/>
              </p:nvSpPr>
              <p:spPr>
                <a:xfrm>
                  <a:off x="1455125" y="1349550"/>
                  <a:ext cx="527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80" extrusionOk="0">
                      <a:moveTo>
                        <a:pt x="2059" y="1"/>
                      </a:moveTo>
                      <a:cubicBezTo>
                        <a:pt x="2051" y="1"/>
                        <a:pt x="2043" y="4"/>
                        <a:pt x="2035" y="12"/>
                      </a:cubicBezTo>
                      <a:cubicBezTo>
                        <a:pt x="1466" y="567"/>
                        <a:pt x="835" y="840"/>
                        <a:pt x="107" y="1102"/>
                      </a:cubicBezTo>
                      <a:cubicBezTo>
                        <a:pt x="0" y="1140"/>
                        <a:pt x="34" y="1280"/>
                        <a:pt x="138" y="1280"/>
                      </a:cubicBezTo>
                      <a:cubicBezTo>
                        <a:pt x="143" y="1280"/>
                        <a:pt x="148" y="1279"/>
                        <a:pt x="154" y="1278"/>
                      </a:cubicBezTo>
                      <a:cubicBezTo>
                        <a:pt x="908" y="1152"/>
                        <a:pt x="1603" y="633"/>
                        <a:pt x="2084" y="65"/>
                      </a:cubicBezTo>
                      <a:cubicBezTo>
                        <a:pt x="2108" y="37"/>
                        <a:pt x="2086" y="1"/>
                        <a:pt x="2059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31"/>
                <p:cNvSpPr/>
                <p:nvPr/>
              </p:nvSpPr>
              <p:spPr>
                <a:xfrm>
                  <a:off x="1460600" y="1446450"/>
                  <a:ext cx="47775" cy="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" h="1598" extrusionOk="0">
                      <a:moveTo>
                        <a:pt x="1847" y="0"/>
                      </a:moveTo>
                      <a:cubicBezTo>
                        <a:pt x="1837" y="0"/>
                        <a:pt x="1827" y="4"/>
                        <a:pt x="1819" y="11"/>
                      </a:cubicBezTo>
                      <a:cubicBezTo>
                        <a:pt x="1457" y="317"/>
                        <a:pt x="1112" y="639"/>
                        <a:pt x="733" y="925"/>
                      </a:cubicBezTo>
                      <a:cubicBezTo>
                        <a:pt x="510" y="1095"/>
                        <a:pt x="135" y="1260"/>
                        <a:pt x="18" y="1520"/>
                      </a:cubicBezTo>
                      <a:cubicBezTo>
                        <a:pt x="0" y="1559"/>
                        <a:pt x="23" y="1598"/>
                        <a:pt x="62" y="1598"/>
                      </a:cubicBezTo>
                      <a:cubicBezTo>
                        <a:pt x="66" y="1598"/>
                        <a:pt x="70" y="1597"/>
                        <a:pt x="75" y="1596"/>
                      </a:cubicBezTo>
                      <a:cubicBezTo>
                        <a:pt x="374" y="1546"/>
                        <a:pt x="703" y="1194"/>
                        <a:pt x="939" y="1008"/>
                      </a:cubicBezTo>
                      <a:cubicBezTo>
                        <a:pt x="1291" y="728"/>
                        <a:pt x="1626" y="433"/>
                        <a:pt x="1885" y="64"/>
                      </a:cubicBezTo>
                      <a:cubicBezTo>
                        <a:pt x="1911" y="31"/>
                        <a:pt x="1879" y="0"/>
                        <a:pt x="18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31"/>
                <p:cNvSpPr/>
                <p:nvPr/>
              </p:nvSpPr>
              <p:spPr>
                <a:xfrm>
                  <a:off x="1483725" y="1535350"/>
                  <a:ext cx="380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2471" extrusionOk="0">
                      <a:moveTo>
                        <a:pt x="1453" y="0"/>
                      </a:moveTo>
                      <a:cubicBezTo>
                        <a:pt x="1435" y="0"/>
                        <a:pt x="1416" y="10"/>
                        <a:pt x="1406" y="31"/>
                      </a:cubicBezTo>
                      <a:cubicBezTo>
                        <a:pt x="1213" y="420"/>
                        <a:pt x="1124" y="845"/>
                        <a:pt x="911" y="1231"/>
                      </a:cubicBezTo>
                      <a:cubicBezTo>
                        <a:pt x="678" y="1649"/>
                        <a:pt x="373" y="2002"/>
                        <a:pt x="47" y="2357"/>
                      </a:cubicBezTo>
                      <a:cubicBezTo>
                        <a:pt x="1" y="2409"/>
                        <a:pt x="44" y="2471"/>
                        <a:pt x="99" y="2471"/>
                      </a:cubicBezTo>
                      <a:cubicBezTo>
                        <a:pt x="114" y="2471"/>
                        <a:pt x="131" y="2465"/>
                        <a:pt x="147" y="2453"/>
                      </a:cubicBezTo>
                      <a:cubicBezTo>
                        <a:pt x="805" y="1942"/>
                        <a:pt x="1523" y="925"/>
                        <a:pt x="1516" y="57"/>
                      </a:cubicBezTo>
                      <a:cubicBezTo>
                        <a:pt x="1516" y="24"/>
                        <a:pt x="1484" y="0"/>
                        <a:pt x="1453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31"/>
                <p:cNvSpPr/>
                <p:nvPr/>
              </p:nvSpPr>
              <p:spPr>
                <a:xfrm>
                  <a:off x="1418775" y="1560875"/>
                  <a:ext cx="64025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543" extrusionOk="0">
                      <a:moveTo>
                        <a:pt x="52" y="0"/>
                      </a:moveTo>
                      <a:cubicBezTo>
                        <a:pt x="23" y="0"/>
                        <a:pt x="1" y="35"/>
                        <a:pt x="26" y="64"/>
                      </a:cubicBezTo>
                      <a:cubicBezTo>
                        <a:pt x="658" y="735"/>
                        <a:pt x="1644" y="1187"/>
                        <a:pt x="2486" y="1539"/>
                      </a:cubicBezTo>
                      <a:cubicBezTo>
                        <a:pt x="2491" y="1542"/>
                        <a:pt x="2496" y="1543"/>
                        <a:pt x="2500" y="1543"/>
                      </a:cubicBezTo>
                      <a:cubicBezTo>
                        <a:pt x="2538" y="1543"/>
                        <a:pt x="2560" y="1477"/>
                        <a:pt x="2518" y="1460"/>
                      </a:cubicBezTo>
                      <a:cubicBezTo>
                        <a:pt x="2093" y="1250"/>
                        <a:pt x="1671" y="1027"/>
                        <a:pt x="1265" y="778"/>
                      </a:cubicBezTo>
                      <a:cubicBezTo>
                        <a:pt x="860" y="532"/>
                        <a:pt x="488" y="226"/>
                        <a:pt x="69" y="4"/>
                      </a:cubicBezTo>
                      <a:cubicBezTo>
                        <a:pt x="63" y="1"/>
                        <a:pt x="58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31"/>
                <p:cNvSpPr/>
                <p:nvPr/>
              </p:nvSpPr>
              <p:spPr>
                <a:xfrm>
                  <a:off x="1397175" y="1449275"/>
                  <a:ext cx="648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1602" extrusionOk="0">
                      <a:moveTo>
                        <a:pt x="61" y="0"/>
                      </a:moveTo>
                      <a:cubicBezTo>
                        <a:pt x="29" y="0"/>
                        <a:pt x="1" y="40"/>
                        <a:pt x="29" y="71"/>
                      </a:cubicBezTo>
                      <a:cubicBezTo>
                        <a:pt x="727" y="749"/>
                        <a:pt x="1555" y="1353"/>
                        <a:pt x="2508" y="1600"/>
                      </a:cubicBezTo>
                      <a:cubicBezTo>
                        <a:pt x="2512" y="1601"/>
                        <a:pt x="2516" y="1601"/>
                        <a:pt x="2520" y="1601"/>
                      </a:cubicBezTo>
                      <a:cubicBezTo>
                        <a:pt x="2567" y="1601"/>
                        <a:pt x="2594" y="1535"/>
                        <a:pt x="2548" y="1513"/>
                      </a:cubicBezTo>
                      <a:cubicBezTo>
                        <a:pt x="1687" y="1065"/>
                        <a:pt x="840" y="639"/>
                        <a:pt x="89" y="11"/>
                      </a:cubicBezTo>
                      <a:cubicBezTo>
                        <a:pt x="80" y="3"/>
                        <a:pt x="71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6" name="Google Shape;1186;p31"/>
              <p:cNvSpPr/>
              <p:nvPr/>
            </p:nvSpPr>
            <p:spPr>
              <a:xfrm>
                <a:off x="1496750" y="1290850"/>
                <a:ext cx="6925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13" extrusionOk="0">
                    <a:moveTo>
                      <a:pt x="140" y="0"/>
                    </a:moveTo>
                    <a:cubicBezTo>
                      <a:pt x="5" y="0"/>
                      <a:pt x="1" y="213"/>
                      <a:pt x="140" y="213"/>
                    </a:cubicBezTo>
                    <a:cubicBezTo>
                      <a:pt x="277" y="213"/>
                      <a:pt x="277" y="0"/>
                      <a:pt x="14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1"/>
              <p:cNvSpPr/>
              <p:nvPr/>
            </p:nvSpPr>
            <p:spPr>
              <a:xfrm>
                <a:off x="1464025" y="1657325"/>
                <a:ext cx="11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7" extrusionOk="0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3" y="346"/>
                      <a:pt x="446" y="1"/>
                      <a:pt x="223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1"/>
              <p:cNvSpPr/>
              <p:nvPr/>
            </p:nvSpPr>
            <p:spPr>
              <a:xfrm>
                <a:off x="1536550" y="1608150"/>
                <a:ext cx="1940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599" extrusionOk="0">
                    <a:moveTo>
                      <a:pt x="390" y="0"/>
                    </a:moveTo>
                    <a:cubicBezTo>
                      <a:pt x="4" y="0"/>
                      <a:pt x="1" y="598"/>
                      <a:pt x="390" y="598"/>
                    </a:cubicBezTo>
                    <a:cubicBezTo>
                      <a:pt x="775" y="598"/>
                      <a:pt x="775" y="0"/>
                      <a:pt x="39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31"/>
            <p:cNvGrpSpPr/>
            <p:nvPr/>
          </p:nvGrpSpPr>
          <p:grpSpPr>
            <a:xfrm rot="-2075565">
              <a:off x="1292541" y="1897982"/>
              <a:ext cx="213334" cy="395660"/>
              <a:chOff x="3916750" y="663275"/>
              <a:chExt cx="602878" cy="1118126"/>
            </a:xfrm>
          </p:grpSpPr>
          <p:sp>
            <p:nvSpPr>
              <p:cNvPr id="1190" name="Google Shape;1190;p31"/>
              <p:cNvSpPr/>
              <p:nvPr/>
            </p:nvSpPr>
            <p:spPr>
              <a:xfrm>
                <a:off x="3916750" y="663275"/>
                <a:ext cx="426595" cy="426722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3355" extrusionOk="0">
                    <a:moveTo>
                      <a:pt x="0" y="0"/>
                    </a:moveTo>
                    <a:cubicBezTo>
                      <a:pt x="875" y="523"/>
                      <a:pt x="592" y="1546"/>
                      <a:pt x="592" y="1546"/>
                    </a:cubicBezTo>
                    <a:cubicBezTo>
                      <a:pt x="1679" y="1752"/>
                      <a:pt x="1482" y="2905"/>
                      <a:pt x="1482" y="2905"/>
                    </a:cubicBezTo>
                    <a:cubicBezTo>
                      <a:pt x="1666" y="2841"/>
                      <a:pt x="1844" y="2814"/>
                      <a:pt x="2013" y="2814"/>
                    </a:cubicBezTo>
                    <a:cubicBezTo>
                      <a:pt x="2779" y="2814"/>
                      <a:pt x="3354" y="3354"/>
                      <a:pt x="3354" y="3354"/>
                    </a:cubicBezTo>
                    <a:cubicBezTo>
                      <a:pt x="2995" y="2178"/>
                      <a:pt x="3114" y="1446"/>
                      <a:pt x="3114" y="1446"/>
                    </a:cubicBezTo>
                    <a:cubicBezTo>
                      <a:pt x="2071" y="1296"/>
                      <a:pt x="1921" y="104"/>
                      <a:pt x="1921" y="104"/>
                    </a:cubicBezTo>
                    <a:cubicBezTo>
                      <a:pt x="1755" y="168"/>
                      <a:pt x="1546" y="191"/>
                      <a:pt x="1326" y="191"/>
                    </a:cubicBezTo>
                    <a:cubicBezTo>
                      <a:pt x="703" y="19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1"/>
              <p:cNvSpPr/>
              <p:nvPr/>
            </p:nvSpPr>
            <p:spPr>
              <a:xfrm>
                <a:off x="4005782" y="723945"/>
                <a:ext cx="317466" cy="34239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692" extrusionOk="0">
                    <a:moveTo>
                      <a:pt x="36" y="1"/>
                    </a:moveTo>
                    <a:cubicBezTo>
                      <a:pt x="12" y="1"/>
                      <a:pt x="0" y="36"/>
                      <a:pt x="25" y="55"/>
                    </a:cubicBezTo>
                    <a:cubicBezTo>
                      <a:pt x="523" y="437"/>
                      <a:pt x="989" y="833"/>
                      <a:pt x="1401" y="1308"/>
                    </a:cubicBezTo>
                    <a:cubicBezTo>
                      <a:pt x="1779" y="1747"/>
                      <a:pt x="2075" y="2255"/>
                      <a:pt x="2461" y="2687"/>
                    </a:cubicBezTo>
                    <a:cubicBezTo>
                      <a:pt x="2464" y="2690"/>
                      <a:pt x="2468" y="2692"/>
                      <a:pt x="2471" y="2692"/>
                    </a:cubicBezTo>
                    <a:cubicBezTo>
                      <a:pt x="2483" y="2692"/>
                      <a:pt x="2495" y="2677"/>
                      <a:pt x="2488" y="2664"/>
                    </a:cubicBezTo>
                    <a:cubicBezTo>
                      <a:pt x="2238" y="2129"/>
                      <a:pt x="1816" y="1624"/>
                      <a:pt x="1425" y="1182"/>
                    </a:cubicBezTo>
                    <a:cubicBezTo>
                      <a:pt x="1029" y="730"/>
                      <a:pt x="580" y="301"/>
                      <a:pt x="52" y="6"/>
                    </a:cubicBezTo>
                    <a:cubicBezTo>
                      <a:pt x="46" y="2"/>
                      <a:pt x="41" y="1"/>
                      <a:pt x="36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1"/>
              <p:cNvSpPr/>
              <p:nvPr/>
            </p:nvSpPr>
            <p:spPr>
              <a:xfrm>
                <a:off x="4045338" y="820609"/>
                <a:ext cx="79367" cy="24802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95" extrusionOk="0">
                    <a:moveTo>
                      <a:pt x="560" y="1"/>
                    </a:moveTo>
                    <a:cubicBezTo>
                      <a:pt x="553" y="1"/>
                      <a:pt x="546" y="3"/>
                      <a:pt x="538" y="7"/>
                    </a:cubicBezTo>
                    <a:cubicBezTo>
                      <a:pt x="452" y="56"/>
                      <a:pt x="359" y="86"/>
                      <a:pt x="256" y="103"/>
                    </a:cubicBezTo>
                    <a:cubicBezTo>
                      <a:pt x="176" y="116"/>
                      <a:pt x="93" y="103"/>
                      <a:pt x="13" y="119"/>
                    </a:cubicBezTo>
                    <a:cubicBezTo>
                      <a:pt x="0" y="123"/>
                      <a:pt x="0" y="139"/>
                      <a:pt x="10" y="146"/>
                    </a:cubicBezTo>
                    <a:cubicBezTo>
                      <a:pt x="65" y="180"/>
                      <a:pt x="130" y="194"/>
                      <a:pt x="197" y="194"/>
                    </a:cubicBezTo>
                    <a:cubicBezTo>
                      <a:pt x="333" y="194"/>
                      <a:pt x="479" y="139"/>
                      <a:pt x="582" y="83"/>
                    </a:cubicBezTo>
                    <a:cubicBezTo>
                      <a:pt x="624" y="60"/>
                      <a:pt x="599" y="1"/>
                      <a:pt x="560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1"/>
              <p:cNvSpPr/>
              <p:nvPr/>
            </p:nvSpPr>
            <p:spPr>
              <a:xfrm>
                <a:off x="4235231" y="857621"/>
                <a:ext cx="18951" cy="9526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749" extrusionOk="0">
                    <a:moveTo>
                      <a:pt x="86" y="0"/>
                    </a:moveTo>
                    <a:cubicBezTo>
                      <a:pt x="66" y="0"/>
                      <a:pt x="47" y="13"/>
                      <a:pt x="49" y="38"/>
                    </a:cubicBezTo>
                    <a:cubicBezTo>
                      <a:pt x="72" y="271"/>
                      <a:pt x="35" y="486"/>
                      <a:pt x="3" y="719"/>
                    </a:cubicBezTo>
                    <a:cubicBezTo>
                      <a:pt x="0" y="734"/>
                      <a:pt x="14" y="748"/>
                      <a:pt x="28" y="748"/>
                    </a:cubicBezTo>
                    <a:cubicBezTo>
                      <a:pt x="34" y="748"/>
                      <a:pt x="41" y="745"/>
                      <a:pt x="46" y="736"/>
                    </a:cubicBezTo>
                    <a:cubicBezTo>
                      <a:pt x="139" y="523"/>
                      <a:pt x="149" y="267"/>
                      <a:pt x="129" y="38"/>
                    </a:cubicBezTo>
                    <a:cubicBezTo>
                      <a:pt x="127" y="13"/>
                      <a:pt x="106" y="0"/>
                      <a:pt x="86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1"/>
              <p:cNvSpPr/>
              <p:nvPr/>
            </p:nvSpPr>
            <p:spPr>
              <a:xfrm>
                <a:off x="4229126" y="997148"/>
                <a:ext cx="173487" cy="15326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205" extrusionOk="0">
                    <a:moveTo>
                      <a:pt x="682" y="1"/>
                    </a:moveTo>
                    <a:cubicBezTo>
                      <a:pt x="610" y="1"/>
                      <a:pt x="537" y="13"/>
                      <a:pt x="466" y="41"/>
                    </a:cubicBezTo>
                    <a:cubicBezTo>
                      <a:pt x="157" y="160"/>
                      <a:pt x="0" y="510"/>
                      <a:pt x="120" y="819"/>
                    </a:cubicBezTo>
                    <a:cubicBezTo>
                      <a:pt x="212" y="1059"/>
                      <a:pt x="440" y="1205"/>
                      <a:pt x="681" y="1205"/>
                    </a:cubicBezTo>
                    <a:cubicBezTo>
                      <a:pt x="753" y="1205"/>
                      <a:pt x="826" y="1191"/>
                      <a:pt x="898" y="1164"/>
                    </a:cubicBezTo>
                    <a:cubicBezTo>
                      <a:pt x="1210" y="1044"/>
                      <a:pt x="1363" y="696"/>
                      <a:pt x="1244" y="386"/>
                    </a:cubicBezTo>
                    <a:cubicBezTo>
                      <a:pt x="1152" y="148"/>
                      <a:pt x="924" y="1"/>
                      <a:pt x="68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1"/>
              <p:cNvSpPr/>
              <p:nvPr/>
            </p:nvSpPr>
            <p:spPr>
              <a:xfrm>
                <a:off x="4239301" y="1179029"/>
                <a:ext cx="280327" cy="602372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4736" extrusionOk="0">
                    <a:moveTo>
                      <a:pt x="1090" y="0"/>
                    </a:moveTo>
                    <a:cubicBezTo>
                      <a:pt x="1090" y="0"/>
                      <a:pt x="991" y="1170"/>
                      <a:pt x="0" y="1588"/>
                    </a:cubicBezTo>
                    <a:cubicBezTo>
                      <a:pt x="0" y="1588"/>
                      <a:pt x="917" y="2313"/>
                      <a:pt x="253" y="3194"/>
                    </a:cubicBezTo>
                    <a:cubicBezTo>
                      <a:pt x="253" y="3194"/>
                      <a:pt x="1147" y="3762"/>
                      <a:pt x="845" y="4736"/>
                    </a:cubicBezTo>
                    <a:cubicBezTo>
                      <a:pt x="845" y="4736"/>
                      <a:pt x="1569" y="3619"/>
                      <a:pt x="2204" y="3373"/>
                    </a:cubicBezTo>
                    <a:cubicBezTo>
                      <a:pt x="2204" y="3373"/>
                      <a:pt x="1512" y="2386"/>
                      <a:pt x="2190" y="1579"/>
                    </a:cubicBezTo>
                    <a:cubicBezTo>
                      <a:pt x="2190" y="1579"/>
                      <a:pt x="1609" y="1117"/>
                      <a:pt x="1090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1"/>
              <p:cNvSpPr/>
              <p:nvPr/>
            </p:nvSpPr>
            <p:spPr>
              <a:xfrm>
                <a:off x="4369415" y="1211463"/>
                <a:ext cx="37775" cy="462972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640" extrusionOk="0">
                    <a:moveTo>
                      <a:pt x="68" y="0"/>
                    </a:moveTo>
                    <a:cubicBezTo>
                      <a:pt x="59" y="0"/>
                      <a:pt x="51" y="6"/>
                      <a:pt x="51" y="17"/>
                    </a:cubicBezTo>
                    <a:cubicBezTo>
                      <a:pt x="57" y="592"/>
                      <a:pt x="174" y="1167"/>
                      <a:pt x="187" y="1746"/>
                    </a:cubicBezTo>
                    <a:cubicBezTo>
                      <a:pt x="201" y="2377"/>
                      <a:pt x="121" y="2985"/>
                      <a:pt x="4" y="3603"/>
                    </a:cubicBezTo>
                    <a:cubicBezTo>
                      <a:pt x="0" y="3626"/>
                      <a:pt x="18" y="3639"/>
                      <a:pt x="35" y="3639"/>
                    </a:cubicBezTo>
                    <a:cubicBezTo>
                      <a:pt x="46" y="3639"/>
                      <a:pt x="57" y="3633"/>
                      <a:pt x="61" y="3620"/>
                    </a:cubicBezTo>
                    <a:cubicBezTo>
                      <a:pt x="253" y="3042"/>
                      <a:pt x="296" y="2427"/>
                      <a:pt x="290" y="1825"/>
                    </a:cubicBezTo>
                    <a:cubicBezTo>
                      <a:pt x="284" y="1230"/>
                      <a:pt x="253" y="583"/>
                      <a:pt x="84" y="11"/>
                    </a:cubicBezTo>
                    <a:cubicBezTo>
                      <a:pt x="81" y="4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1"/>
              <p:cNvSpPr/>
              <p:nvPr/>
            </p:nvSpPr>
            <p:spPr>
              <a:xfrm>
                <a:off x="4389511" y="1350354"/>
                <a:ext cx="76060" cy="67156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28" extrusionOk="0">
                    <a:moveTo>
                      <a:pt x="31" y="0"/>
                    </a:moveTo>
                    <a:cubicBezTo>
                      <a:pt x="14" y="0"/>
                      <a:pt x="1" y="28"/>
                      <a:pt x="16" y="39"/>
                    </a:cubicBezTo>
                    <a:cubicBezTo>
                      <a:pt x="98" y="112"/>
                      <a:pt x="192" y="172"/>
                      <a:pt x="272" y="245"/>
                    </a:cubicBezTo>
                    <a:cubicBezTo>
                      <a:pt x="358" y="328"/>
                      <a:pt x="437" y="414"/>
                      <a:pt x="508" y="511"/>
                    </a:cubicBezTo>
                    <a:cubicBezTo>
                      <a:pt x="516" y="523"/>
                      <a:pt x="528" y="527"/>
                      <a:pt x="540" y="527"/>
                    </a:cubicBezTo>
                    <a:cubicBezTo>
                      <a:pt x="569" y="527"/>
                      <a:pt x="598" y="499"/>
                      <a:pt x="574" y="471"/>
                    </a:cubicBezTo>
                    <a:cubicBezTo>
                      <a:pt x="437" y="288"/>
                      <a:pt x="255" y="89"/>
                      <a:pt x="39" y="2"/>
                    </a:cubicBezTo>
                    <a:cubicBezTo>
                      <a:pt x="36" y="1"/>
                      <a:pt x="34" y="0"/>
                      <a:pt x="31" y="0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1"/>
              <p:cNvSpPr/>
              <p:nvPr/>
            </p:nvSpPr>
            <p:spPr>
              <a:xfrm>
                <a:off x="4280764" y="1130697"/>
                <a:ext cx="173360" cy="153264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205" extrusionOk="0">
                    <a:moveTo>
                      <a:pt x="682" y="1"/>
                    </a:moveTo>
                    <a:cubicBezTo>
                      <a:pt x="610" y="1"/>
                      <a:pt x="537" y="14"/>
                      <a:pt x="465" y="41"/>
                    </a:cubicBezTo>
                    <a:cubicBezTo>
                      <a:pt x="153" y="161"/>
                      <a:pt x="0" y="506"/>
                      <a:pt x="120" y="819"/>
                    </a:cubicBezTo>
                    <a:cubicBezTo>
                      <a:pt x="212" y="1057"/>
                      <a:pt x="439" y="1205"/>
                      <a:pt x="681" y="1205"/>
                    </a:cubicBezTo>
                    <a:cubicBezTo>
                      <a:pt x="753" y="1205"/>
                      <a:pt x="826" y="1192"/>
                      <a:pt x="898" y="1164"/>
                    </a:cubicBezTo>
                    <a:cubicBezTo>
                      <a:pt x="1206" y="1045"/>
                      <a:pt x="1363" y="696"/>
                      <a:pt x="1243" y="387"/>
                    </a:cubicBezTo>
                    <a:cubicBezTo>
                      <a:pt x="1151" y="146"/>
                      <a:pt x="923" y="1"/>
                      <a:pt x="682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1"/>
              <p:cNvSpPr/>
              <p:nvPr/>
            </p:nvSpPr>
            <p:spPr>
              <a:xfrm>
                <a:off x="4154720" y="1102461"/>
                <a:ext cx="173487" cy="15326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205" extrusionOk="0">
                    <a:moveTo>
                      <a:pt x="682" y="0"/>
                    </a:moveTo>
                    <a:cubicBezTo>
                      <a:pt x="611" y="0"/>
                      <a:pt x="537" y="13"/>
                      <a:pt x="466" y="41"/>
                    </a:cubicBezTo>
                    <a:cubicBezTo>
                      <a:pt x="157" y="160"/>
                      <a:pt x="1" y="509"/>
                      <a:pt x="120" y="818"/>
                    </a:cubicBezTo>
                    <a:cubicBezTo>
                      <a:pt x="212" y="1058"/>
                      <a:pt x="440" y="1204"/>
                      <a:pt x="681" y="1204"/>
                    </a:cubicBezTo>
                    <a:cubicBezTo>
                      <a:pt x="753" y="1204"/>
                      <a:pt x="827" y="1191"/>
                      <a:pt x="898" y="1164"/>
                    </a:cubicBezTo>
                    <a:cubicBezTo>
                      <a:pt x="1211" y="1044"/>
                      <a:pt x="1363" y="695"/>
                      <a:pt x="1243" y="386"/>
                    </a:cubicBezTo>
                    <a:cubicBezTo>
                      <a:pt x="1151" y="147"/>
                      <a:pt x="925" y="0"/>
                      <a:pt x="682" y="0"/>
                    </a:cubicBez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1"/>
              <p:cNvSpPr/>
              <p:nvPr/>
            </p:nvSpPr>
            <p:spPr>
              <a:xfrm>
                <a:off x="4337491" y="1508705"/>
                <a:ext cx="59525" cy="569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48" extrusionOk="0">
                    <a:moveTo>
                      <a:pt x="448" y="1"/>
                    </a:moveTo>
                    <a:cubicBezTo>
                      <a:pt x="358" y="1"/>
                      <a:pt x="272" y="70"/>
                      <a:pt x="205" y="127"/>
                    </a:cubicBezTo>
                    <a:cubicBezTo>
                      <a:pt x="125" y="197"/>
                      <a:pt x="62" y="286"/>
                      <a:pt x="16" y="379"/>
                    </a:cubicBezTo>
                    <a:cubicBezTo>
                      <a:pt x="0" y="414"/>
                      <a:pt x="32" y="447"/>
                      <a:pt x="61" y="447"/>
                    </a:cubicBezTo>
                    <a:cubicBezTo>
                      <a:pt x="73" y="447"/>
                      <a:pt x="85" y="441"/>
                      <a:pt x="93" y="426"/>
                    </a:cubicBezTo>
                    <a:cubicBezTo>
                      <a:pt x="133" y="340"/>
                      <a:pt x="188" y="263"/>
                      <a:pt x="255" y="193"/>
                    </a:cubicBezTo>
                    <a:cubicBezTo>
                      <a:pt x="318" y="133"/>
                      <a:pt x="405" y="93"/>
                      <a:pt x="458" y="27"/>
                    </a:cubicBezTo>
                    <a:cubicBezTo>
                      <a:pt x="468" y="17"/>
                      <a:pt x="461" y="1"/>
                      <a:pt x="44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1"/>
              <p:cNvSpPr/>
              <p:nvPr/>
            </p:nvSpPr>
            <p:spPr>
              <a:xfrm>
                <a:off x="3999677" y="1231304"/>
                <a:ext cx="59271" cy="4578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60" extrusionOk="0">
                    <a:moveTo>
                      <a:pt x="232" y="1"/>
                    </a:moveTo>
                    <a:cubicBezTo>
                      <a:pt x="0" y="1"/>
                      <a:pt x="0" y="360"/>
                      <a:pt x="232" y="360"/>
                    </a:cubicBezTo>
                    <a:cubicBezTo>
                      <a:pt x="465" y="360"/>
                      <a:pt x="465" y="1"/>
                      <a:pt x="232" y="1"/>
                    </a:cubicBezTo>
                    <a:close/>
                  </a:path>
                </a:pathLst>
              </a:custGeom>
              <a:solidFill>
                <a:srgbClr val="74B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2" name="Google Shape;1202;p31"/>
            <p:cNvGrpSpPr/>
            <p:nvPr/>
          </p:nvGrpSpPr>
          <p:grpSpPr>
            <a:xfrm>
              <a:off x="3539634" y="2275051"/>
              <a:ext cx="241848" cy="204980"/>
              <a:chOff x="4033975" y="540000"/>
              <a:chExt cx="1595306" cy="1352113"/>
            </a:xfrm>
          </p:grpSpPr>
          <p:sp>
            <p:nvSpPr>
              <p:cNvPr id="1203" name="Google Shape;1203;p31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498" extrusionOk="0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1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5415" extrusionOk="0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1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2291" extrusionOk="0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1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4730" extrusionOk="0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1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711" extrusionOk="0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1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73" extrusionOk="0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1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98" extrusionOk="0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1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4" extrusionOk="0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1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67" extrusionOk="0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1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1" extrusionOk="0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1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3" extrusionOk="0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1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7" extrusionOk="0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5" name="Google Shape;1215;p31"/>
            <p:cNvGrpSpPr/>
            <p:nvPr/>
          </p:nvGrpSpPr>
          <p:grpSpPr>
            <a:xfrm rot="5945103">
              <a:off x="3112200" y="2282698"/>
              <a:ext cx="118068" cy="93412"/>
              <a:chOff x="3397675" y="1274500"/>
              <a:chExt cx="454707" cy="359750"/>
            </a:xfrm>
          </p:grpSpPr>
          <p:sp>
            <p:nvSpPr>
              <p:cNvPr id="1216" name="Google Shape;1216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7" name="Google Shape;1217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18" name="Google Shape;1218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21" name="Google Shape;1221;p31"/>
            <p:cNvGrpSpPr/>
            <p:nvPr/>
          </p:nvGrpSpPr>
          <p:grpSpPr>
            <a:xfrm rot="10188866">
              <a:off x="1541547" y="3443572"/>
              <a:ext cx="138348" cy="366532"/>
              <a:chOff x="1380950" y="1290850"/>
              <a:chExt cx="175000" cy="391025"/>
            </a:xfrm>
          </p:grpSpPr>
          <p:sp>
            <p:nvSpPr>
              <p:cNvPr id="1222" name="Google Shape;1222;p31"/>
              <p:cNvSpPr/>
              <p:nvPr/>
            </p:nvSpPr>
            <p:spPr>
              <a:xfrm>
                <a:off x="1462700" y="1419975"/>
                <a:ext cx="708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64" extrusionOk="0">
                    <a:moveTo>
                      <a:pt x="2832" y="0"/>
                    </a:moveTo>
                    <a:cubicBezTo>
                      <a:pt x="2137" y="136"/>
                      <a:pt x="1462" y="425"/>
                      <a:pt x="938" y="901"/>
                    </a:cubicBezTo>
                    <a:cubicBezTo>
                      <a:pt x="410" y="1376"/>
                      <a:pt x="43" y="2043"/>
                      <a:pt x="0" y="2749"/>
                    </a:cubicBezTo>
                    <a:lnTo>
                      <a:pt x="4" y="2712"/>
                    </a:lnTo>
                    <a:cubicBezTo>
                      <a:pt x="150" y="2883"/>
                      <a:pt x="376" y="2964"/>
                      <a:pt x="600" y="2964"/>
                    </a:cubicBezTo>
                    <a:cubicBezTo>
                      <a:pt x="636" y="2964"/>
                      <a:pt x="673" y="2962"/>
                      <a:pt x="709" y="2958"/>
                    </a:cubicBezTo>
                    <a:cubicBezTo>
                      <a:pt x="968" y="2931"/>
                      <a:pt x="1203" y="2804"/>
                      <a:pt x="1416" y="2655"/>
                    </a:cubicBezTo>
                    <a:cubicBezTo>
                      <a:pt x="1712" y="2445"/>
                      <a:pt x="1965" y="2180"/>
                      <a:pt x="2164" y="1874"/>
                    </a:cubicBezTo>
                    <a:cubicBezTo>
                      <a:pt x="2526" y="1313"/>
                      <a:pt x="2683" y="648"/>
                      <a:pt x="283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1"/>
              <p:cNvSpPr/>
              <p:nvPr/>
            </p:nvSpPr>
            <p:spPr>
              <a:xfrm>
                <a:off x="1380950" y="1436025"/>
                <a:ext cx="7985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2477" extrusionOk="0">
                    <a:moveTo>
                      <a:pt x="520" y="1"/>
                    </a:moveTo>
                    <a:cubicBezTo>
                      <a:pt x="346" y="1"/>
                      <a:pt x="172" y="8"/>
                      <a:pt x="0" y="16"/>
                    </a:cubicBezTo>
                    <a:cubicBezTo>
                      <a:pt x="37" y="335"/>
                      <a:pt x="80" y="657"/>
                      <a:pt x="210" y="950"/>
                    </a:cubicBezTo>
                    <a:cubicBezTo>
                      <a:pt x="342" y="1245"/>
                      <a:pt x="562" y="1495"/>
                      <a:pt x="798" y="1721"/>
                    </a:cubicBezTo>
                    <a:cubicBezTo>
                      <a:pt x="1120" y="2036"/>
                      <a:pt x="1493" y="2329"/>
                      <a:pt x="1934" y="2438"/>
                    </a:cubicBezTo>
                    <a:cubicBezTo>
                      <a:pt x="2038" y="2464"/>
                      <a:pt x="2145" y="2476"/>
                      <a:pt x="2253" y="2476"/>
                    </a:cubicBezTo>
                    <a:cubicBezTo>
                      <a:pt x="2604" y="2476"/>
                      <a:pt x="2956" y="2341"/>
                      <a:pt x="3154" y="2056"/>
                    </a:cubicBezTo>
                    <a:lnTo>
                      <a:pt x="3194" y="2063"/>
                    </a:lnTo>
                    <a:cubicBezTo>
                      <a:pt x="2865" y="1332"/>
                      <a:pt x="2456" y="564"/>
                      <a:pt x="1729" y="222"/>
                    </a:cubicBezTo>
                    <a:cubicBezTo>
                      <a:pt x="1355" y="43"/>
                      <a:pt x="939" y="1"/>
                      <a:pt x="520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1"/>
              <p:cNvSpPr/>
              <p:nvPr/>
            </p:nvSpPr>
            <p:spPr>
              <a:xfrm>
                <a:off x="1484900" y="1498475"/>
                <a:ext cx="5675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4120" extrusionOk="0">
                    <a:moveTo>
                      <a:pt x="2269" y="0"/>
                    </a:moveTo>
                    <a:cubicBezTo>
                      <a:pt x="1456" y="499"/>
                      <a:pt x="594" y="1057"/>
                      <a:pt x="246" y="1948"/>
                    </a:cubicBezTo>
                    <a:cubicBezTo>
                      <a:pt x="0" y="2580"/>
                      <a:pt x="56" y="3287"/>
                      <a:pt x="116" y="3962"/>
                    </a:cubicBezTo>
                    <a:lnTo>
                      <a:pt x="100" y="3999"/>
                    </a:lnTo>
                    <a:cubicBezTo>
                      <a:pt x="192" y="4083"/>
                      <a:pt x="315" y="4120"/>
                      <a:pt x="440" y="4120"/>
                    </a:cubicBezTo>
                    <a:cubicBezTo>
                      <a:pt x="519" y="4120"/>
                      <a:pt x="598" y="4105"/>
                      <a:pt x="671" y="4078"/>
                    </a:cubicBezTo>
                    <a:cubicBezTo>
                      <a:pt x="861" y="4008"/>
                      <a:pt x="1013" y="3865"/>
                      <a:pt x="1150" y="3712"/>
                    </a:cubicBezTo>
                    <a:cubicBezTo>
                      <a:pt x="2027" y="2729"/>
                      <a:pt x="2217" y="1319"/>
                      <a:pt x="2269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1"/>
              <p:cNvSpPr/>
              <p:nvPr/>
            </p:nvSpPr>
            <p:spPr>
              <a:xfrm>
                <a:off x="1383525" y="1544525"/>
                <a:ext cx="1008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2684" extrusionOk="0">
                    <a:moveTo>
                      <a:pt x="1420" y="0"/>
                    </a:moveTo>
                    <a:cubicBezTo>
                      <a:pt x="1260" y="0"/>
                      <a:pt x="1100" y="8"/>
                      <a:pt x="940" y="16"/>
                    </a:cubicBezTo>
                    <a:cubicBezTo>
                      <a:pt x="625" y="29"/>
                      <a:pt x="313" y="46"/>
                      <a:pt x="0" y="60"/>
                    </a:cubicBezTo>
                    <a:cubicBezTo>
                      <a:pt x="586" y="893"/>
                      <a:pt x="1190" y="1747"/>
                      <a:pt x="2037" y="2309"/>
                    </a:cubicBezTo>
                    <a:cubicBezTo>
                      <a:pt x="2349" y="2517"/>
                      <a:pt x="2709" y="2683"/>
                      <a:pt x="3079" y="2683"/>
                    </a:cubicBezTo>
                    <a:cubicBezTo>
                      <a:pt x="3100" y="2683"/>
                      <a:pt x="3120" y="2683"/>
                      <a:pt x="3141" y="2681"/>
                    </a:cubicBezTo>
                    <a:cubicBezTo>
                      <a:pt x="3537" y="2665"/>
                      <a:pt x="3939" y="2416"/>
                      <a:pt x="4031" y="2030"/>
                    </a:cubicBezTo>
                    <a:lnTo>
                      <a:pt x="3995" y="2020"/>
                    </a:lnTo>
                    <a:cubicBezTo>
                      <a:pt x="3709" y="1120"/>
                      <a:pt x="3031" y="289"/>
                      <a:pt x="2114" y="69"/>
                    </a:cubicBezTo>
                    <a:cubicBezTo>
                      <a:pt x="1887" y="16"/>
                      <a:pt x="1654" y="0"/>
                      <a:pt x="142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1"/>
              <p:cNvSpPr/>
              <p:nvPr/>
            </p:nvSpPr>
            <p:spPr>
              <a:xfrm>
                <a:off x="1403125" y="1300825"/>
                <a:ext cx="54025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3127" extrusionOk="0">
                    <a:moveTo>
                      <a:pt x="2161" y="3074"/>
                    </a:moveTo>
                    <a:lnTo>
                      <a:pt x="2161" y="3074"/>
                    </a:lnTo>
                    <a:cubicBezTo>
                      <a:pt x="2139" y="3081"/>
                      <a:pt x="2117" y="3087"/>
                      <a:pt x="2095" y="3092"/>
                    </a:cubicBezTo>
                    <a:lnTo>
                      <a:pt x="2095" y="3092"/>
                    </a:lnTo>
                    <a:cubicBezTo>
                      <a:pt x="2096" y="3103"/>
                      <a:pt x="2097" y="3113"/>
                      <a:pt x="2098" y="3124"/>
                    </a:cubicBezTo>
                    <a:lnTo>
                      <a:pt x="2161" y="3074"/>
                    </a:lnTo>
                    <a:close/>
                    <a:moveTo>
                      <a:pt x="147" y="0"/>
                    </a:moveTo>
                    <a:cubicBezTo>
                      <a:pt x="24" y="226"/>
                      <a:pt x="1" y="492"/>
                      <a:pt x="1" y="748"/>
                    </a:cubicBezTo>
                    <a:cubicBezTo>
                      <a:pt x="4" y="1366"/>
                      <a:pt x="144" y="2001"/>
                      <a:pt x="529" y="2482"/>
                    </a:cubicBezTo>
                    <a:cubicBezTo>
                      <a:pt x="834" y="2867"/>
                      <a:pt x="1316" y="3127"/>
                      <a:pt x="1798" y="3127"/>
                    </a:cubicBezTo>
                    <a:cubicBezTo>
                      <a:pt x="1897" y="3127"/>
                      <a:pt x="1997" y="3116"/>
                      <a:pt x="2095" y="3092"/>
                    </a:cubicBezTo>
                    <a:lnTo>
                      <a:pt x="2095" y="3092"/>
                    </a:lnTo>
                    <a:cubicBezTo>
                      <a:pt x="2030" y="2458"/>
                      <a:pt x="1877" y="1826"/>
                      <a:pt x="1566" y="1269"/>
                    </a:cubicBezTo>
                    <a:cubicBezTo>
                      <a:pt x="1250" y="705"/>
                      <a:pt x="759" y="223"/>
                      <a:pt x="14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1"/>
              <p:cNvSpPr/>
              <p:nvPr/>
            </p:nvSpPr>
            <p:spPr>
              <a:xfrm>
                <a:off x="1456475" y="1316750"/>
                <a:ext cx="91150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882" extrusionOk="0">
                    <a:moveTo>
                      <a:pt x="3348" y="1"/>
                    </a:moveTo>
                    <a:cubicBezTo>
                      <a:pt x="3337" y="1"/>
                      <a:pt x="3327" y="1"/>
                      <a:pt x="3317" y="1"/>
                    </a:cubicBezTo>
                    <a:cubicBezTo>
                      <a:pt x="2087" y="38"/>
                      <a:pt x="898" y="712"/>
                      <a:pt x="236" y="1746"/>
                    </a:cubicBezTo>
                    <a:cubicBezTo>
                      <a:pt x="113" y="1945"/>
                      <a:pt x="1" y="2188"/>
                      <a:pt x="84" y="2407"/>
                    </a:cubicBezTo>
                    <a:lnTo>
                      <a:pt x="1" y="2580"/>
                    </a:lnTo>
                    <a:cubicBezTo>
                      <a:pt x="207" y="2788"/>
                      <a:pt x="497" y="2881"/>
                      <a:pt x="791" y="2881"/>
                    </a:cubicBezTo>
                    <a:cubicBezTo>
                      <a:pt x="957" y="2881"/>
                      <a:pt x="1125" y="2851"/>
                      <a:pt x="1280" y="2796"/>
                    </a:cubicBezTo>
                    <a:cubicBezTo>
                      <a:pt x="1708" y="2640"/>
                      <a:pt x="2058" y="2321"/>
                      <a:pt x="2363" y="1982"/>
                    </a:cubicBezTo>
                    <a:cubicBezTo>
                      <a:pt x="2875" y="1420"/>
                      <a:pt x="3307" y="789"/>
                      <a:pt x="3646" y="111"/>
                    </a:cubicBezTo>
                    <a:cubicBezTo>
                      <a:pt x="3582" y="19"/>
                      <a:pt x="3460" y="1"/>
                      <a:pt x="3348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8" name="Google Shape;1228;p31"/>
              <p:cNvGrpSpPr/>
              <p:nvPr/>
            </p:nvGrpSpPr>
            <p:grpSpPr>
              <a:xfrm>
                <a:off x="1397175" y="1326900"/>
                <a:ext cx="131025" cy="354975"/>
                <a:chOff x="1397175" y="1326900"/>
                <a:chExt cx="131025" cy="354975"/>
              </a:xfrm>
            </p:grpSpPr>
            <p:sp>
              <p:nvSpPr>
                <p:cNvPr id="1229" name="Google Shape;1229;p31"/>
                <p:cNvSpPr/>
                <p:nvPr/>
              </p:nvSpPr>
              <p:spPr>
                <a:xfrm>
                  <a:off x="1448900" y="1378650"/>
                  <a:ext cx="79300" cy="30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2129" extrusionOk="0">
                      <a:moveTo>
                        <a:pt x="316" y="1"/>
                      </a:moveTo>
                      <a:cubicBezTo>
                        <a:pt x="262" y="1"/>
                        <a:pt x="203" y="35"/>
                        <a:pt x="197" y="104"/>
                      </a:cubicBezTo>
                      <a:cubicBezTo>
                        <a:pt x="0" y="2015"/>
                        <a:pt x="300" y="3989"/>
                        <a:pt x="635" y="5867"/>
                      </a:cubicBezTo>
                      <a:cubicBezTo>
                        <a:pt x="1028" y="8063"/>
                        <a:pt x="1640" y="10247"/>
                        <a:pt x="2948" y="12085"/>
                      </a:cubicBezTo>
                      <a:cubicBezTo>
                        <a:pt x="2971" y="12116"/>
                        <a:pt x="3002" y="12129"/>
                        <a:pt x="3032" y="12129"/>
                      </a:cubicBezTo>
                      <a:cubicBezTo>
                        <a:pt x="3103" y="12129"/>
                        <a:pt x="3172" y="12059"/>
                        <a:pt x="3118" y="11985"/>
                      </a:cubicBezTo>
                      <a:cubicBezTo>
                        <a:pt x="1832" y="10151"/>
                        <a:pt x="1227" y="7991"/>
                        <a:pt x="838" y="5810"/>
                      </a:cubicBezTo>
                      <a:cubicBezTo>
                        <a:pt x="506" y="3953"/>
                        <a:pt x="217" y="1998"/>
                        <a:pt x="413" y="104"/>
                      </a:cubicBezTo>
                      <a:cubicBezTo>
                        <a:pt x="420" y="35"/>
                        <a:pt x="370" y="1"/>
                        <a:pt x="316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1"/>
                <p:cNvSpPr/>
                <p:nvPr/>
              </p:nvSpPr>
              <p:spPr>
                <a:xfrm>
                  <a:off x="1423325" y="1326900"/>
                  <a:ext cx="33575" cy="5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2232" extrusionOk="0">
                      <a:moveTo>
                        <a:pt x="79" y="0"/>
                      </a:moveTo>
                      <a:cubicBezTo>
                        <a:pt x="40" y="0"/>
                        <a:pt x="1" y="32"/>
                        <a:pt x="17" y="80"/>
                      </a:cubicBezTo>
                      <a:cubicBezTo>
                        <a:pt x="286" y="852"/>
                        <a:pt x="678" y="1636"/>
                        <a:pt x="1263" y="2220"/>
                      </a:cubicBezTo>
                      <a:cubicBezTo>
                        <a:pt x="1270" y="2228"/>
                        <a:pt x="1279" y="2231"/>
                        <a:pt x="1288" y="2231"/>
                      </a:cubicBezTo>
                      <a:cubicBezTo>
                        <a:pt x="1316" y="2231"/>
                        <a:pt x="1343" y="2202"/>
                        <a:pt x="1323" y="2174"/>
                      </a:cubicBezTo>
                      <a:cubicBezTo>
                        <a:pt x="851" y="1486"/>
                        <a:pt x="422" y="835"/>
                        <a:pt x="140" y="44"/>
                      </a:cubicBezTo>
                      <a:cubicBezTo>
                        <a:pt x="129" y="14"/>
                        <a:pt x="104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1"/>
                <p:cNvSpPr/>
                <p:nvPr/>
              </p:nvSpPr>
              <p:spPr>
                <a:xfrm>
                  <a:off x="1455125" y="1349550"/>
                  <a:ext cx="52700" cy="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80" extrusionOk="0">
                      <a:moveTo>
                        <a:pt x="2059" y="1"/>
                      </a:moveTo>
                      <a:cubicBezTo>
                        <a:pt x="2051" y="1"/>
                        <a:pt x="2043" y="4"/>
                        <a:pt x="2035" y="12"/>
                      </a:cubicBezTo>
                      <a:cubicBezTo>
                        <a:pt x="1466" y="567"/>
                        <a:pt x="835" y="840"/>
                        <a:pt x="107" y="1102"/>
                      </a:cubicBezTo>
                      <a:cubicBezTo>
                        <a:pt x="0" y="1140"/>
                        <a:pt x="34" y="1280"/>
                        <a:pt x="138" y="1280"/>
                      </a:cubicBezTo>
                      <a:cubicBezTo>
                        <a:pt x="143" y="1280"/>
                        <a:pt x="148" y="1279"/>
                        <a:pt x="154" y="1278"/>
                      </a:cubicBezTo>
                      <a:cubicBezTo>
                        <a:pt x="908" y="1152"/>
                        <a:pt x="1603" y="633"/>
                        <a:pt x="2084" y="65"/>
                      </a:cubicBezTo>
                      <a:cubicBezTo>
                        <a:pt x="2108" y="37"/>
                        <a:pt x="2086" y="1"/>
                        <a:pt x="2059" y="1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1"/>
                <p:cNvSpPr/>
                <p:nvPr/>
              </p:nvSpPr>
              <p:spPr>
                <a:xfrm>
                  <a:off x="1460600" y="1446450"/>
                  <a:ext cx="47775" cy="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" h="1598" extrusionOk="0">
                      <a:moveTo>
                        <a:pt x="1847" y="0"/>
                      </a:moveTo>
                      <a:cubicBezTo>
                        <a:pt x="1837" y="0"/>
                        <a:pt x="1827" y="4"/>
                        <a:pt x="1819" y="11"/>
                      </a:cubicBezTo>
                      <a:cubicBezTo>
                        <a:pt x="1457" y="317"/>
                        <a:pt x="1112" y="639"/>
                        <a:pt x="733" y="925"/>
                      </a:cubicBezTo>
                      <a:cubicBezTo>
                        <a:pt x="510" y="1095"/>
                        <a:pt x="135" y="1260"/>
                        <a:pt x="18" y="1520"/>
                      </a:cubicBezTo>
                      <a:cubicBezTo>
                        <a:pt x="0" y="1559"/>
                        <a:pt x="23" y="1598"/>
                        <a:pt x="62" y="1598"/>
                      </a:cubicBezTo>
                      <a:cubicBezTo>
                        <a:pt x="66" y="1598"/>
                        <a:pt x="70" y="1597"/>
                        <a:pt x="75" y="1596"/>
                      </a:cubicBezTo>
                      <a:cubicBezTo>
                        <a:pt x="374" y="1546"/>
                        <a:pt x="703" y="1194"/>
                        <a:pt x="939" y="1008"/>
                      </a:cubicBezTo>
                      <a:cubicBezTo>
                        <a:pt x="1291" y="728"/>
                        <a:pt x="1626" y="433"/>
                        <a:pt x="1885" y="64"/>
                      </a:cubicBezTo>
                      <a:cubicBezTo>
                        <a:pt x="1911" y="31"/>
                        <a:pt x="1879" y="0"/>
                        <a:pt x="18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1"/>
                <p:cNvSpPr/>
                <p:nvPr/>
              </p:nvSpPr>
              <p:spPr>
                <a:xfrm>
                  <a:off x="1483725" y="1535350"/>
                  <a:ext cx="380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2471" extrusionOk="0">
                      <a:moveTo>
                        <a:pt x="1453" y="0"/>
                      </a:moveTo>
                      <a:cubicBezTo>
                        <a:pt x="1435" y="0"/>
                        <a:pt x="1416" y="10"/>
                        <a:pt x="1406" y="31"/>
                      </a:cubicBezTo>
                      <a:cubicBezTo>
                        <a:pt x="1213" y="420"/>
                        <a:pt x="1124" y="845"/>
                        <a:pt x="911" y="1231"/>
                      </a:cubicBezTo>
                      <a:cubicBezTo>
                        <a:pt x="678" y="1649"/>
                        <a:pt x="373" y="2002"/>
                        <a:pt x="47" y="2357"/>
                      </a:cubicBezTo>
                      <a:cubicBezTo>
                        <a:pt x="1" y="2409"/>
                        <a:pt x="44" y="2471"/>
                        <a:pt x="99" y="2471"/>
                      </a:cubicBezTo>
                      <a:cubicBezTo>
                        <a:pt x="114" y="2471"/>
                        <a:pt x="131" y="2465"/>
                        <a:pt x="147" y="2453"/>
                      </a:cubicBezTo>
                      <a:cubicBezTo>
                        <a:pt x="805" y="1942"/>
                        <a:pt x="1523" y="925"/>
                        <a:pt x="1516" y="57"/>
                      </a:cubicBezTo>
                      <a:cubicBezTo>
                        <a:pt x="1516" y="24"/>
                        <a:pt x="1484" y="0"/>
                        <a:pt x="1453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1"/>
                <p:cNvSpPr/>
                <p:nvPr/>
              </p:nvSpPr>
              <p:spPr>
                <a:xfrm>
                  <a:off x="1418775" y="1560875"/>
                  <a:ext cx="64025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543" extrusionOk="0">
                      <a:moveTo>
                        <a:pt x="52" y="0"/>
                      </a:moveTo>
                      <a:cubicBezTo>
                        <a:pt x="23" y="0"/>
                        <a:pt x="1" y="35"/>
                        <a:pt x="26" y="64"/>
                      </a:cubicBezTo>
                      <a:cubicBezTo>
                        <a:pt x="658" y="735"/>
                        <a:pt x="1644" y="1187"/>
                        <a:pt x="2486" y="1539"/>
                      </a:cubicBezTo>
                      <a:cubicBezTo>
                        <a:pt x="2491" y="1542"/>
                        <a:pt x="2496" y="1543"/>
                        <a:pt x="2500" y="1543"/>
                      </a:cubicBezTo>
                      <a:cubicBezTo>
                        <a:pt x="2538" y="1543"/>
                        <a:pt x="2560" y="1477"/>
                        <a:pt x="2518" y="1460"/>
                      </a:cubicBezTo>
                      <a:cubicBezTo>
                        <a:pt x="2093" y="1250"/>
                        <a:pt x="1671" y="1027"/>
                        <a:pt x="1265" y="778"/>
                      </a:cubicBezTo>
                      <a:cubicBezTo>
                        <a:pt x="860" y="532"/>
                        <a:pt x="488" y="226"/>
                        <a:pt x="69" y="4"/>
                      </a:cubicBezTo>
                      <a:cubicBezTo>
                        <a:pt x="63" y="1"/>
                        <a:pt x="58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1"/>
                <p:cNvSpPr/>
                <p:nvPr/>
              </p:nvSpPr>
              <p:spPr>
                <a:xfrm>
                  <a:off x="1397175" y="1449275"/>
                  <a:ext cx="648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1602" extrusionOk="0">
                      <a:moveTo>
                        <a:pt x="61" y="0"/>
                      </a:moveTo>
                      <a:cubicBezTo>
                        <a:pt x="29" y="0"/>
                        <a:pt x="1" y="40"/>
                        <a:pt x="29" y="71"/>
                      </a:cubicBezTo>
                      <a:cubicBezTo>
                        <a:pt x="727" y="749"/>
                        <a:pt x="1555" y="1353"/>
                        <a:pt x="2508" y="1600"/>
                      </a:cubicBezTo>
                      <a:cubicBezTo>
                        <a:pt x="2512" y="1601"/>
                        <a:pt x="2516" y="1601"/>
                        <a:pt x="2520" y="1601"/>
                      </a:cubicBezTo>
                      <a:cubicBezTo>
                        <a:pt x="2567" y="1601"/>
                        <a:pt x="2594" y="1535"/>
                        <a:pt x="2548" y="1513"/>
                      </a:cubicBezTo>
                      <a:cubicBezTo>
                        <a:pt x="1687" y="1065"/>
                        <a:pt x="840" y="639"/>
                        <a:pt x="89" y="11"/>
                      </a:cubicBezTo>
                      <a:cubicBezTo>
                        <a:pt x="80" y="3"/>
                        <a:pt x="71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31"/>
              <p:cNvSpPr/>
              <p:nvPr/>
            </p:nvSpPr>
            <p:spPr>
              <a:xfrm>
                <a:off x="1496750" y="1290850"/>
                <a:ext cx="6925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13" extrusionOk="0">
                    <a:moveTo>
                      <a:pt x="140" y="0"/>
                    </a:moveTo>
                    <a:cubicBezTo>
                      <a:pt x="5" y="0"/>
                      <a:pt x="1" y="213"/>
                      <a:pt x="140" y="213"/>
                    </a:cubicBezTo>
                    <a:cubicBezTo>
                      <a:pt x="277" y="213"/>
                      <a:pt x="277" y="0"/>
                      <a:pt x="14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1"/>
              <p:cNvSpPr/>
              <p:nvPr/>
            </p:nvSpPr>
            <p:spPr>
              <a:xfrm>
                <a:off x="1464025" y="1657325"/>
                <a:ext cx="111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7" extrusionOk="0">
                    <a:moveTo>
                      <a:pt x="223" y="1"/>
                    </a:moveTo>
                    <a:cubicBezTo>
                      <a:pt x="1" y="1"/>
                      <a:pt x="1" y="346"/>
                      <a:pt x="223" y="346"/>
                    </a:cubicBezTo>
                    <a:cubicBezTo>
                      <a:pt x="443" y="346"/>
                      <a:pt x="446" y="1"/>
                      <a:pt x="223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1"/>
              <p:cNvSpPr/>
              <p:nvPr/>
            </p:nvSpPr>
            <p:spPr>
              <a:xfrm>
                <a:off x="1536550" y="1608150"/>
                <a:ext cx="1940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599" extrusionOk="0">
                    <a:moveTo>
                      <a:pt x="390" y="0"/>
                    </a:moveTo>
                    <a:cubicBezTo>
                      <a:pt x="4" y="0"/>
                      <a:pt x="1" y="598"/>
                      <a:pt x="390" y="598"/>
                    </a:cubicBezTo>
                    <a:cubicBezTo>
                      <a:pt x="775" y="598"/>
                      <a:pt x="775" y="0"/>
                      <a:pt x="390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9" name="Google Shape;1239;p31"/>
            <p:cNvGrpSpPr/>
            <p:nvPr/>
          </p:nvGrpSpPr>
          <p:grpSpPr>
            <a:xfrm rot="5945103">
              <a:off x="1369224" y="3119084"/>
              <a:ext cx="118068" cy="93412"/>
              <a:chOff x="3397675" y="1274500"/>
              <a:chExt cx="454707" cy="359750"/>
            </a:xfrm>
          </p:grpSpPr>
          <p:sp>
            <p:nvSpPr>
              <p:cNvPr id="1240" name="Google Shape;1240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1" name="Google Shape;1241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42" name="Google Shape;1242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45" name="Google Shape;1245;p31"/>
            <p:cNvGrpSpPr/>
            <p:nvPr/>
          </p:nvGrpSpPr>
          <p:grpSpPr>
            <a:xfrm>
              <a:off x="3303612" y="3539137"/>
              <a:ext cx="327357" cy="277454"/>
              <a:chOff x="4033975" y="540000"/>
              <a:chExt cx="1595306" cy="1352113"/>
            </a:xfrm>
          </p:grpSpPr>
          <p:sp>
            <p:nvSpPr>
              <p:cNvPr id="1246" name="Google Shape;1246;p31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498" extrusionOk="0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1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5415" extrusionOk="0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1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2291" extrusionOk="0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1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4730" extrusionOk="0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711" extrusionOk="0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73" extrusionOk="0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98" extrusionOk="0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4" extrusionOk="0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67" extrusionOk="0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1" extrusionOk="0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1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3" extrusionOk="0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1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7" extrusionOk="0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8" name="Google Shape;1258;p31"/>
            <p:cNvGrpSpPr/>
            <p:nvPr/>
          </p:nvGrpSpPr>
          <p:grpSpPr>
            <a:xfrm rot="7425434">
              <a:off x="3630621" y="2721088"/>
              <a:ext cx="236866" cy="126214"/>
              <a:chOff x="3945696" y="700672"/>
              <a:chExt cx="333723" cy="175901"/>
            </a:xfrm>
          </p:grpSpPr>
          <p:sp>
            <p:nvSpPr>
              <p:cNvPr id="1259" name="Google Shape;1259;p31"/>
              <p:cNvSpPr/>
              <p:nvPr/>
            </p:nvSpPr>
            <p:spPr>
              <a:xfrm>
                <a:off x="4015247" y="726672"/>
                <a:ext cx="264173" cy="149901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041" extrusionOk="0">
                    <a:moveTo>
                      <a:pt x="854" y="1"/>
                    </a:moveTo>
                    <a:cubicBezTo>
                      <a:pt x="565" y="1"/>
                      <a:pt x="278" y="99"/>
                      <a:pt x="94" y="315"/>
                    </a:cubicBezTo>
                    <a:lnTo>
                      <a:pt x="114" y="309"/>
                    </a:lnTo>
                    <a:lnTo>
                      <a:pt x="114" y="309"/>
                    </a:lnTo>
                    <a:cubicBezTo>
                      <a:pt x="1" y="781"/>
                      <a:pt x="406" y="1220"/>
                      <a:pt x="821" y="1472"/>
                    </a:cubicBezTo>
                    <a:cubicBezTo>
                      <a:pt x="1435" y="1845"/>
                      <a:pt x="2156" y="2041"/>
                      <a:pt x="2875" y="2041"/>
                    </a:cubicBezTo>
                    <a:cubicBezTo>
                      <a:pt x="3117" y="2041"/>
                      <a:pt x="3359" y="2019"/>
                      <a:pt x="3596" y="1974"/>
                    </a:cubicBezTo>
                    <a:cubicBezTo>
                      <a:pt x="3154" y="1475"/>
                      <a:pt x="2669" y="1013"/>
                      <a:pt x="2151" y="598"/>
                    </a:cubicBezTo>
                    <a:cubicBezTo>
                      <a:pt x="1852" y="358"/>
                      <a:pt x="1526" y="129"/>
                      <a:pt x="1154" y="36"/>
                    </a:cubicBezTo>
                    <a:cubicBezTo>
                      <a:pt x="1057" y="13"/>
                      <a:pt x="955" y="1"/>
                      <a:pt x="85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1"/>
              <p:cNvSpPr/>
              <p:nvPr/>
            </p:nvSpPr>
            <p:spPr>
              <a:xfrm>
                <a:off x="3945696" y="700672"/>
                <a:ext cx="220254" cy="119054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21" extrusionOk="0">
                    <a:moveTo>
                      <a:pt x="90" y="0"/>
                    </a:moveTo>
                    <a:cubicBezTo>
                      <a:pt x="36" y="0"/>
                      <a:pt x="1" y="81"/>
                      <a:pt x="60" y="118"/>
                    </a:cubicBezTo>
                    <a:cubicBezTo>
                      <a:pt x="977" y="676"/>
                      <a:pt x="1951" y="1151"/>
                      <a:pt x="2922" y="1617"/>
                    </a:cubicBezTo>
                    <a:cubicBezTo>
                      <a:pt x="2927" y="1619"/>
                      <a:pt x="2933" y="1621"/>
                      <a:pt x="2939" y="1621"/>
                    </a:cubicBezTo>
                    <a:cubicBezTo>
                      <a:pt x="2974" y="1621"/>
                      <a:pt x="2999" y="1571"/>
                      <a:pt x="2958" y="1550"/>
                    </a:cubicBezTo>
                    <a:cubicBezTo>
                      <a:pt x="2001" y="1059"/>
                      <a:pt x="1070" y="517"/>
                      <a:pt x="120" y="8"/>
                    </a:cubicBezTo>
                    <a:cubicBezTo>
                      <a:pt x="110" y="3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" name="Google Shape;1261;p31"/>
            <p:cNvGrpSpPr/>
            <p:nvPr/>
          </p:nvGrpSpPr>
          <p:grpSpPr>
            <a:xfrm rot="5945103">
              <a:off x="1084562" y="3800513"/>
              <a:ext cx="118068" cy="93412"/>
              <a:chOff x="3397675" y="1274500"/>
              <a:chExt cx="454707" cy="359750"/>
            </a:xfrm>
          </p:grpSpPr>
          <p:sp>
            <p:nvSpPr>
              <p:cNvPr id="1262" name="Google Shape;1262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3" name="Google Shape;1263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64" name="Google Shape;1264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67" name="Google Shape;1267;p31"/>
            <p:cNvGrpSpPr/>
            <p:nvPr/>
          </p:nvGrpSpPr>
          <p:grpSpPr>
            <a:xfrm>
              <a:off x="933709" y="2712504"/>
              <a:ext cx="241848" cy="204980"/>
              <a:chOff x="4033975" y="540000"/>
              <a:chExt cx="1595306" cy="1352113"/>
            </a:xfrm>
          </p:grpSpPr>
          <p:sp>
            <p:nvSpPr>
              <p:cNvPr id="1268" name="Google Shape;1268;p31"/>
              <p:cNvSpPr/>
              <p:nvPr/>
            </p:nvSpPr>
            <p:spPr>
              <a:xfrm>
                <a:off x="4945607" y="1253115"/>
                <a:ext cx="683674" cy="27969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498" extrusionOk="0">
                    <a:moveTo>
                      <a:pt x="0" y="505"/>
                    </a:moveTo>
                    <a:lnTo>
                      <a:pt x="50" y="704"/>
                    </a:lnTo>
                    <a:cubicBezTo>
                      <a:pt x="55" y="674"/>
                      <a:pt x="63" y="645"/>
                      <a:pt x="73" y="617"/>
                    </a:cubicBezTo>
                    <a:lnTo>
                      <a:pt x="73" y="617"/>
                    </a:lnTo>
                    <a:cubicBezTo>
                      <a:pt x="48" y="580"/>
                      <a:pt x="24" y="543"/>
                      <a:pt x="0" y="505"/>
                    </a:cubicBezTo>
                    <a:close/>
                    <a:moveTo>
                      <a:pt x="1617" y="0"/>
                    </a:moveTo>
                    <a:cubicBezTo>
                      <a:pt x="1448" y="0"/>
                      <a:pt x="1279" y="9"/>
                      <a:pt x="1110" y="26"/>
                    </a:cubicBezTo>
                    <a:cubicBezTo>
                      <a:pt x="692" y="69"/>
                      <a:pt x="205" y="237"/>
                      <a:pt x="73" y="617"/>
                    </a:cubicBezTo>
                    <a:lnTo>
                      <a:pt x="73" y="617"/>
                    </a:lnTo>
                    <a:cubicBezTo>
                      <a:pt x="677" y="1505"/>
                      <a:pt x="1699" y="2054"/>
                      <a:pt x="2752" y="2296"/>
                    </a:cubicBezTo>
                    <a:cubicBezTo>
                      <a:pt x="3435" y="2454"/>
                      <a:pt x="4135" y="2497"/>
                      <a:pt x="4838" y="2497"/>
                    </a:cubicBezTo>
                    <a:cubicBezTo>
                      <a:pt x="5260" y="2497"/>
                      <a:pt x="5684" y="2482"/>
                      <a:pt x="6105" y="2466"/>
                    </a:cubicBezTo>
                    <a:cubicBezTo>
                      <a:pt x="5158" y="954"/>
                      <a:pt x="3394" y="0"/>
                      <a:pt x="1617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1"/>
              <p:cNvSpPr/>
              <p:nvPr/>
            </p:nvSpPr>
            <p:spPr>
              <a:xfrm>
                <a:off x="4649679" y="1285809"/>
                <a:ext cx="363670" cy="60630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5415" extrusionOk="0">
                    <a:moveTo>
                      <a:pt x="2577" y="0"/>
                    </a:moveTo>
                    <a:cubicBezTo>
                      <a:pt x="2291" y="170"/>
                      <a:pt x="2022" y="362"/>
                      <a:pt x="1766" y="572"/>
                    </a:cubicBezTo>
                    <a:cubicBezTo>
                      <a:pt x="1553" y="748"/>
                      <a:pt x="1350" y="937"/>
                      <a:pt x="1174" y="1147"/>
                    </a:cubicBezTo>
                    <a:cubicBezTo>
                      <a:pt x="207" y="2293"/>
                      <a:pt x="80" y="3912"/>
                      <a:pt x="1" y="5414"/>
                    </a:cubicBezTo>
                    <a:cubicBezTo>
                      <a:pt x="758" y="4956"/>
                      <a:pt x="1410" y="4337"/>
                      <a:pt x="2002" y="3676"/>
                    </a:cubicBezTo>
                    <a:cubicBezTo>
                      <a:pt x="2453" y="3167"/>
                      <a:pt x="2889" y="2606"/>
                      <a:pt x="3068" y="1948"/>
                    </a:cubicBezTo>
                    <a:cubicBezTo>
                      <a:pt x="3248" y="1287"/>
                      <a:pt x="3122" y="506"/>
                      <a:pt x="2597" y="63"/>
                    </a:cubicBezTo>
                    <a:lnTo>
                      <a:pt x="2577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1"/>
              <p:cNvSpPr/>
              <p:nvPr/>
            </p:nvSpPr>
            <p:spPr>
              <a:xfrm>
                <a:off x="4244472" y="1157832"/>
                <a:ext cx="714912" cy="256518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2291" extrusionOk="0">
                    <a:moveTo>
                      <a:pt x="3624" y="1"/>
                    </a:moveTo>
                    <a:cubicBezTo>
                      <a:pt x="3569" y="1"/>
                      <a:pt x="3513" y="3"/>
                      <a:pt x="3457" y="6"/>
                    </a:cubicBezTo>
                    <a:cubicBezTo>
                      <a:pt x="2955" y="40"/>
                      <a:pt x="2480" y="249"/>
                      <a:pt x="2028" y="472"/>
                    </a:cubicBezTo>
                    <a:cubicBezTo>
                      <a:pt x="1330" y="814"/>
                      <a:pt x="653" y="1196"/>
                      <a:pt x="1" y="1618"/>
                    </a:cubicBezTo>
                    <a:cubicBezTo>
                      <a:pt x="887" y="2068"/>
                      <a:pt x="1879" y="2290"/>
                      <a:pt x="2871" y="2290"/>
                    </a:cubicBezTo>
                    <a:cubicBezTo>
                      <a:pt x="4109" y="2290"/>
                      <a:pt x="5348" y="1945"/>
                      <a:pt x="6385" y="1266"/>
                    </a:cubicBezTo>
                    <a:cubicBezTo>
                      <a:pt x="5616" y="608"/>
                      <a:pt x="4633" y="1"/>
                      <a:pt x="3624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1"/>
              <p:cNvSpPr/>
              <p:nvPr/>
            </p:nvSpPr>
            <p:spPr>
              <a:xfrm>
                <a:off x="4925677" y="776697"/>
                <a:ext cx="433090" cy="529606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4730" extrusionOk="0">
                    <a:moveTo>
                      <a:pt x="3729" y="1"/>
                    </a:moveTo>
                    <a:cubicBezTo>
                      <a:pt x="3688" y="1"/>
                      <a:pt x="3644" y="11"/>
                      <a:pt x="3605" y="24"/>
                    </a:cubicBezTo>
                    <a:cubicBezTo>
                      <a:pt x="2591" y="347"/>
                      <a:pt x="1634" y="908"/>
                      <a:pt x="969" y="1743"/>
                    </a:cubicBezTo>
                    <a:cubicBezTo>
                      <a:pt x="338" y="2535"/>
                      <a:pt x="0" y="3594"/>
                      <a:pt x="182" y="4587"/>
                    </a:cubicBezTo>
                    <a:lnTo>
                      <a:pt x="182" y="4587"/>
                    </a:lnTo>
                    <a:cubicBezTo>
                      <a:pt x="1285" y="4494"/>
                      <a:pt x="2334" y="3895"/>
                      <a:pt x="2967" y="2988"/>
                    </a:cubicBezTo>
                    <a:cubicBezTo>
                      <a:pt x="3534" y="2174"/>
                      <a:pt x="3761" y="1174"/>
                      <a:pt x="3861" y="187"/>
                    </a:cubicBezTo>
                    <a:cubicBezTo>
                      <a:pt x="3864" y="140"/>
                      <a:pt x="3867" y="91"/>
                      <a:pt x="3844" y="51"/>
                    </a:cubicBezTo>
                    <a:cubicBezTo>
                      <a:pt x="3817" y="14"/>
                      <a:pt x="3775" y="1"/>
                      <a:pt x="3729" y="1"/>
                    </a:cubicBezTo>
                    <a:close/>
                    <a:moveTo>
                      <a:pt x="182" y="4587"/>
                    </a:moveTo>
                    <a:cubicBezTo>
                      <a:pt x="148" y="4590"/>
                      <a:pt x="115" y="4592"/>
                      <a:pt x="82" y="4594"/>
                    </a:cubicBezTo>
                    <a:lnTo>
                      <a:pt x="212" y="4730"/>
                    </a:lnTo>
                    <a:cubicBezTo>
                      <a:pt x="200" y="4682"/>
                      <a:pt x="191" y="4635"/>
                      <a:pt x="182" y="4587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1"/>
              <p:cNvSpPr/>
              <p:nvPr/>
            </p:nvSpPr>
            <p:spPr>
              <a:xfrm>
                <a:off x="4647440" y="651743"/>
                <a:ext cx="335791" cy="639446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711" extrusionOk="0">
                    <a:moveTo>
                      <a:pt x="571" y="0"/>
                    </a:moveTo>
                    <a:cubicBezTo>
                      <a:pt x="547" y="0"/>
                      <a:pt x="523" y="5"/>
                      <a:pt x="499" y="17"/>
                    </a:cubicBezTo>
                    <a:cubicBezTo>
                      <a:pt x="427" y="53"/>
                      <a:pt x="396" y="140"/>
                      <a:pt x="373" y="216"/>
                    </a:cubicBezTo>
                    <a:cubicBezTo>
                      <a:pt x="177" y="911"/>
                      <a:pt x="1" y="1622"/>
                      <a:pt x="37" y="2343"/>
                    </a:cubicBezTo>
                    <a:cubicBezTo>
                      <a:pt x="116" y="3889"/>
                      <a:pt x="1293" y="5313"/>
                      <a:pt x="2793" y="5692"/>
                    </a:cubicBezTo>
                    <a:lnTo>
                      <a:pt x="2793" y="5692"/>
                    </a:lnTo>
                    <a:cubicBezTo>
                      <a:pt x="2998" y="4815"/>
                      <a:pt x="2958" y="3880"/>
                      <a:pt x="2680" y="3021"/>
                    </a:cubicBezTo>
                    <a:cubicBezTo>
                      <a:pt x="2493" y="2443"/>
                      <a:pt x="2201" y="1905"/>
                      <a:pt x="1885" y="1383"/>
                    </a:cubicBezTo>
                    <a:cubicBezTo>
                      <a:pt x="1586" y="888"/>
                      <a:pt x="1251" y="392"/>
                      <a:pt x="766" y="73"/>
                    </a:cubicBezTo>
                    <a:cubicBezTo>
                      <a:pt x="707" y="37"/>
                      <a:pt x="638" y="0"/>
                      <a:pt x="571" y="0"/>
                    </a:cubicBezTo>
                    <a:close/>
                    <a:moveTo>
                      <a:pt x="2793" y="5692"/>
                    </a:moveTo>
                    <a:lnTo>
                      <a:pt x="2793" y="5692"/>
                    </a:lnTo>
                    <a:cubicBezTo>
                      <a:pt x="2791" y="5697"/>
                      <a:pt x="2790" y="5701"/>
                      <a:pt x="2789" y="5706"/>
                    </a:cubicBezTo>
                    <a:lnTo>
                      <a:pt x="2869" y="5710"/>
                    </a:lnTo>
                    <a:cubicBezTo>
                      <a:pt x="2843" y="5704"/>
                      <a:pt x="2818" y="5698"/>
                      <a:pt x="2793" y="5692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1"/>
              <p:cNvSpPr/>
              <p:nvPr/>
            </p:nvSpPr>
            <p:spPr>
              <a:xfrm>
                <a:off x="4926237" y="1261065"/>
                <a:ext cx="98643" cy="8655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73" extrusionOk="0">
                    <a:moveTo>
                      <a:pt x="440" y="0"/>
                    </a:moveTo>
                    <a:cubicBezTo>
                      <a:pt x="383" y="0"/>
                      <a:pt x="324" y="14"/>
                      <a:pt x="270" y="42"/>
                    </a:cubicBezTo>
                    <a:cubicBezTo>
                      <a:pt x="80" y="135"/>
                      <a:pt x="0" y="368"/>
                      <a:pt x="93" y="557"/>
                    </a:cubicBezTo>
                    <a:cubicBezTo>
                      <a:pt x="162" y="694"/>
                      <a:pt x="298" y="773"/>
                      <a:pt x="440" y="773"/>
                    </a:cubicBezTo>
                    <a:cubicBezTo>
                      <a:pt x="498" y="773"/>
                      <a:pt x="556" y="760"/>
                      <a:pt x="612" y="733"/>
                    </a:cubicBezTo>
                    <a:cubicBezTo>
                      <a:pt x="801" y="637"/>
                      <a:pt x="881" y="408"/>
                      <a:pt x="785" y="215"/>
                    </a:cubicBezTo>
                    <a:cubicBezTo>
                      <a:pt x="719" y="80"/>
                      <a:pt x="582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1"/>
              <p:cNvSpPr/>
              <p:nvPr/>
            </p:nvSpPr>
            <p:spPr>
              <a:xfrm>
                <a:off x="4854354" y="1252891"/>
                <a:ext cx="63374" cy="5576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98" extrusionOk="0">
                    <a:moveTo>
                      <a:pt x="286" y="1"/>
                    </a:moveTo>
                    <a:cubicBezTo>
                      <a:pt x="248" y="1"/>
                      <a:pt x="210" y="10"/>
                      <a:pt x="174" y="28"/>
                    </a:cubicBezTo>
                    <a:cubicBezTo>
                      <a:pt x="51" y="88"/>
                      <a:pt x="1" y="237"/>
                      <a:pt x="61" y="361"/>
                    </a:cubicBezTo>
                    <a:cubicBezTo>
                      <a:pt x="103" y="448"/>
                      <a:pt x="190" y="498"/>
                      <a:pt x="280" y="498"/>
                    </a:cubicBezTo>
                    <a:cubicBezTo>
                      <a:pt x="318" y="498"/>
                      <a:pt x="357" y="489"/>
                      <a:pt x="393" y="470"/>
                    </a:cubicBezTo>
                    <a:cubicBezTo>
                      <a:pt x="516" y="410"/>
                      <a:pt x="565" y="261"/>
                      <a:pt x="506" y="138"/>
                    </a:cubicBezTo>
                    <a:cubicBezTo>
                      <a:pt x="461" y="51"/>
                      <a:pt x="376" y="1"/>
                      <a:pt x="28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1"/>
              <p:cNvSpPr/>
              <p:nvPr/>
            </p:nvSpPr>
            <p:spPr>
              <a:xfrm>
                <a:off x="4986139" y="1210680"/>
                <a:ext cx="36501" cy="3179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84" extrusionOk="0">
                    <a:moveTo>
                      <a:pt x="163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31" y="50"/>
                      <a:pt x="0" y="136"/>
                      <a:pt x="37" y="206"/>
                    </a:cubicBezTo>
                    <a:cubicBezTo>
                      <a:pt x="61" y="255"/>
                      <a:pt x="111" y="283"/>
                      <a:pt x="163" y="283"/>
                    </a:cubicBezTo>
                    <a:cubicBezTo>
                      <a:pt x="184" y="283"/>
                      <a:pt x="206" y="279"/>
                      <a:pt x="226" y="269"/>
                    </a:cubicBezTo>
                    <a:cubicBezTo>
                      <a:pt x="296" y="236"/>
                      <a:pt x="326" y="149"/>
                      <a:pt x="290" y="80"/>
                    </a:cubicBezTo>
                    <a:cubicBezTo>
                      <a:pt x="266" y="30"/>
                      <a:pt x="216" y="1"/>
                      <a:pt x="16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1"/>
              <p:cNvSpPr/>
              <p:nvPr/>
            </p:nvSpPr>
            <p:spPr>
              <a:xfrm>
                <a:off x="4895334" y="1173283"/>
                <a:ext cx="72667" cy="63486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67" extrusionOk="0">
                    <a:moveTo>
                      <a:pt x="322" y="0"/>
                    </a:moveTo>
                    <a:cubicBezTo>
                      <a:pt x="281" y="0"/>
                      <a:pt x="239" y="9"/>
                      <a:pt x="199" y="28"/>
                    </a:cubicBezTo>
                    <a:cubicBezTo>
                      <a:pt x="60" y="98"/>
                      <a:pt x="0" y="270"/>
                      <a:pt x="70" y="410"/>
                    </a:cubicBezTo>
                    <a:cubicBezTo>
                      <a:pt x="120" y="509"/>
                      <a:pt x="220" y="566"/>
                      <a:pt x="325" y="566"/>
                    </a:cubicBezTo>
                    <a:cubicBezTo>
                      <a:pt x="367" y="566"/>
                      <a:pt x="411" y="557"/>
                      <a:pt x="452" y="537"/>
                    </a:cubicBezTo>
                    <a:cubicBezTo>
                      <a:pt x="592" y="467"/>
                      <a:pt x="649" y="298"/>
                      <a:pt x="578" y="158"/>
                    </a:cubicBezTo>
                    <a:cubicBezTo>
                      <a:pt x="529" y="58"/>
                      <a:pt x="427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1"/>
              <p:cNvSpPr/>
              <p:nvPr/>
            </p:nvSpPr>
            <p:spPr>
              <a:xfrm>
                <a:off x="4033975" y="1286033"/>
                <a:ext cx="65165" cy="6169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1" extrusionOk="0">
                    <a:moveTo>
                      <a:pt x="307" y="1"/>
                    </a:moveTo>
                    <a:cubicBezTo>
                      <a:pt x="303" y="1"/>
                      <a:pt x="299" y="1"/>
                      <a:pt x="295" y="1"/>
                    </a:cubicBezTo>
                    <a:cubicBezTo>
                      <a:pt x="189" y="5"/>
                      <a:pt x="100" y="65"/>
                      <a:pt x="56" y="161"/>
                    </a:cubicBezTo>
                    <a:cubicBezTo>
                      <a:pt x="0" y="291"/>
                      <a:pt x="56" y="410"/>
                      <a:pt x="163" y="490"/>
                    </a:cubicBezTo>
                    <a:cubicBezTo>
                      <a:pt x="150" y="481"/>
                      <a:pt x="143" y="477"/>
                      <a:pt x="140" y="477"/>
                    </a:cubicBezTo>
                    <a:lnTo>
                      <a:pt x="140" y="477"/>
                    </a:lnTo>
                    <a:cubicBezTo>
                      <a:pt x="138" y="477"/>
                      <a:pt x="142" y="483"/>
                      <a:pt x="152" y="493"/>
                    </a:cubicBezTo>
                    <a:cubicBezTo>
                      <a:pt x="186" y="532"/>
                      <a:pt x="241" y="551"/>
                      <a:pt x="296" y="551"/>
                    </a:cubicBezTo>
                    <a:cubicBezTo>
                      <a:pt x="350" y="551"/>
                      <a:pt x="405" y="532"/>
                      <a:pt x="439" y="493"/>
                    </a:cubicBezTo>
                    <a:cubicBezTo>
                      <a:pt x="450" y="483"/>
                      <a:pt x="453" y="477"/>
                      <a:pt x="450" y="477"/>
                    </a:cubicBezTo>
                    <a:lnTo>
                      <a:pt x="450" y="477"/>
                    </a:lnTo>
                    <a:cubicBezTo>
                      <a:pt x="448" y="477"/>
                      <a:pt x="441" y="481"/>
                      <a:pt x="428" y="490"/>
                    </a:cubicBezTo>
                    <a:cubicBezTo>
                      <a:pt x="525" y="417"/>
                      <a:pt x="582" y="317"/>
                      <a:pt x="548" y="194"/>
                    </a:cubicBezTo>
                    <a:cubicBezTo>
                      <a:pt x="523" y="89"/>
                      <a:pt x="416" y="1"/>
                      <a:pt x="307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1"/>
              <p:cNvSpPr/>
              <p:nvPr/>
            </p:nvSpPr>
            <p:spPr>
              <a:xfrm>
                <a:off x="5358652" y="540000"/>
                <a:ext cx="65165" cy="6191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53" extrusionOk="0">
                    <a:moveTo>
                      <a:pt x="302" y="1"/>
                    </a:moveTo>
                    <a:cubicBezTo>
                      <a:pt x="300" y="1"/>
                      <a:pt x="298" y="1"/>
                      <a:pt x="296" y="1"/>
                    </a:cubicBezTo>
                    <a:cubicBezTo>
                      <a:pt x="189" y="8"/>
                      <a:pt x="100" y="64"/>
                      <a:pt x="57" y="164"/>
                    </a:cubicBezTo>
                    <a:cubicBezTo>
                      <a:pt x="0" y="294"/>
                      <a:pt x="60" y="413"/>
                      <a:pt x="166" y="493"/>
                    </a:cubicBezTo>
                    <a:cubicBezTo>
                      <a:pt x="151" y="483"/>
                      <a:pt x="143" y="478"/>
                      <a:pt x="141" y="478"/>
                    </a:cubicBezTo>
                    <a:lnTo>
                      <a:pt x="141" y="478"/>
                    </a:lnTo>
                    <a:cubicBezTo>
                      <a:pt x="140" y="478"/>
                      <a:pt x="145" y="483"/>
                      <a:pt x="156" y="493"/>
                    </a:cubicBezTo>
                    <a:cubicBezTo>
                      <a:pt x="190" y="533"/>
                      <a:pt x="244" y="553"/>
                      <a:pt x="298" y="553"/>
                    </a:cubicBezTo>
                    <a:cubicBezTo>
                      <a:pt x="352" y="553"/>
                      <a:pt x="406" y="533"/>
                      <a:pt x="439" y="493"/>
                    </a:cubicBezTo>
                    <a:cubicBezTo>
                      <a:pt x="450" y="483"/>
                      <a:pt x="455" y="478"/>
                      <a:pt x="454" y="478"/>
                    </a:cubicBezTo>
                    <a:lnTo>
                      <a:pt x="454" y="478"/>
                    </a:lnTo>
                    <a:cubicBezTo>
                      <a:pt x="452" y="478"/>
                      <a:pt x="444" y="483"/>
                      <a:pt x="428" y="493"/>
                    </a:cubicBezTo>
                    <a:cubicBezTo>
                      <a:pt x="525" y="420"/>
                      <a:pt x="582" y="320"/>
                      <a:pt x="552" y="194"/>
                    </a:cubicBezTo>
                    <a:cubicBezTo>
                      <a:pt x="525" y="90"/>
                      <a:pt x="412" y="1"/>
                      <a:pt x="302" y="1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1"/>
              <p:cNvSpPr/>
              <p:nvPr/>
            </p:nvSpPr>
            <p:spPr>
              <a:xfrm>
                <a:off x="4420932" y="1518476"/>
                <a:ext cx="49938" cy="45571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7" extrusionOk="0">
                    <a:moveTo>
                      <a:pt x="202" y="0"/>
                    </a:moveTo>
                    <a:cubicBezTo>
                      <a:pt x="100" y="0"/>
                      <a:pt x="0" y="97"/>
                      <a:pt x="0" y="202"/>
                    </a:cubicBezTo>
                    <a:cubicBezTo>
                      <a:pt x="0" y="309"/>
                      <a:pt x="100" y="407"/>
                      <a:pt x="204" y="407"/>
                    </a:cubicBezTo>
                    <a:cubicBezTo>
                      <a:pt x="236" y="407"/>
                      <a:pt x="269" y="397"/>
                      <a:pt x="299" y="375"/>
                    </a:cubicBezTo>
                    <a:cubicBezTo>
                      <a:pt x="313" y="365"/>
                      <a:pt x="326" y="355"/>
                      <a:pt x="342" y="345"/>
                    </a:cubicBezTo>
                    <a:cubicBezTo>
                      <a:pt x="445" y="269"/>
                      <a:pt x="445" y="139"/>
                      <a:pt x="342" y="63"/>
                    </a:cubicBezTo>
                    <a:cubicBezTo>
                      <a:pt x="326" y="52"/>
                      <a:pt x="313" y="43"/>
                      <a:pt x="299" y="32"/>
                    </a:cubicBezTo>
                    <a:cubicBezTo>
                      <a:pt x="269" y="10"/>
                      <a:pt x="235" y="0"/>
                      <a:pt x="202" y="0"/>
                    </a:cubicBezTo>
                    <a:close/>
                  </a:path>
                </a:pathLst>
              </a:custGeom>
              <a:solidFill>
                <a:srgbClr val="D96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31"/>
            <p:cNvGrpSpPr/>
            <p:nvPr/>
          </p:nvGrpSpPr>
          <p:grpSpPr>
            <a:xfrm>
              <a:off x="2096419" y="1509496"/>
              <a:ext cx="181792" cy="143828"/>
              <a:chOff x="3397675" y="1274500"/>
              <a:chExt cx="454707" cy="359750"/>
            </a:xfrm>
          </p:grpSpPr>
          <p:sp>
            <p:nvSpPr>
              <p:cNvPr id="1281" name="Google Shape;1281;p31"/>
              <p:cNvSpPr/>
              <p:nvPr/>
            </p:nvSpPr>
            <p:spPr>
              <a:xfrm>
                <a:off x="3397675" y="1274500"/>
                <a:ext cx="454707" cy="3597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186" extrusionOk="0">
                    <a:moveTo>
                      <a:pt x="868" y="1"/>
                    </a:moveTo>
                    <a:cubicBezTo>
                      <a:pt x="674" y="1"/>
                      <a:pt x="481" y="35"/>
                      <a:pt x="299" y="107"/>
                    </a:cubicBezTo>
                    <a:lnTo>
                      <a:pt x="419" y="44"/>
                    </a:lnTo>
                    <a:lnTo>
                      <a:pt x="419" y="44"/>
                    </a:lnTo>
                    <a:cubicBezTo>
                      <a:pt x="140" y="140"/>
                      <a:pt x="0" y="473"/>
                      <a:pt x="14" y="769"/>
                    </a:cubicBezTo>
                    <a:cubicBezTo>
                      <a:pt x="44" y="1343"/>
                      <a:pt x="512" y="1818"/>
                      <a:pt x="1051" y="2018"/>
                    </a:cubicBezTo>
                    <a:cubicBezTo>
                      <a:pt x="1391" y="2147"/>
                      <a:pt x="1755" y="2186"/>
                      <a:pt x="2121" y="2186"/>
                    </a:cubicBezTo>
                    <a:cubicBezTo>
                      <a:pt x="2330" y="2186"/>
                      <a:pt x="2539" y="2173"/>
                      <a:pt x="2745" y="2157"/>
                    </a:cubicBezTo>
                    <a:cubicBezTo>
                      <a:pt x="2762" y="1527"/>
                      <a:pt x="2526" y="881"/>
                      <a:pt x="2058" y="459"/>
                    </a:cubicBezTo>
                    <a:cubicBezTo>
                      <a:pt x="1735" y="168"/>
                      <a:pt x="1299" y="1"/>
                      <a:pt x="868" y="1"/>
                    </a:cubicBez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82" name="Google Shape;1282;p31"/>
              <p:cNvGrpSpPr/>
              <p:nvPr/>
            </p:nvGrpSpPr>
            <p:grpSpPr>
              <a:xfrm>
                <a:off x="3432564" y="1339834"/>
                <a:ext cx="376701" cy="268578"/>
                <a:chOff x="3432564" y="1339834"/>
                <a:chExt cx="376701" cy="268578"/>
              </a:xfrm>
            </p:grpSpPr>
            <p:sp>
              <p:nvSpPr>
                <p:cNvPr id="1283" name="Google Shape;1283;p31"/>
                <p:cNvSpPr/>
                <p:nvPr/>
              </p:nvSpPr>
              <p:spPr>
                <a:xfrm>
                  <a:off x="3432564" y="1339834"/>
                  <a:ext cx="376701" cy="243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481" extrusionOk="0">
                      <a:moveTo>
                        <a:pt x="29" y="1"/>
                      </a:moveTo>
                      <a:cubicBezTo>
                        <a:pt x="9" y="1"/>
                        <a:pt x="0" y="30"/>
                        <a:pt x="21" y="42"/>
                      </a:cubicBezTo>
                      <a:cubicBezTo>
                        <a:pt x="792" y="507"/>
                        <a:pt x="1553" y="917"/>
                        <a:pt x="2268" y="1478"/>
                      </a:cubicBezTo>
                      <a:cubicBezTo>
                        <a:pt x="2270" y="1479"/>
                        <a:pt x="2272" y="1480"/>
                        <a:pt x="2275" y="1480"/>
                      </a:cubicBezTo>
                      <a:cubicBezTo>
                        <a:pt x="2282" y="1480"/>
                        <a:pt x="2289" y="1473"/>
                        <a:pt x="2281" y="1465"/>
                      </a:cubicBezTo>
                      <a:cubicBezTo>
                        <a:pt x="1673" y="843"/>
                        <a:pt x="878" y="252"/>
                        <a:pt x="38" y="2"/>
                      </a:cubicBezTo>
                      <a:cubicBezTo>
                        <a:pt x="35" y="1"/>
                        <a:pt x="32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31"/>
                <p:cNvSpPr/>
                <p:nvPr/>
              </p:nvSpPr>
              <p:spPr>
                <a:xfrm>
                  <a:off x="3611945" y="1443513"/>
                  <a:ext cx="77677" cy="164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002" extrusionOk="0">
                      <a:moveTo>
                        <a:pt x="41" y="1"/>
                      </a:moveTo>
                      <a:cubicBezTo>
                        <a:pt x="22" y="1"/>
                        <a:pt x="1" y="18"/>
                        <a:pt x="5" y="44"/>
                      </a:cubicBezTo>
                      <a:cubicBezTo>
                        <a:pt x="61" y="363"/>
                        <a:pt x="164" y="752"/>
                        <a:pt x="393" y="991"/>
                      </a:cubicBezTo>
                      <a:cubicBezTo>
                        <a:pt x="401" y="999"/>
                        <a:pt x="411" y="1002"/>
                        <a:pt x="421" y="1002"/>
                      </a:cubicBezTo>
                      <a:cubicBezTo>
                        <a:pt x="446" y="1002"/>
                        <a:pt x="472" y="980"/>
                        <a:pt x="460" y="954"/>
                      </a:cubicBezTo>
                      <a:cubicBezTo>
                        <a:pt x="403" y="815"/>
                        <a:pt x="317" y="689"/>
                        <a:pt x="253" y="552"/>
                      </a:cubicBezTo>
                      <a:cubicBezTo>
                        <a:pt x="178" y="383"/>
                        <a:pt x="118" y="207"/>
                        <a:pt x="71" y="27"/>
                      </a:cubicBezTo>
                      <a:cubicBezTo>
                        <a:pt x="67" y="9"/>
                        <a:pt x="54" y="1"/>
                        <a:pt x="41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31"/>
                <p:cNvSpPr/>
                <p:nvPr/>
              </p:nvSpPr>
              <p:spPr>
                <a:xfrm>
                  <a:off x="3516988" y="1352342"/>
                  <a:ext cx="189914" cy="3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30" extrusionOk="0">
                      <a:moveTo>
                        <a:pt x="708" y="0"/>
                      </a:moveTo>
                      <a:cubicBezTo>
                        <a:pt x="472" y="0"/>
                        <a:pt x="227" y="64"/>
                        <a:pt x="37" y="163"/>
                      </a:cubicBezTo>
                      <a:cubicBezTo>
                        <a:pt x="0" y="178"/>
                        <a:pt x="22" y="230"/>
                        <a:pt x="57" y="230"/>
                      </a:cubicBezTo>
                      <a:cubicBezTo>
                        <a:pt x="60" y="230"/>
                        <a:pt x="63" y="230"/>
                        <a:pt x="66" y="229"/>
                      </a:cubicBezTo>
                      <a:cubicBezTo>
                        <a:pt x="246" y="183"/>
                        <a:pt x="425" y="136"/>
                        <a:pt x="611" y="126"/>
                      </a:cubicBezTo>
                      <a:cubicBezTo>
                        <a:pt x="635" y="125"/>
                        <a:pt x="658" y="124"/>
                        <a:pt x="682" y="124"/>
                      </a:cubicBezTo>
                      <a:cubicBezTo>
                        <a:pt x="808" y="124"/>
                        <a:pt x="932" y="140"/>
                        <a:pt x="1057" y="140"/>
                      </a:cubicBezTo>
                      <a:cubicBezTo>
                        <a:pt x="1074" y="140"/>
                        <a:pt x="1090" y="140"/>
                        <a:pt x="1106" y="139"/>
                      </a:cubicBezTo>
                      <a:cubicBezTo>
                        <a:pt x="1137" y="139"/>
                        <a:pt x="1153" y="96"/>
                        <a:pt x="1123" y="83"/>
                      </a:cubicBezTo>
                      <a:cubicBezTo>
                        <a:pt x="999" y="25"/>
                        <a:pt x="856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6" name="Google Shape;1286;p31"/>
          <p:cNvGrpSpPr/>
          <p:nvPr/>
        </p:nvGrpSpPr>
        <p:grpSpPr>
          <a:xfrm>
            <a:off x="0" y="4071100"/>
            <a:ext cx="436959" cy="546956"/>
            <a:chOff x="0" y="4071100"/>
            <a:chExt cx="436959" cy="546956"/>
          </a:xfrm>
        </p:grpSpPr>
        <p:sp>
          <p:nvSpPr>
            <p:cNvPr id="1287" name="Google Shape;1287;p31"/>
            <p:cNvSpPr/>
            <p:nvPr/>
          </p:nvSpPr>
          <p:spPr>
            <a:xfrm>
              <a:off x="0" y="4118725"/>
              <a:ext cx="436959" cy="499331"/>
            </a:xfrm>
            <a:custGeom>
              <a:avLst/>
              <a:gdLst/>
              <a:ahLst/>
              <a:cxnLst/>
              <a:rect l="l" t="t" r="r" b="b"/>
              <a:pathLst>
                <a:path w="7342" h="8390" extrusionOk="0">
                  <a:moveTo>
                    <a:pt x="1" y="1"/>
                  </a:moveTo>
                  <a:lnTo>
                    <a:pt x="1" y="8390"/>
                  </a:lnTo>
                  <a:lnTo>
                    <a:pt x="4728" y="8390"/>
                  </a:lnTo>
                  <a:cubicBezTo>
                    <a:pt x="6162" y="8390"/>
                    <a:pt x="7323" y="7238"/>
                    <a:pt x="7342" y="5804"/>
                  </a:cubicBezTo>
                  <a:cubicBezTo>
                    <a:pt x="7333" y="4349"/>
                    <a:pt x="6153" y="3196"/>
                    <a:pt x="4722" y="3196"/>
                  </a:cubicBezTo>
                  <a:cubicBezTo>
                    <a:pt x="4677" y="3196"/>
                    <a:pt x="4632" y="3197"/>
                    <a:pt x="4587" y="3200"/>
                  </a:cubicBezTo>
                  <a:cubicBezTo>
                    <a:pt x="4231" y="2192"/>
                    <a:pt x="3297" y="1466"/>
                    <a:pt x="2189" y="1466"/>
                  </a:cubicBezTo>
                  <a:cubicBezTo>
                    <a:pt x="2032" y="1466"/>
                    <a:pt x="1871" y="1480"/>
                    <a:pt x="1709" y="1511"/>
                  </a:cubicBezTo>
                  <a:cubicBezTo>
                    <a:pt x="1331" y="831"/>
                    <a:pt x="727" y="29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0" y="4071100"/>
              <a:ext cx="436959" cy="499331"/>
            </a:xfrm>
            <a:custGeom>
              <a:avLst/>
              <a:gdLst/>
              <a:ahLst/>
              <a:cxnLst/>
              <a:rect l="l" t="t" r="r" b="b"/>
              <a:pathLst>
                <a:path w="7342" h="8390" extrusionOk="0">
                  <a:moveTo>
                    <a:pt x="1" y="1"/>
                  </a:moveTo>
                  <a:lnTo>
                    <a:pt x="1" y="8390"/>
                  </a:lnTo>
                  <a:lnTo>
                    <a:pt x="4728" y="8390"/>
                  </a:lnTo>
                  <a:cubicBezTo>
                    <a:pt x="6162" y="8390"/>
                    <a:pt x="7323" y="7238"/>
                    <a:pt x="7342" y="5804"/>
                  </a:cubicBezTo>
                  <a:cubicBezTo>
                    <a:pt x="7333" y="4349"/>
                    <a:pt x="6153" y="3196"/>
                    <a:pt x="4722" y="3196"/>
                  </a:cubicBezTo>
                  <a:cubicBezTo>
                    <a:pt x="4677" y="3196"/>
                    <a:pt x="4632" y="3197"/>
                    <a:pt x="4587" y="3200"/>
                  </a:cubicBezTo>
                  <a:cubicBezTo>
                    <a:pt x="4231" y="2192"/>
                    <a:pt x="3297" y="1466"/>
                    <a:pt x="2189" y="1466"/>
                  </a:cubicBezTo>
                  <a:cubicBezTo>
                    <a:pt x="2032" y="1466"/>
                    <a:pt x="1871" y="1480"/>
                    <a:pt x="1709" y="1511"/>
                  </a:cubicBezTo>
                  <a:cubicBezTo>
                    <a:pt x="1331" y="831"/>
                    <a:pt x="727" y="29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31"/>
          <p:cNvSpPr/>
          <p:nvPr/>
        </p:nvSpPr>
        <p:spPr>
          <a:xfrm flipH="1">
            <a:off x="7715246" y="3194893"/>
            <a:ext cx="1428753" cy="1632694"/>
          </a:xfrm>
          <a:custGeom>
            <a:avLst/>
            <a:gdLst/>
            <a:ahLst/>
            <a:cxnLst/>
            <a:rect l="l" t="t" r="r" b="b"/>
            <a:pathLst>
              <a:path w="7342" h="8390" extrusionOk="0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000000">
              <a:alpha val="43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1"/>
          <p:cNvSpPr/>
          <p:nvPr/>
        </p:nvSpPr>
        <p:spPr>
          <a:xfrm flipH="1">
            <a:off x="7715246" y="3119696"/>
            <a:ext cx="1428753" cy="1632694"/>
          </a:xfrm>
          <a:custGeom>
            <a:avLst/>
            <a:gdLst/>
            <a:ahLst/>
            <a:cxnLst/>
            <a:rect l="l" t="t" r="r" b="b"/>
            <a:pathLst>
              <a:path w="7342" h="8390" extrusionOk="0">
                <a:moveTo>
                  <a:pt x="1" y="1"/>
                </a:moveTo>
                <a:lnTo>
                  <a:pt x="1" y="8390"/>
                </a:lnTo>
                <a:lnTo>
                  <a:pt x="4728" y="8390"/>
                </a:lnTo>
                <a:cubicBezTo>
                  <a:pt x="6162" y="8390"/>
                  <a:pt x="7323" y="7238"/>
                  <a:pt x="7342" y="5804"/>
                </a:cubicBezTo>
                <a:cubicBezTo>
                  <a:pt x="7333" y="4349"/>
                  <a:pt x="6153" y="3196"/>
                  <a:pt x="4722" y="3196"/>
                </a:cubicBezTo>
                <a:cubicBezTo>
                  <a:pt x="4677" y="3196"/>
                  <a:pt x="4632" y="3197"/>
                  <a:pt x="4587" y="3200"/>
                </a:cubicBezTo>
                <a:cubicBezTo>
                  <a:pt x="4231" y="2192"/>
                  <a:pt x="3297" y="1466"/>
                  <a:pt x="2189" y="1466"/>
                </a:cubicBezTo>
                <a:cubicBezTo>
                  <a:pt x="2032" y="1466"/>
                  <a:pt x="1871" y="1480"/>
                  <a:pt x="1709" y="1511"/>
                </a:cubicBezTo>
                <a:cubicBezTo>
                  <a:pt x="1331" y="831"/>
                  <a:pt x="727" y="294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oljeZBesedilom 2"/>
          <p:cNvSpPr txBox="1"/>
          <p:nvPr/>
        </p:nvSpPr>
        <p:spPr>
          <a:xfrm>
            <a:off x="4902348" y="1590739"/>
            <a:ext cx="3730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92D050"/>
                </a:solidFill>
                <a:latin typeface="Bookman Old Style" panose="02050604050505020204" pitchFamily="18" charset="0"/>
              </a:rPr>
              <a:t>POČAKAJ KAKŠNO URO ALI DVE, DA SE POPOLNOMA POSUŠI.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7172" y="400032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7"/>
    </mc:Choice>
    <mc:Fallback xmlns="">
      <p:transition spd="slow" advTm="31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28427" y="3687050"/>
            <a:ext cx="88871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rPr>
              <a:t>ZAMISLI SI, KAKŠN MOTIV BOŠ USTVARIL/A. </a:t>
            </a:r>
          </a:p>
          <a:p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sl-SI" sz="1600" dirty="0">
                <a:solidFill>
                  <a:srgbClr val="FFFF00"/>
                </a:solidFill>
                <a:latin typeface="Bookman Old Style" panose="02050604050505020204" pitchFamily="18" charset="0"/>
              </a:rPr>
              <a:t>KAMOR ŽELIŠ VEČJO BARVNO POVRŠINO, BOLJ PRITISNI S PALČKO IN SPRASKAJ ČRNO BARVO, KOT BI POBARVAL Z BARVICO. PRI TEM PAZI, DA NE SPRASKAŠ TUDI BARVNE VOŠČENKE.</a:t>
            </a:r>
          </a:p>
          <a:p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4.bp.blogspot.com/_sgZuF98JW14/TQMybnchXXI/AAAAAAAACrg/0d6p-8tffzo/s1600/Risba_zima_crn_tus_spraskanka.JPG">
            <a:extLst>
              <a:ext uri="{FF2B5EF4-FFF2-40B4-BE49-F238E27FC236}">
                <a16:creationId xmlns:a16="http://schemas.microsoft.com/office/drawing/2014/main" id="{706434F0-C71D-4446-B4BE-5C6247B4F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t="14566" r="15919" b="21896"/>
          <a:stretch/>
        </p:blipFill>
        <p:spPr bwMode="auto">
          <a:xfrm>
            <a:off x="2587690" y="441648"/>
            <a:ext cx="3806890" cy="29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51"/>
    </mc:Choice>
    <mc:Fallback xmlns="">
      <p:transition spd="slow" advTm="65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45241" y="2969002"/>
            <a:ext cx="473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UPAM, DA TI JE BILO DANAŠNJE USTVARJANJE VŠEČ. </a:t>
            </a:r>
          </a:p>
        </p:txBody>
      </p:sp>
      <p:grpSp>
        <p:nvGrpSpPr>
          <p:cNvPr id="48" name="Google Shape;4682;p60"/>
          <p:cNvGrpSpPr/>
          <p:nvPr/>
        </p:nvGrpSpPr>
        <p:grpSpPr>
          <a:xfrm>
            <a:off x="7486250" y="3261594"/>
            <a:ext cx="1271728" cy="1658890"/>
            <a:chOff x="4711750" y="1553625"/>
            <a:chExt cx="2361612" cy="3080576"/>
          </a:xfrm>
        </p:grpSpPr>
        <p:sp>
          <p:nvSpPr>
            <p:cNvPr id="49" name="Google Shape;4683;p60"/>
            <p:cNvSpPr/>
            <p:nvPr/>
          </p:nvSpPr>
          <p:spPr>
            <a:xfrm>
              <a:off x="6909562" y="2985120"/>
              <a:ext cx="123986" cy="99810"/>
            </a:xfrm>
            <a:custGeom>
              <a:avLst/>
              <a:gdLst/>
              <a:ahLst/>
              <a:cxnLst/>
              <a:rect l="l" t="t" r="r" b="b"/>
              <a:pathLst>
                <a:path w="1118" h="900" extrusionOk="0">
                  <a:moveTo>
                    <a:pt x="110" y="0"/>
                  </a:moveTo>
                  <a:cubicBezTo>
                    <a:pt x="51" y="0"/>
                    <a:pt x="0" y="72"/>
                    <a:pt x="56" y="116"/>
                  </a:cubicBezTo>
                  <a:cubicBezTo>
                    <a:pt x="195" y="226"/>
                    <a:pt x="350" y="299"/>
                    <a:pt x="499" y="391"/>
                  </a:cubicBezTo>
                  <a:cubicBezTo>
                    <a:pt x="685" y="505"/>
                    <a:pt x="829" y="657"/>
                    <a:pt x="945" y="835"/>
                  </a:cubicBezTo>
                  <a:lnTo>
                    <a:pt x="945" y="835"/>
                  </a:lnTo>
                  <a:cubicBezTo>
                    <a:pt x="948" y="843"/>
                    <a:pt x="953" y="851"/>
                    <a:pt x="959" y="858"/>
                  </a:cubicBezTo>
                  <a:cubicBezTo>
                    <a:pt x="962" y="865"/>
                    <a:pt x="970" y="871"/>
                    <a:pt x="976" y="878"/>
                  </a:cubicBezTo>
                  <a:cubicBezTo>
                    <a:pt x="988" y="893"/>
                    <a:pt x="1004" y="899"/>
                    <a:pt x="1019" y="899"/>
                  </a:cubicBezTo>
                  <a:cubicBezTo>
                    <a:pt x="1067" y="899"/>
                    <a:pt x="1118" y="842"/>
                    <a:pt x="1085" y="792"/>
                  </a:cubicBezTo>
                  <a:cubicBezTo>
                    <a:pt x="982" y="630"/>
                    <a:pt x="860" y="481"/>
                    <a:pt x="704" y="362"/>
                  </a:cubicBezTo>
                  <a:cubicBezTo>
                    <a:pt x="532" y="229"/>
                    <a:pt x="323" y="153"/>
                    <a:pt x="155" y="17"/>
                  </a:cubicBezTo>
                  <a:cubicBezTo>
                    <a:pt x="141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2F8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684;p60"/>
            <p:cNvSpPr/>
            <p:nvPr/>
          </p:nvSpPr>
          <p:spPr>
            <a:xfrm>
              <a:off x="6944718" y="2941758"/>
              <a:ext cx="128644" cy="91714"/>
            </a:xfrm>
            <a:custGeom>
              <a:avLst/>
              <a:gdLst/>
              <a:ahLst/>
              <a:cxnLst/>
              <a:rect l="l" t="t" r="r" b="b"/>
              <a:pathLst>
                <a:path w="1160" h="827" extrusionOk="0">
                  <a:moveTo>
                    <a:pt x="95" y="1"/>
                  </a:moveTo>
                  <a:cubicBezTo>
                    <a:pt x="24" y="1"/>
                    <a:pt x="1" y="116"/>
                    <a:pt x="80" y="140"/>
                  </a:cubicBezTo>
                  <a:cubicBezTo>
                    <a:pt x="450" y="256"/>
                    <a:pt x="768" y="481"/>
                    <a:pt x="1000" y="796"/>
                  </a:cubicBezTo>
                  <a:cubicBezTo>
                    <a:pt x="1016" y="817"/>
                    <a:pt x="1038" y="826"/>
                    <a:pt x="1059" y="826"/>
                  </a:cubicBezTo>
                  <a:cubicBezTo>
                    <a:pt x="1111" y="826"/>
                    <a:pt x="1160" y="776"/>
                    <a:pt x="1122" y="722"/>
                  </a:cubicBezTo>
                  <a:cubicBezTo>
                    <a:pt x="867" y="378"/>
                    <a:pt x="526" y="130"/>
                    <a:pt x="116" y="4"/>
                  </a:cubicBezTo>
                  <a:cubicBezTo>
                    <a:pt x="109" y="2"/>
                    <a:pt x="101" y="1"/>
                    <a:pt x="95" y="1"/>
                  </a:cubicBezTo>
                  <a:close/>
                </a:path>
              </a:pathLst>
            </a:custGeom>
            <a:solidFill>
              <a:srgbClr val="2F8C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85;p60"/>
            <p:cNvSpPr/>
            <p:nvPr/>
          </p:nvSpPr>
          <p:spPr>
            <a:xfrm>
              <a:off x="6966676" y="2912813"/>
              <a:ext cx="24731" cy="35044"/>
            </a:xfrm>
            <a:custGeom>
              <a:avLst/>
              <a:gdLst/>
              <a:ahLst/>
              <a:cxnLst/>
              <a:rect l="l" t="t" r="r" b="b"/>
              <a:pathLst>
                <a:path w="223" h="316" extrusionOk="0">
                  <a:moveTo>
                    <a:pt x="1" y="0"/>
                  </a:moveTo>
                  <a:cubicBezTo>
                    <a:pt x="77" y="100"/>
                    <a:pt x="153" y="205"/>
                    <a:pt x="223" y="315"/>
                  </a:cubicBezTo>
                  <a:cubicBezTo>
                    <a:pt x="223" y="315"/>
                    <a:pt x="149" y="189"/>
                    <a:pt x="1" y="0"/>
                  </a:cubicBezTo>
                  <a:close/>
                </a:path>
              </a:pathLst>
            </a:custGeom>
            <a:solidFill>
              <a:srgbClr val="FDD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4686;p60"/>
            <p:cNvGrpSpPr/>
            <p:nvPr/>
          </p:nvGrpSpPr>
          <p:grpSpPr>
            <a:xfrm>
              <a:off x="4711750" y="1553625"/>
              <a:ext cx="2279657" cy="3080576"/>
              <a:chOff x="4711750" y="1553625"/>
              <a:chExt cx="2279657" cy="3080576"/>
            </a:xfrm>
          </p:grpSpPr>
          <p:sp>
            <p:nvSpPr>
              <p:cNvPr id="53" name="Google Shape;4687;p60"/>
              <p:cNvSpPr/>
              <p:nvPr/>
            </p:nvSpPr>
            <p:spPr>
              <a:xfrm>
                <a:off x="6832598" y="3069182"/>
                <a:ext cx="82842" cy="11145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005" extrusionOk="0">
                    <a:moveTo>
                      <a:pt x="104" y="1"/>
                    </a:moveTo>
                    <a:cubicBezTo>
                      <a:pt x="50" y="1"/>
                      <a:pt x="1" y="72"/>
                      <a:pt x="47" y="120"/>
                    </a:cubicBezTo>
                    <a:cubicBezTo>
                      <a:pt x="286" y="371"/>
                      <a:pt x="444" y="663"/>
                      <a:pt x="597" y="967"/>
                    </a:cubicBezTo>
                    <a:cubicBezTo>
                      <a:pt x="610" y="994"/>
                      <a:pt x="630" y="1004"/>
                      <a:pt x="651" y="1004"/>
                    </a:cubicBezTo>
                    <a:cubicBezTo>
                      <a:pt x="698" y="1004"/>
                      <a:pt x="747" y="953"/>
                      <a:pt x="719" y="898"/>
                    </a:cubicBezTo>
                    <a:cubicBezTo>
                      <a:pt x="560" y="580"/>
                      <a:pt x="395" y="279"/>
                      <a:pt x="150" y="21"/>
                    </a:cubicBezTo>
                    <a:cubicBezTo>
                      <a:pt x="136" y="7"/>
                      <a:pt x="120" y="1"/>
                      <a:pt x="104" y="1"/>
                    </a:cubicBez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688;p60"/>
              <p:cNvSpPr/>
              <p:nvPr/>
            </p:nvSpPr>
            <p:spPr>
              <a:xfrm>
                <a:off x="6878732" y="3033583"/>
                <a:ext cx="108904" cy="10480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45" extrusionOk="0">
                    <a:moveTo>
                      <a:pt x="106" y="0"/>
                    </a:moveTo>
                    <a:cubicBezTo>
                      <a:pt x="43" y="0"/>
                      <a:pt x="1" y="94"/>
                      <a:pt x="68" y="133"/>
                    </a:cubicBezTo>
                    <a:cubicBezTo>
                      <a:pt x="396" y="315"/>
                      <a:pt x="638" y="590"/>
                      <a:pt x="830" y="911"/>
                    </a:cubicBezTo>
                    <a:cubicBezTo>
                      <a:pt x="844" y="934"/>
                      <a:pt x="865" y="944"/>
                      <a:pt x="886" y="944"/>
                    </a:cubicBezTo>
                    <a:cubicBezTo>
                      <a:pt x="934" y="944"/>
                      <a:pt x="982" y="894"/>
                      <a:pt x="950" y="839"/>
                    </a:cubicBezTo>
                    <a:cubicBezTo>
                      <a:pt x="747" y="501"/>
                      <a:pt x="485" y="206"/>
                      <a:pt x="141" y="11"/>
                    </a:cubicBezTo>
                    <a:cubicBezTo>
                      <a:pt x="129" y="3"/>
                      <a:pt x="117" y="0"/>
                      <a:pt x="106" y="0"/>
                    </a:cubicBez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689;p60"/>
              <p:cNvSpPr/>
              <p:nvPr/>
            </p:nvSpPr>
            <p:spPr>
              <a:xfrm>
                <a:off x="5867881" y="2739255"/>
                <a:ext cx="187421" cy="215922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47" extrusionOk="0">
                    <a:moveTo>
                      <a:pt x="187" y="0"/>
                    </a:moveTo>
                    <a:cubicBezTo>
                      <a:pt x="178" y="0"/>
                      <a:pt x="142" y="106"/>
                      <a:pt x="1" y="949"/>
                    </a:cubicBezTo>
                    <a:cubicBezTo>
                      <a:pt x="335" y="1416"/>
                      <a:pt x="905" y="1741"/>
                      <a:pt x="1596" y="1946"/>
                    </a:cubicBezTo>
                    <a:cubicBezTo>
                      <a:pt x="1627" y="1483"/>
                      <a:pt x="1660" y="1015"/>
                      <a:pt x="1689" y="552"/>
                    </a:cubicBezTo>
                    <a:cubicBezTo>
                      <a:pt x="547" y="459"/>
                      <a:pt x="190" y="12"/>
                      <a:pt x="190" y="12"/>
                    </a:cubicBezTo>
                    <a:cubicBezTo>
                      <a:pt x="190" y="12"/>
                      <a:pt x="190" y="0"/>
                      <a:pt x="187" y="0"/>
                    </a:cubicBez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690;p60"/>
              <p:cNvSpPr/>
              <p:nvPr/>
            </p:nvSpPr>
            <p:spPr>
              <a:xfrm>
                <a:off x="6212335" y="2757442"/>
                <a:ext cx="220136" cy="231005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083" extrusionOk="0">
                    <a:moveTo>
                      <a:pt x="1975" y="0"/>
                    </a:moveTo>
                    <a:lnTo>
                      <a:pt x="1975" y="0"/>
                    </a:lnTo>
                    <a:cubicBezTo>
                      <a:pt x="1547" y="57"/>
                      <a:pt x="1107" y="133"/>
                      <a:pt x="650" y="222"/>
                    </a:cubicBezTo>
                    <a:cubicBezTo>
                      <a:pt x="422" y="269"/>
                      <a:pt x="206" y="305"/>
                      <a:pt x="1" y="332"/>
                    </a:cubicBezTo>
                    <a:cubicBezTo>
                      <a:pt x="8" y="905"/>
                      <a:pt x="14" y="1478"/>
                      <a:pt x="20" y="2050"/>
                    </a:cubicBezTo>
                    <a:cubicBezTo>
                      <a:pt x="294" y="2072"/>
                      <a:pt x="573" y="2082"/>
                      <a:pt x="855" y="2082"/>
                    </a:cubicBezTo>
                    <a:cubicBezTo>
                      <a:pt x="1216" y="2082"/>
                      <a:pt x="1581" y="2065"/>
                      <a:pt x="1941" y="2034"/>
                    </a:cubicBezTo>
                    <a:cubicBezTo>
                      <a:pt x="1975" y="1358"/>
                      <a:pt x="1984" y="679"/>
                      <a:pt x="1975" y="0"/>
                    </a:cubicBez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691;p60"/>
              <p:cNvSpPr/>
              <p:nvPr/>
            </p:nvSpPr>
            <p:spPr>
              <a:xfrm>
                <a:off x="6616676" y="2750123"/>
                <a:ext cx="255403" cy="249081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246" extrusionOk="0">
                    <a:moveTo>
                      <a:pt x="348" y="0"/>
                    </a:moveTo>
                    <a:cubicBezTo>
                      <a:pt x="285" y="650"/>
                      <a:pt x="166" y="1295"/>
                      <a:pt x="1" y="1928"/>
                    </a:cubicBezTo>
                    <a:cubicBezTo>
                      <a:pt x="491" y="1944"/>
                      <a:pt x="872" y="2073"/>
                      <a:pt x="1167" y="2245"/>
                    </a:cubicBezTo>
                    <a:cubicBezTo>
                      <a:pt x="1531" y="1868"/>
                      <a:pt x="1852" y="1447"/>
                      <a:pt x="2120" y="994"/>
                    </a:cubicBezTo>
                    <a:cubicBezTo>
                      <a:pt x="2186" y="884"/>
                      <a:pt x="2249" y="772"/>
                      <a:pt x="2302" y="656"/>
                    </a:cubicBezTo>
                    <a:cubicBezTo>
                      <a:pt x="1736" y="272"/>
                      <a:pt x="1080" y="69"/>
                      <a:pt x="348" y="0"/>
                    </a:cubicBez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692;p60"/>
              <p:cNvSpPr/>
              <p:nvPr/>
            </p:nvSpPr>
            <p:spPr>
              <a:xfrm>
                <a:off x="6044877" y="2794150"/>
                <a:ext cx="169788" cy="190637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1719" extrusionOk="0">
                    <a:moveTo>
                      <a:pt x="1511" y="1"/>
                    </a:moveTo>
                    <a:cubicBezTo>
                      <a:pt x="1133" y="51"/>
                      <a:pt x="801" y="72"/>
                      <a:pt x="508" y="72"/>
                    </a:cubicBezTo>
                    <a:cubicBezTo>
                      <a:pt x="360" y="72"/>
                      <a:pt x="222" y="67"/>
                      <a:pt x="93" y="57"/>
                    </a:cubicBezTo>
                    <a:cubicBezTo>
                      <a:pt x="64" y="520"/>
                      <a:pt x="31" y="988"/>
                      <a:pt x="0" y="1451"/>
                    </a:cubicBezTo>
                    <a:cubicBezTo>
                      <a:pt x="465" y="1590"/>
                      <a:pt x="984" y="1679"/>
                      <a:pt x="1530" y="1719"/>
                    </a:cubicBezTo>
                    <a:cubicBezTo>
                      <a:pt x="1524" y="1147"/>
                      <a:pt x="1518" y="574"/>
                      <a:pt x="15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693;p60"/>
              <p:cNvSpPr/>
              <p:nvPr/>
            </p:nvSpPr>
            <p:spPr>
              <a:xfrm>
                <a:off x="6744876" y="2822097"/>
                <a:ext cx="246531" cy="292332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2636" extrusionOk="0">
                    <a:moveTo>
                      <a:pt x="1139" y="1"/>
                    </a:moveTo>
                    <a:cubicBezTo>
                      <a:pt x="1084" y="113"/>
                      <a:pt x="1024" y="229"/>
                      <a:pt x="957" y="338"/>
                    </a:cubicBezTo>
                    <a:cubicBezTo>
                      <a:pt x="689" y="788"/>
                      <a:pt x="364" y="1209"/>
                      <a:pt x="0" y="1590"/>
                    </a:cubicBezTo>
                    <a:cubicBezTo>
                      <a:pt x="693" y="1994"/>
                      <a:pt x="908" y="2636"/>
                      <a:pt x="908" y="2636"/>
                    </a:cubicBezTo>
                    <a:cubicBezTo>
                      <a:pt x="908" y="2636"/>
                      <a:pt x="1660" y="1884"/>
                      <a:pt x="2223" y="1133"/>
                    </a:cubicBezTo>
                    <a:cubicBezTo>
                      <a:pt x="1911" y="646"/>
                      <a:pt x="1550" y="275"/>
                      <a:pt x="1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694;p60"/>
              <p:cNvSpPr/>
              <p:nvPr/>
            </p:nvSpPr>
            <p:spPr>
              <a:xfrm>
                <a:off x="6427592" y="2746796"/>
                <a:ext cx="227789" cy="23621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130" extrusionOk="0">
                    <a:moveTo>
                      <a:pt x="1396" y="0"/>
                    </a:moveTo>
                    <a:cubicBezTo>
                      <a:pt x="963" y="0"/>
                      <a:pt x="509" y="36"/>
                      <a:pt x="34" y="96"/>
                    </a:cubicBezTo>
                    <a:cubicBezTo>
                      <a:pt x="43" y="775"/>
                      <a:pt x="34" y="1454"/>
                      <a:pt x="0" y="2130"/>
                    </a:cubicBezTo>
                    <a:cubicBezTo>
                      <a:pt x="325" y="2103"/>
                      <a:pt x="650" y="2060"/>
                      <a:pt x="960" y="2011"/>
                    </a:cubicBezTo>
                    <a:cubicBezTo>
                      <a:pt x="1183" y="1973"/>
                      <a:pt x="1387" y="1955"/>
                      <a:pt x="1576" y="1955"/>
                    </a:cubicBezTo>
                    <a:cubicBezTo>
                      <a:pt x="1620" y="1955"/>
                      <a:pt x="1663" y="1956"/>
                      <a:pt x="1706" y="1958"/>
                    </a:cubicBezTo>
                    <a:cubicBezTo>
                      <a:pt x="1871" y="1325"/>
                      <a:pt x="1990" y="680"/>
                      <a:pt x="2053" y="30"/>
                    </a:cubicBezTo>
                    <a:cubicBezTo>
                      <a:pt x="1840" y="10"/>
                      <a:pt x="1621" y="0"/>
                      <a:pt x="13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695;p60"/>
              <p:cNvSpPr/>
              <p:nvPr/>
            </p:nvSpPr>
            <p:spPr>
              <a:xfrm>
                <a:off x="5939855" y="2773967"/>
                <a:ext cx="115447" cy="10435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941" extrusionOk="0">
                    <a:moveTo>
                      <a:pt x="1" y="1"/>
                    </a:moveTo>
                    <a:lnTo>
                      <a:pt x="1" y="600"/>
                    </a:lnTo>
                    <a:cubicBezTo>
                      <a:pt x="276" y="729"/>
                      <a:pt x="610" y="852"/>
                      <a:pt x="994" y="941"/>
                    </a:cubicBezTo>
                    <a:cubicBezTo>
                      <a:pt x="1011" y="706"/>
                      <a:pt x="1024" y="474"/>
                      <a:pt x="1040" y="239"/>
                    </a:cubicBezTo>
                    <a:cubicBezTo>
                      <a:pt x="574" y="199"/>
                      <a:pt x="236" y="103"/>
                      <a:pt x="1" y="1"/>
                    </a:cubicBezTo>
                    <a:close/>
                  </a:path>
                </a:pathLst>
              </a:custGeom>
              <a:solidFill>
                <a:srgbClr val="2E77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696;p60"/>
              <p:cNvSpPr/>
              <p:nvPr/>
            </p:nvSpPr>
            <p:spPr>
              <a:xfrm>
                <a:off x="6212335" y="2759217"/>
                <a:ext cx="219360" cy="133856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207" extrusionOk="0">
                    <a:moveTo>
                      <a:pt x="1975" y="1"/>
                    </a:moveTo>
                    <a:cubicBezTo>
                      <a:pt x="1703" y="37"/>
                      <a:pt x="1435" y="80"/>
                      <a:pt x="1166" y="120"/>
                    </a:cubicBezTo>
                    <a:cubicBezTo>
                      <a:pt x="1027" y="143"/>
                      <a:pt x="888" y="166"/>
                      <a:pt x="749" y="186"/>
                    </a:cubicBezTo>
                    <a:cubicBezTo>
                      <a:pt x="716" y="193"/>
                      <a:pt x="683" y="200"/>
                      <a:pt x="650" y="206"/>
                    </a:cubicBezTo>
                    <a:cubicBezTo>
                      <a:pt x="422" y="253"/>
                      <a:pt x="206" y="289"/>
                      <a:pt x="1" y="316"/>
                    </a:cubicBezTo>
                    <a:cubicBezTo>
                      <a:pt x="4" y="614"/>
                      <a:pt x="8" y="909"/>
                      <a:pt x="11" y="1207"/>
                    </a:cubicBezTo>
                    <a:cubicBezTo>
                      <a:pt x="150" y="1196"/>
                      <a:pt x="289" y="1187"/>
                      <a:pt x="434" y="1167"/>
                    </a:cubicBezTo>
                    <a:cubicBezTo>
                      <a:pt x="931" y="1104"/>
                      <a:pt x="1451" y="1074"/>
                      <a:pt x="1975" y="1074"/>
                    </a:cubicBezTo>
                    <a:cubicBezTo>
                      <a:pt x="1978" y="885"/>
                      <a:pt x="1978" y="696"/>
                      <a:pt x="1978" y="508"/>
                    </a:cubicBezTo>
                    <a:cubicBezTo>
                      <a:pt x="1978" y="339"/>
                      <a:pt x="1978" y="170"/>
                      <a:pt x="1975" y="1"/>
                    </a:cubicBezTo>
                    <a:close/>
                  </a:path>
                </a:pathLst>
              </a:custGeom>
              <a:solidFill>
                <a:srgbClr val="2E77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697;p60"/>
              <p:cNvSpPr/>
              <p:nvPr/>
            </p:nvSpPr>
            <p:spPr>
              <a:xfrm>
                <a:off x="6633200" y="2750123"/>
                <a:ext cx="237326" cy="189528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1709" extrusionOk="0">
                    <a:moveTo>
                      <a:pt x="199" y="0"/>
                    </a:moveTo>
                    <a:cubicBezTo>
                      <a:pt x="156" y="437"/>
                      <a:pt x="90" y="871"/>
                      <a:pt x="0" y="1298"/>
                    </a:cubicBezTo>
                    <a:cubicBezTo>
                      <a:pt x="541" y="1391"/>
                      <a:pt x="1041" y="1527"/>
                      <a:pt x="1468" y="1709"/>
                    </a:cubicBezTo>
                    <a:cubicBezTo>
                      <a:pt x="1650" y="1480"/>
                      <a:pt x="1816" y="1238"/>
                      <a:pt x="1964" y="987"/>
                    </a:cubicBezTo>
                    <a:cubicBezTo>
                      <a:pt x="2027" y="881"/>
                      <a:pt x="2087" y="772"/>
                      <a:pt x="2140" y="659"/>
                    </a:cubicBezTo>
                    <a:cubicBezTo>
                      <a:pt x="1984" y="553"/>
                      <a:pt x="1809" y="451"/>
                      <a:pt x="1617" y="358"/>
                    </a:cubicBezTo>
                    <a:cubicBezTo>
                      <a:pt x="1183" y="162"/>
                      <a:pt x="709" y="50"/>
                      <a:pt x="199" y="0"/>
                    </a:cubicBezTo>
                    <a:close/>
                  </a:path>
                </a:pathLst>
              </a:custGeom>
              <a:solidFill>
                <a:srgbClr val="2E77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698;p60"/>
              <p:cNvSpPr/>
              <p:nvPr/>
            </p:nvSpPr>
            <p:spPr>
              <a:xfrm>
                <a:off x="6050089" y="2794150"/>
                <a:ext cx="163467" cy="99588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898" extrusionOk="0">
                    <a:moveTo>
                      <a:pt x="1464" y="1"/>
                    </a:moveTo>
                    <a:cubicBezTo>
                      <a:pt x="1093" y="50"/>
                      <a:pt x="762" y="74"/>
                      <a:pt x="474" y="74"/>
                    </a:cubicBezTo>
                    <a:cubicBezTo>
                      <a:pt x="321" y="74"/>
                      <a:pt x="179" y="67"/>
                      <a:pt x="46" y="57"/>
                    </a:cubicBezTo>
                    <a:cubicBezTo>
                      <a:pt x="30" y="292"/>
                      <a:pt x="17" y="524"/>
                      <a:pt x="0" y="759"/>
                    </a:cubicBezTo>
                    <a:cubicBezTo>
                      <a:pt x="358" y="841"/>
                      <a:pt x="759" y="898"/>
                      <a:pt x="1199" y="898"/>
                    </a:cubicBezTo>
                    <a:cubicBezTo>
                      <a:pt x="1289" y="898"/>
                      <a:pt x="1381" y="895"/>
                      <a:pt x="1474" y="892"/>
                    </a:cubicBezTo>
                    <a:cubicBezTo>
                      <a:pt x="1471" y="594"/>
                      <a:pt x="1467" y="299"/>
                      <a:pt x="1464" y="1"/>
                    </a:cubicBezTo>
                    <a:close/>
                  </a:path>
                </a:pathLst>
              </a:custGeom>
              <a:solidFill>
                <a:srgbClr val="7E9F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699;p60"/>
              <p:cNvSpPr/>
              <p:nvPr/>
            </p:nvSpPr>
            <p:spPr>
              <a:xfrm>
                <a:off x="6795890" y="2823206"/>
                <a:ext cx="195517" cy="21004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94" extrusionOk="0">
                    <a:moveTo>
                      <a:pt x="673" y="0"/>
                    </a:moveTo>
                    <a:cubicBezTo>
                      <a:pt x="620" y="113"/>
                      <a:pt x="560" y="222"/>
                      <a:pt x="497" y="328"/>
                    </a:cubicBezTo>
                    <a:cubicBezTo>
                      <a:pt x="349" y="579"/>
                      <a:pt x="183" y="821"/>
                      <a:pt x="1" y="1050"/>
                    </a:cubicBezTo>
                    <a:cubicBezTo>
                      <a:pt x="494" y="1265"/>
                      <a:pt x="888" y="1544"/>
                      <a:pt x="1130" y="1894"/>
                    </a:cubicBezTo>
                    <a:cubicBezTo>
                      <a:pt x="1521" y="1434"/>
                      <a:pt x="1763" y="1123"/>
                      <a:pt x="1763" y="1123"/>
                    </a:cubicBezTo>
                    <a:cubicBezTo>
                      <a:pt x="1693" y="1013"/>
                      <a:pt x="1617" y="908"/>
                      <a:pt x="1541" y="808"/>
                    </a:cubicBezTo>
                    <a:cubicBezTo>
                      <a:pt x="1365" y="587"/>
                      <a:pt x="1081" y="281"/>
                      <a:pt x="673" y="0"/>
                    </a:cubicBezTo>
                    <a:close/>
                  </a:path>
                </a:pathLst>
              </a:custGeom>
              <a:solidFill>
                <a:srgbClr val="7E9F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700;p60"/>
              <p:cNvSpPr/>
              <p:nvPr/>
            </p:nvSpPr>
            <p:spPr>
              <a:xfrm>
                <a:off x="6431252" y="2746796"/>
                <a:ext cx="224129" cy="147386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329" extrusionOk="0">
                    <a:moveTo>
                      <a:pt x="1361" y="0"/>
                    </a:moveTo>
                    <a:cubicBezTo>
                      <a:pt x="1210" y="0"/>
                      <a:pt x="1057" y="4"/>
                      <a:pt x="898" y="14"/>
                    </a:cubicBezTo>
                    <a:cubicBezTo>
                      <a:pt x="600" y="33"/>
                      <a:pt x="299" y="70"/>
                      <a:pt x="1" y="113"/>
                    </a:cubicBezTo>
                    <a:cubicBezTo>
                      <a:pt x="4" y="282"/>
                      <a:pt x="4" y="451"/>
                      <a:pt x="4" y="620"/>
                    </a:cubicBezTo>
                    <a:cubicBezTo>
                      <a:pt x="4" y="808"/>
                      <a:pt x="4" y="997"/>
                      <a:pt x="1" y="1186"/>
                    </a:cubicBezTo>
                    <a:cubicBezTo>
                      <a:pt x="623" y="1186"/>
                      <a:pt x="1245" y="1232"/>
                      <a:pt x="1821" y="1328"/>
                    </a:cubicBezTo>
                    <a:cubicBezTo>
                      <a:pt x="1911" y="901"/>
                      <a:pt x="1977" y="467"/>
                      <a:pt x="2020" y="30"/>
                    </a:cubicBezTo>
                    <a:cubicBezTo>
                      <a:pt x="1806" y="10"/>
                      <a:pt x="1587" y="0"/>
                      <a:pt x="1361" y="0"/>
                    </a:cubicBezTo>
                    <a:close/>
                  </a:path>
                </a:pathLst>
              </a:custGeom>
              <a:solidFill>
                <a:srgbClr val="7E9F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701;p60"/>
              <p:cNvSpPr/>
              <p:nvPr/>
            </p:nvSpPr>
            <p:spPr>
              <a:xfrm>
                <a:off x="5245067" y="3753545"/>
                <a:ext cx="289116" cy="339243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059" extrusionOk="0">
                    <a:moveTo>
                      <a:pt x="33" y="0"/>
                    </a:moveTo>
                    <a:cubicBezTo>
                      <a:pt x="22" y="0"/>
                      <a:pt x="11" y="1"/>
                      <a:pt x="0" y="2"/>
                    </a:cubicBezTo>
                    <a:cubicBezTo>
                      <a:pt x="894" y="1807"/>
                      <a:pt x="2043" y="3059"/>
                      <a:pt x="2043" y="3059"/>
                    </a:cubicBezTo>
                    <a:lnTo>
                      <a:pt x="2607" y="2307"/>
                    </a:lnTo>
                    <a:lnTo>
                      <a:pt x="2210" y="850"/>
                    </a:lnTo>
                    <a:cubicBezTo>
                      <a:pt x="2166" y="830"/>
                      <a:pt x="2123" y="810"/>
                      <a:pt x="2083" y="791"/>
                    </a:cubicBezTo>
                    <a:cubicBezTo>
                      <a:pt x="2005" y="758"/>
                      <a:pt x="1924" y="726"/>
                      <a:pt x="1841" y="726"/>
                    </a:cubicBezTo>
                    <a:cubicBezTo>
                      <a:pt x="1823" y="726"/>
                      <a:pt x="1804" y="727"/>
                      <a:pt x="1785" y="731"/>
                    </a:cubicBezTo>
                    <a:cubicBezTo>
                      <a:pt x="1686" y="751"/>
                      <a:pt x="1597" y="853"/>
                      <a:pt x="1629" y="953"/>
                    </a:cubicBezTo>
                    <a:cubicBezTo>
                      <a:pt x="1560" y="873"/>
                      <a:pt x="1514" y="774"/>
                      <a:pt x="1451" y="691"/>
                    </a:cubicBezTo>
                    <a:cubicBezTo>
                      <a:pt x="1391" y="617"/>
                      <a:pt x="1302" y="556"/>
                      <a:pt x="1211" y="556"/>
                    </a:cubicBezTo>
                    <a:cubicBezTo>
                      <a:pt x="1200" y="556"/>
                      <a:pt x="1190" y="557"/>
                      <a:pt x="1180" y="558"/>
                    </a:cubicBezTo>
                    <a:cubicBezTo>
                      <a:pt x="1085" y="576"/>
                      <a:pt x="1017" y="692"/>
                      <a:pt x="1057" y="768"/>
                    </a:cubicBezTo>
                    <a:lnTo>
                      <a:pt x="1057" y="768"/>
                    </a:lnTo>
                    <a:cubicBezTo>
                      <a:pt x="866" y="520"/>
                      <a:pt x="634" y="304"/>
                      <a:pt x="374" y="128"/>
                    </a:cubicBezTo>
                    <a:cubicBezTo>
                      <a:pt x="275" y="59"/>
                      <a:pt x="148" y="0"/>
                      <a:pt x="33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702;p60"/>
              <p:cNvSpPr/>
              <p:nvPr/>
            </p:nvSpPr>
            <p:spPr>
              <a:xfrm>
                <a:off x="5083153" y="2953513"/>
                <a:ext cx="407003" cy="90572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8167" extrusionOk="0">
                    <a:moveTo>
                      <a:pt x="2517" y="7982"/>
                    </a:moveTo>
                    <a:cubicBezTo>
                      <a:pt x="2522" y="7991"/>
                      <a:pt x="2529" y="8000"/>
                      <a:pt x="2537" y="8008"/>
                    </a:cubicBezTo>
                    <a:cubicBezTo>
                      <a:pt x="2530" y="7999"/>
                      <a:pt x="2524" y="7991"/>
                      <a:pt x="2517" y="7982"/>
                    </a:cubicBezTo>
                    <a:close/>
                    <a:moveTo>
                      <a:pt x="672" y="1"/>
                    </a:moveTo>
                    <a:lnTo>
                      <a:pt x="672" y="1"/>
                    </a:lnTo>
                    <a:cubicBezTo>
                      <a:pt x="570" y="369"/>
                      <a:pt x="0" y="2630"/>
                      <a:pt x="689" y="5206"/>
                    </a:cubicBezTo>
                    <a:cubicBezTo>
                      <a:pt x="878" y="5921"/>
                      <a:pt x="1156" y="6600"/>
                      <a:pt x="1460" y="7216"/>
                    </a:cubicBezTo>
                    <a:cubicBezTo>
                      <a:pt x="1471" y="7215"/>
                      <a:pt x="1482" y="7214"/>
                      <a:pt x="1493" y="7214"/>
                    </a:cubicBezTo>
                    <a:cubicBezTo>
                      <a:pt x="1608" y="7214"/>
                      <a:pt x="1735" y="7273"/>
                      <a:pt x="1834" y="7342"/>
                    </a:cubicBezTo>
                    <a:cubicBezTo>
                      <a:pt x="2094" y="7518"/>
                      <a:pt x="2326" y="7734"/>
                      <a:pt x="2517" y="7982"/>
                    </a:cubicBezTo>
                    <a:lnTo>
                      <a:pt x="2517" y="7982"/>
                    </a:lnTo>
                    <a:cubicBezTo>
                      <a:pt x="2477" y="7906"/>
                      <a:pt x="2545" y="7790"/>
                      <a:pt x="2640" y="7772"/>
                    </a:cubicBezTo>
                    <a:cubicBezTo>
                      <a:pt x="2650" y="7771"/>
                      <a:pt x="2660" y="7770"/>
                      <a:pt x="2671" y="7770"/>
                    </a:cubicBezTo>
                    <a:cubicBezTo>
                      <a:pt x="2762" y="7770"/>
                      <a:pt x="2851" y="7831"/>
                      <a:pt x="2911" y="7905"/>
                    </a:cubicBezTo>
                    <a:cubicBezTo>
                      <a:pt x="2974" y="7988"/>
                      <a:pt x="3020" y="8087"/>
                      <a:pt x="3089" y="8167"/>
                    </a:cubicBezTo>
                    <a:cubicBezTo>
                      <a:pt x="3057" y="8067"/>
                      <a:pt x="3146" y="7965"/>
                      <a:pt x="3245" y="7945"/>
                    </a:cubicBezTo>
                    <a:cubicBezTo>
                      <a:pt x="3264" y="7941"/>
                      <a:pt x="3283" y="7940"/>
                      <a:pt x="3301" y="7940"/>
                    </a:cubicBezTo>
                    <a:cubicBezTo>
                      <a:pt x="3384" y="7940"/>
                      <a:pt x="3465" y="7972"/>
                      <a:pt x="3543" y="8005"/>
                    </a:cubicBezTo>
                    <a:cubicBezTo>
                      <a:pt x="3583" y="8024"/>
                      <a:pt x="3626" y="8044"/>
                      <a:pt x="3670" y="8064"/>
                    </a:cubicBezTo>
                    <a:lnTo>
                      <a:pt x="3503" y="7459"/>
                    </a:lnTo>
                    <a:lnTo>
                      <a:pt x="3503" y="7459"/>
                    </a:lnTo>
                    <a:cubicBezTo>
                      <a:pt x="3503" y="7459"/>
                      <a:pt x="3514" y="7465"/>
                      <a:pt x="3530" y="7478"/>
                    </a:cubicBezTo>
                    <a:cubicBezTo>
                      <a:pt x="1053" y="5174"/>
                      <a:pt x="699" y="1590"/>
                      <a:pt x="6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703;p60"/>
              <p:cNvSpPr/>
              <p:nvPr/>
            </p:nvSpPr>
            <p:spPr>
              <a:xfrm>
                <a:off x="5454335" y="2802800"/>
                <a:ext cx="1002647" cy="1206592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10880" extrusionOk="0">
                    <a:moveTo>
                      <a:pt x="3154" y="1"/>
                    </a:moveTo>
                    <a:cubicBezTo>
                      <a:pt x="3125" y="1"/>
                      <a:pt x="3095" y="1"/>
                      <a:pt x="3064" y="2"/>
                    </a:cubicBezTo>
                    <a:cubicBezTo>
                      <a:pt x="3405" y="787"/>
                      <a:pt x="3392" y="1671"/>
                      <a:pt x="3114" y="2529"/>
                    </a:cubicBezTo>
                    <a:cubicBezTo>
                      <a:pt x="2355" y="4870"/>
                      <a:pt x="1" y="7059"/>
                      <a:pt x="2266" y="10363"/>
                    </a:cubicBezTo>
                    <a:cubicBezTo>
                      <a:pt x="2978" y="10777"/>
                      <a:pt x="3557" y="10880"/>
                      <a:pt x="4098" y="10880"/>
                    </a:cubicBezTo>
                    <a:cubicBezTo>
                      <a:pt x="4601" y="10880"/>
                      <a:pt x="5101" y="10380"/>
                      <a:pt x="5438" y="10065"/>
                    </a:cubicBezTo>
                    <a:cubicBezTo>
                      <a:pt x="6034" y="9522"/>
                      <a:pt x="6971" y="9290"/>
                      <a:pt x="7485" y="8668"/>
                    </a:cubicBezTo>
                    <a:cubicBezTo>
                      <a:pt x="7959" y="8098"/>
                      <a:pt x="8008" y="7132"/>
                      <a:pt x="8452" y="6539"/>
                    </a:cubicBezTo>
                    <a:cubicBezTo>
                      <a:pt x="8810" y="6056"/>
                      <a:pt x="9041" y="5790"/>
                      <a:pt x="8703" y="5197"/>
                    </a:cubicBezTo>
                    <a:cubicBezTo>
                      <a:pt x="8114" y="4158"/>
                      <a:pt x="7227" y="3462"/>
                      <a:pt x="6253" y="2773"/>
                    </a:cubicBezTo>
                    <a:cubicBezTo>
                      <a:pt x="5236" y="2052"/>
                      <a:pt x="4574" y="1645"/>
                      <a:pt x="3756" y="175"/>
                    </a:cubicBezTo>
                    <a:cubicBezTo>
                      <a:pt x="3690" y="53"/>
                      <a:pt x="3470" y="1"/>
                      <a:pt x="3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704;p60"/>
              <p:cNvSpPr/>
              <p:nvPr/>
            </p:nvSpPr>
            <p:spPr>
              <a:xfrm>
                <a:off x="5157678" y="2803022"/>
                <a:ext cx="674383" cy="1121975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10117" extrusionOk="0">
                    <a:moveTo>
                      <a:pt x="5739" y="0"/>
                    </a:moveTo>
                    <a:cubicBezTo>
                      <a:pt x="4066" y="40"/>
                      <a:pt x="17" y="1305"/>
                      <a:pt x="17" y="1305"/>
                    </a:cubicBezTo>
                    <a:cubicBezTo>
                      <a:pt x="17" y="1305"/>
                      <a:pt x="10" y="1325"/>
                      <a:pt x="0" y="1358"/>
                    </a:cubicBezTo>
                    <a:cubicBezTo>
                      <a:pt x="27" y="2947"/>
                      <a:pt x="381" y="6531"/>
                      <a:pt x="2858" y="8835"/>
                    </a:cubicBezTo>
                    <a:cubicBezTo>
                      <a:pt x="3013" y="8958"/>
                      <a:pt x="3815" y="9567"/>
                      <a:pt x="4706" y="10087"/>
                    </a:cubicBezTo>
                    <a:cubicBezTo>
                      <a:pt x="4722" y="10097"/>
                      <a:pt x="4739" y="10107"/>
                      <a:pt x="4756" y="10117"/>
                    </a:cubicBezTo>
                    <a:cubicBezTo>
                      <a:pt x="3510" y="7746"/>
                      <a:pt x="5030" y="4868"/>
                      <a:pt x="5789" y="2527"/>
                    </a:cubicBezTo>
                    <a:cubicBezTo>
                      <a:pt x="6067" y="1669"/>
                      <a:pt x="6080" y="785"/>
                      <a:pt x="5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705;p60"/>
              <p:cNvSpPr/>
              <p:nvPr/>
            </p:nvSpPr>
            <p:spPr>
              <a:xfrm>
                <a:off x="5130840" y="3245845"/>
                <a:ext cx="142950" cy="275476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2484" extrusionOk="0">
                    <a:moveTo>
                      <a:pt x="765" y="1"/>
                    </a:moveTo>
                    <a:cubicBezTo>
                      <a:pt x="765" y="1"/>
                      <a:pt x="1" y="1276"/>
                      <a:pt x="474" y="1551"/>
                    </a:cubicBezTo>
                    <a:cubicBezTo>
                      <a:pt x="532" y="1584"/>
                      <a:pt x="583" y="1598"/>
                      <a:pt x="627" y="1598"/>
                    </a:cubicBezTo>
                    <a:cubicBezTo>
                      <a:pt x="701" y="1598"/>
                      <a:pt x="756" y="1557"/>
                      <a:pt x="797" y="1494"/>
                    </a:cubicBezTo>
                    <a:lnTo>
                      <a:pt x="797" y="1494"/>
                    </a:lnTo>
                    <a:cubicBezTo>
                      <a:pt x="751" y="1868"/>
                      <a:pt x="744" y="2293"/>
                      <a:pt x="915" y="2434"/>
                    </a:cubicBezTo>
                    <a:cubicBezTo>
                      <a:pt x="956" y="2469"/>
                      <a:pt x="993" y="2484"/>
                      <a:pt x="1026" y="2484"/>
                    </a:cubicBezTo>
                    <a:cubicBezTo>
                      <a:pt x="1253" y="2484"/>
                      <a:pt x="1288" y="1769"/>
                      <a:pt x="1288" y="1769"/>
                    </a:cubicBezTo>
                    <a:cubicBezTo>
                      <a:pt x="1288" y="1769"/>
                      <a:pt x="1024" y="180"/>
                      <a:pt x="765" y="1"/>
                    </a:cubicBezTo>
                    <a:close/>
                  </a:path>
                </a:pathLst>
              </a:custGeom>
              <a:solidFill>
                <a:srgbClr val="F6E6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706;p60"/>
              <p:cNvSpPr/>
              <p:nvPr/>
            </p:nvSpPr>
            <p:spPr>
              <a:xfrm>
                <a:off x="5751103" y="3545940"/>
                <a:ext cx="136740" cy="404009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643" extrusionOk="0">
                    <a:moveTo>
                      <a:pt x="1232" y="0"/>
                    </a:moveTo>
                    <a:cubicBezTo>
                      <a:pt x="941" y="162"/>
                      <a:pt x="756" y="457"/>
                      <a:pt x="613" y="752"/>
                    </a:cubicBezTo>
                    <a:cubicBezTo>
                      <a:pt x="471" y="1050"/>
                      <a:pt x="372" y="1365"/>
                      <a:pt x="289" y="1683"/>
                    </a:cubicBezTo>
                    <a:cubicBezTo>
                      <a:pt x="210" y="2004"/>
                      <a:pt x="150" y="2328"/>
                      <a:pt x="100" y="2653"/>
                    </a:cubicBezTo>
                    <a:cubicBezTo>
                      <a:pt x="54" y="2980"/>
                      <a:pt x="17" y="3305"/>
                      <a:pt x="1" y="3639"/>
                    </a:cubicBezTo>
                    <a:lnTo>
                      <a:pt x="150" y="3642"/>
                    </a:lnTo>
                    <a:cubicBezTo>
                      <a:pt x="166" y="2994"/>
                      <a:pt x="229" y="2338"/>
                      <a:pt x="361" y="1702"/>
                    </a:cubicBezTo>
                    <a:cubicBezTo>
                      <a:pt x="431" y="1381"/>
                      <a:pt x="517" y="1067"/>
                      <a:pt x="647" y="765"/>
                    </a:cubicBezTo>
                    <a:cubicBezTo>
                      <a:pt x="775" y="471"/>
                      <a:pt x="948" y="176"/>
                      <a:pt x="1232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707;p60"/>
              <p:cNvSpPr/>
              <p:nvPr/>
            </p:nvSpPr>
            <p:spPr>
              <a:xfrm>
                <a:off x="5667706" y="3757426"/>
                <a:ext cx="119107" cy="208048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876" extrusionOk="0">
                    <a:moveTo>
                      <a:pt x="1074" y="1"/>
                    </a:moveTo>
                    <a:lnTo>
                      <a:pt x="1074" y="1"/>
                    </a:lnTo>
                    <a:cubicBezTo>
                      <a:pt x="846" y="20"/>
                      <a:pt x="653" y="345"/>
                      <a:pt x="650" y="574"/>
                    </a:cubicBezTo>
                    <a:cubicBezTo>
                      <a:pt x="633" y="566"/>
                      <a:pt x="614" y="563"/>
                      <a:pt x="596" y="563"/>
                    </a:cubicBezTo>
                    <a:cubicBezTo>
                      <a:pt x="523" y="563"/>
                      <a:pt x="450" y="615"/>
                      <a:pt x="418" y="686"/>
                    </a:cubicBezTo>
                    <a:cubicBezTo>
                      <a:pt x="378" y="772"/>
                      <a:pt x="392" y="872"/>
                      <a:pt x="412" y="965"/>
                    </a:cubicBezTo>
                    <a:cubicBezTo>
                      <a:pt x="340" y="936"/>
                      <a:pt x="267" y="914"/>
                      <a:pt x="202" y="914"/>
                    </a:cubicBezTo>
                    <a:cubicBezTo>
                      <a:pt x="114" y="914"/>
                      <a:pt x="42" y="956"/>
                      <a:pt x="17" y="1087"/>
                    </a:cubicBezTo>
                    <a:cubicBezTo>
                      <a:pt x="1" y="1179"/>
                      <a:pt x="34" y="1272"/>
                      <a:pt x="57" y="1362"/>
                    </a:cubicBezTo>
                    <a:cubicBezTo>
                      <a:pt x="97" y="1504"/>
                      <a:pt x="117" y="1683"/>
                      <a:pt x="230" y="1789"/>
                    </a:cubicBezTo>
                    <a:cubicBezTo>
                      <a:pt x="304" y="1857"/>
                      <a:pt x="389" y="1875"/>
                      <a:pt x="485" y="1875"/>
                    </a:cubicBezTo>
                    <a:cubicBezTo>
                      <a:pt x="496" y="1875"/>
                      <a:pt x="506" y="1875"/>
                      <a:pt x="517" y="1875"/>
                    </a:cubicBezTo>
                    <a:cubicBezTo>
                      <a:pt x="676" y="1868"/>
                      <a:pt x="835" y="1859"/>
                      <a:pt x="994" y="1845"/>
                    </a:cubicBezTo>
                    <a:cubicBezTo>
                      <a:pt x="977" y="1640"/>
                      <a:pt x="977" y="1434"/>
                      <a:pt x="981" y="1229"/>
                    </a:cubicBezTo>
                    <a:cubicBezTo>
                      <a:pt x="985" y="1027"/>
                      <a:pt x="985" y="825"/>
                      <a:pt x="988" y="620"/>
                    </a:cubicBezTo>
                    <a:cubicBezTo>
                      <a:pt x="991" y="448"/>
                      <a:pt x="994" y="153"/>
                      <a:pt x="1074" y="1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708;p60"/>
              <p:cNvSpPr/>
              <p:nvPr/>
            </p:nvSpPr>
            <p:spPr>
              <a:xfrm>
                <a:off x="4763984" y="3989539"/>
                <a:ext cx="1057432" cy="644662"/>
              </a:xfrm>
              <a:custGeom>
                <a:avLst/>
                <a:gdLst/>
                <a:ahLst/>
                <a:cxnLst/>
                <a:rect l="l" t="t" r="r" b="b"/>
                <a:pathLst>
                  <a:path w="9535" h="5813" extrusionOk="0">
                    <a:moveTo>
                      <a:pt x="3872" y="0"/>
                    </a:moveTo>
                    <a:cubicBezTo>
                      <a:pt x="2808" y="192"/>
                      <a:pt x="1947" y="524"/>
                      <a:pt x="1501" y="1120"/>
                    </a:cubicBezTo>
                    <a:cubicBezTo>
                      <a:pt x="1595" y="1306"/>
                      <a:pt x="1873" y="1353"/>
                      <a:pt x="2130" y="1353"/>
                    </a:cubicBezTo>
                    <a:cubicBezTo>
                      <a:pt x="2389" y="1353"/>
                      <a:pt x="2626" y="1305"/>
                      <a:pt x="2626" y="1305"/>
                    </a:cubicBezTo>
                    <a:lnTo>
                      <a:pt x="2626" y="1305"/>
                    </a:lnTo>
                    <a:cubicBezTo>
                      <a:pt x="2626" y="1305"/>
                      <a:pt x="0" y="2997"/>
                      <a:pt x="749" y="5812"/>
                    </a:cubicBezTo>
                    <a:cubicBezTo>
                      <a:pt x="749" y="5812"/>
                      <a:pt x="1342" y="4625"/>
                      <a:pt x="3713" y="4625"/>
                    </a:cubicBezTo>
                    <a:cubicBezTo>
                      <a:pt x="4011" y="4625"/>
                      <a:pt x="4337" y="4644"/>
                      <a:pt x="4693" y="4686"/>
                    </a:cubicBezTo>
                    <a:cubicBezTo>
                      <a:pt x="5242" y="4750"/>
                      <a:pt x="5813" y="4787"/>
                      <a:pt x="6396" y="4787"/>
                    </a:cubicBezTo>
                    <a:cubicBezTo>
                      <a:pt x="7429" y="4787"/>
                      <a:pt x="8496" y="4672"/>
                      <a:pt x="9534" y="4395"/>
                    </a:cubicBezTo>
                    <a:cubicBezTo>
                      <a:pt x="9362" y="4180"/>
                      <a:pt x="9230" y="3931"/>
                      <a:pt x="9041" y="3729"/>
                    </a:cubicBezTo>
                    <a:cubicBezTo>
                      <a:pt x="8726" y="3388"/>
                      <a:pt x="8269" y="3209"/>
                      <a:pt x="7809" y="3143"/>
                    </a:cubicBezTo>
                    <a:cubicBezTo>
                      <a:pt x="7641" y="3120"/>
                      <a:pt x="7471" y="3111"/>
                      <a:pt x="7302" y="3111"/>
                    </a:cubicBezTo>
                    <a:cubicBezTo>
                      <a:pt x="7007" y="3111"/>
                      <a:pt x="6712" y="3138"/>
                      <a:pt x="6418" y="3163"/>
                    </a:cubicBezTo>
                    <a:cubicBezTo>
                      <a:pt x="6663" y="2997"/>
                      <a:pt x="6938" y="2775"/>
                      <a:pt x="6912" y="2481"/>
                    </a:cubicBezTo>
                    <a:cubicBezTo>
                      <a:pt x="6905" y="2375"/>
                      <a:pt x="6855" y="2272"/>
                      <a:pt x="6792" y="2186"/>
                    </a:cubicBezTo>
                    <a:cubicBezTo>
                      <a:pt x="6577" y="1872"/>
                      <a:pt x="6216" y="1676"/>
                      <a:pt x="5845" y="1586"/>
                    </a:cubicBezTo>
                    <a:cubicBezTo>
                      <a:pt x="5625" y="1535"/>
                      <a:pt x="5399" y="1518"/>
                      <a:pt x="5171" y="1518"/>
                    </a:cubicBezTo>
                    <a:cubicBezTo>
                      <a:pt x="5016" y="1518"/>
                      <a:pt x="4861" y="1526"/>
                      <a:pt x="4706" y="1537"/>
                    </a:cubicBezTo>
                    <a:cubicBezTo>
                      <a:pt x="4865" y="1438"/>
                      <a:pt x="5027" y="1338"/>
                      <a:pt x="5143" y="1192"/>
                    </a:cubicBezTo>
                    <a:cubicBezTo>
                      <a:pt x="5259" y="1047"/>
                      <a:pt x="5325" y="845"/>
                      <a:pt x="5256" y="669"/>
                    </a:cubicBezTo>
                    <a:cubicBezTo>
                      <a:pt x="5203" y="530"/>
                      <a:pt x="5077" y="434"/>
                      <a:pt x="4951" y="355"/>
                    </a:cubicBezTo>
                    <a:cubicBezTo>
                      <a:pt x="4627" y="153"/>
                      <a:pt x="4252" y="33"/>
                      <a:pt x="3872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709;p60"/>
              <p:cNvSpPr/>
              <p:nvPr/>
            </p:nvSpPr>
            <p:spPr>
              <a:xfrm>
                <a:off x="5193277" y="3339888"/>
                <a:ext cx="1423512" cy="1137169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0254" extrusionOk="0">
                    <a:moveTo>
                      <a:pt x="10712" y="1"/>
                    </a:moveTo>
                    <a:cubicBezTo>
                      <a:pt x="10055" y="1"/>
                      <a:pt x="9455" y="3597"/>
                      <a:pt x="9455" y="3597"/>
                    </a:cubicBezTo>
                    <a:cubicBezTo>
                      <a:pt x="9455" y="3597"/>
                      <a:pt x="8518" y="5289"/>
                      <a:pt x="5514" y="5474"/>
                    </a:cubicBezTo>
                    <a:cubicBezTo>
                      <a:pt x="3703" y="5587"/>
                      <a:pt x="1616" y="5567"/>
                      <a:pt x="1" y="5858"/>
                    </a:cubicBezTo>
                    <a:cubicBezTo>
                      <a:pt x="381" y="5891"/>
                      <a:pt x="756" y="6011"/>
                      <a:pt x="1080" y="6213"/>
                    </a:cubicBezTo>
                    <a:cubicBezTo>
                      <a:pt x="1206" y="6292"/>
                      <a:pt x="1332" y="6388"/>
                      <a:pt x="1385" y="6527"/>
                    </a:cubicBezTo>
                    <a:cubicBezTo>
                      <a:pt x="1454" y="6703"/>
                      <a:pt x="1388" y="6905"/>
                      <a:pt x="1272" y="7050"/>
                    </a:cubicBezTo>
                    <a:cubicBezTo>
                      <a:pt x="1156" y="7196"/>
                      <a:pt x="994" y="7296"/>
                      <a:pt x="835" y="7395"/>
                    </a:cubicBezTo>
                    <a:cubicBezTo>
                      <a:pt x="990" y="7384"/>
                      <a:pt x="1145" y="7376"/>
                      <a:pt x="1300" y="7376"/>
                    </a:cubicBezTo>
                    <a:cubicBezTo>
                      <a:pt x="1528" y="7376"/>
                      <a:pt x="1754" y="7393"/>
                      <a:pt x="1974" y="7444"/>
                    </a:cubicBezTo>
                    <a:cubicBezTo>
                      <a:pt x="2345" y="7534"/>
                      <a:pt x="2706" y="7730"/>
                      <a:pt x="2921" y="8044"/>
                    </a:cubicBezTo>
                    <a:cubicBezTo>
                      <a:pt x="2984" y="8130"/>
                      <a:pt x="3034" y="8233"/>
                      <a:pt x="3041" y="8339"/>
                    </a:cubicBezTo>
                    <a:cubicBezTo>
                      <a:pt x="3067" y="8633"/>
                      <a:pt x="2792" y="8855"/>
                      <a:pt x="2547" y="9021"/>
                    </a:cubicBezTo>
                    <a:cubicBezTo>
                      <a:pt x="2841" y="8996"/>
                      <a:pt x="3136" y="8969"/>
                      <a:pt x="3431" y="8969"/>
                    </a:cubicBezTo>
                    <a:cubicBezTo>
                      <a:pt x="3600" y="8969"/>
                      <a:pt x="3770" y="8978"/>
                      <a:pt x="3938" y="9001"/>
                    </a:cubicBezTo>
                    <a:cubicBezTo>
                      <a:pt x="4398" y="9067"/>
                      <a:pt x="4855" y="9246"/>
                      <a:pt x="5170" y="9587"/>
                    </a:cubicBezTo>
                    <a:cubicBezTo>
                      <a:pt x="5359" y="9789"/>
                      <a:pt x="5491" y="10038"/>
                      <a:pt x="5663" y="10253"/>
                    </a:cubicBezTo>
                    <a:cubicBezTo>
                      <a:pt x="7435" y="9779"/>
                      <a:pt x="9120" y="8832"/>
                      <a:pt x="10395" y="7163"/>
                    </a:cubicBezTo>
                    <a:cubicBezTo>
                      <a:pt x="12836" y="3975"/>
                      <a:pt x="11687" y="1239"/>
                      <a:pt x="10948" y="166"/>
                    </a:cubicBezTo>
                    <a:cubicBezTo>
                      <a:pt x="10869" y="52"/>
                      <a:pt x="10790" y="1"/>
                      <a:pt x="107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710;p60"/>
              <p:cNvSpPr/>
              <p:nvPr/>
            </p:nvSpPr>
            <p:spPr>
              <a:xfrm>
                <a:off x="5831949" y="4475946"/>
                <a:ext cx="776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4" y="1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0" y="9"/>
                      <a:pt x="0" y="9"/>
                      <a:pt x="4" y="9"/>
                    </a:cubicBezTo>
                    <a:lnTo>
                      <a:pt x="4" y="4"/>
                    </a:lnTo>
                    <a:lnTo>
                      <a:pt x="4" y="4"/>
                    </a:lnTo>
                    <a:cubicBezTo>
                      <a:pt x="4" y="4"/>
                      <a:pt x="5" y="3"/>
                      <a:pt x="7" y="2"/>
                    </a:cubicBezTo>
                    <a:cubicBezTo>
                      <a:pt x="6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711;p60"/>
              <p:cNvSpPr/>
              <p:nvPr/>
            </p:nvSpPr>
            <p:spPr>
              <a:xfrm>
                <a:off x="5827513" y="4465965"/>
                <a:ext cx="8096" cy="10646"/>
              </a:xfrm>
              <a:custGeom>
                <a:avLst/>
                <a:gdLst/>
                <a:ahLst/>
                <a:cxnLst/>
                <a:rect l="l" t="t" r="r" b="b"/>
                <a:pathLst>
                  <a:path w="73" h="96" extrusionOk="0">
                    <a:moveTo>
                      <a:pt x="7" y="0"/>
                    </a:moveTo>
                    <a:cubicBezTo>
                      <a:pt x="3" y="0"/>
                      <a:pt x="1" y="3"/>
                      <a:pt x="1" y="9"/>
                    </a:cubicBezTo>
                    <a:cubicBezTo>
                      <a:pt x="24" y="20"/>
                      <a:pt x="24" y="29"/>
                      <a:pt x="50" y="39"/>
                    </a:cubicBezTo>
                    <a:cubicBezTo>
                      <a:pt x="62" y="54"/>
                      <a:pt x="63" y="69"/>
                      <a:pt x="59" y="69"/>
                    </a:cubicBezTo>
                    <a:cubicBezTo>
                      <a:pt x="58" y="69"/>
                      <a:pt x="58" y="69"/>
                      <a:pt x="57" y="69"/>
                    </a:cubicBezTo>
                    <a:lnTo>
                      <a:pt x="57" y="69"/>
                    </a:lnTo>
                    <a:cubicBezTo>
                      <a:pt x="63" y="75"/>
                      <a:pt x="60" y="89"/>
                      <a:pt x="57" y="95"/>
                    </a:cubicBezTo>
                    <a:cubicBezTo>
                      <a:pt x="70" y="95"/>
                      <a:pt x="73" y="79"/>
                      <a:pt x="70" y="66"/>
                    </a:cubicBezTo>
                    <a:cubicBezTo>
                      <a:pt x="63" y="49"/>
                      <a:pt x="53" y="36"/>
                      <a:pt x="37" y="26"/>
                    </a:cubicBezTo>
                    <a:cubicBezTo>
                      <a:pt x="35" y="20"/>
                      <a:pt x="37" y="19"/>
                      <a:pt x="40" y="19"/>
                    </a:cubicBezTo>
                    <a:cubicBezTo>
                      <a:pt x="42" y="19"/>
                      <a:pt x="44" y="20"/>
                      <a:pt x="44" y="20"/>
                    </a:cubicBezTo>
                    <a:cubicBezTo>
                      <a:pt x="30" y="11"/>
                      <a:pt x="16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712;p60"/>
              <p:cNvSpPr/>
              <p:nvPr/>
            </p:nvSpPr>
            <p:spPr>
              <a:xfrm>
                <a:off x="5649741" y="4335880"/>
                <a:ext cx="1664" cy="776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" y="0"/>
                    </a:moveTo>
                    <a:cubicBezTo>
                      <a:pt x="4" y="4"/>
                      <a:pt x="11" y="7"/>
                      <a:pt x="14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713;p60"/>
              <p:cNvSpPr/>
              <p:nvPr/>
            </p:nvSpPr>
            <p:spPr>
              <a:xfrm>
                <a:off x="5509120" y="4317470"/>
                <a:ext cx="1885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17" h="4" extrusionOk="0">
                    <a:moveTo>
                      <a:pt x="17" y="0"/>
                    </a:moveTo>
                    <a:cubicBezTo>
                      <a:pt x="7" y="0"/>
                      <a:pt x="0" y="0"/>
                      <a:pt x="3" y="4"/>
                    </a:cubicBezTo>
                    <a:cubicBezTo>
                      <a:pt x="14" y="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714;p60"/>
              <p:cNvSpPr/>
              <p:nvPr/>
            </p:nvSpPr>
            <p:spPr>
              <a:xfrm>
                <a:off x="5484833" y="4318579"/>
                <a:ext cx="166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" extrusionOk="0">
                    <a:moveTo>
                      <a:pt x="1" y="1"/>
                    </a:move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715;p60"/>
              <p:cNvSpPr/>
              <p:nvPr/>
            </p:nvSpPr>
            <p:spPr>
              <a:xfrm>
                <a:off x="5645748" y="4334327"/>
                <a:ext cx="4103" cy="166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5" extrusionOk="0">
                    <a:moveTo>
                      <a:pt x="3" y="1"/>
                    </a:moveTo>
                    <a:cubicBezTo>
                      <a:pt x="0" y="4"/>
                      <a:pt x="20" y="11"/>
                      <a:pt x="37" y="14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716;p60"/>
              <p:cNvSpPr/>
              <p:nvPr/>
            </p:nvSpPr>
            <p:spPr>
              <a:xfrm>
                <a:off x="5809880" y="4446003"/>
                <a:ext cx="1553" cy="155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4" y="1"/>
                    </a:moveTo>
                    <a:lnTo>
                      <a:pt x="1" y="4"/>
                    </a:lnTo>
                    <a:cubicBezTo>
                      <a:pt x="7" y="7"/>
                      <a:pt x="10" y="10"/>
                      <a:pt x="13" y="14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717;p60"/>
              <p:cNvSpPr/>
              <p:nvPr/>
            </p:nvSpPr>
            <p:spPr>
              <a:xfrm>
                <a:off x="5708185" y="4359279"/>
                <a:ext cx="1885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1" y="1"/>
                    </a:moveTo>
                    <a:lnTo>
                      <a:pt x="7" y="4"/>
                    </a:lnTo>
                    <a:lnTo>
                      <a:pt x="16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718;p60"/>
              <p:cNvSpPr/>
              <p:nvPr/>
            </p:nvSpPr>
            <p:spPr>
              <a:xfrm>
                <a:off x="5746667" y="4383788"/>
                <a:ext cx="3105" cy="1331"/>
              </a:xfrm>
              <a:custGeom>
                <a:avLst/>
                <a:gdLst/>
                <a:ahLst/>
                <a:cxnLst/>
                <a:rect l="l" t="t" r="r" b="b"/>
                <a:pathLst>
                  <a:path w="28" h="12" extrusionOk="0">
                    <a:moveTo>
                      <a:pt x="20" y="1"/>
                    </a:moveTo>
                    <a:cubicBezTo>
                      <a:pt x="14" y="1"/>
                      <a:pt x="6" y="6"/>
                      <a:pt x="1" y="6"/>
                    </a:cubicBezTo>
                    <a:cubicBezTo>
                      <a:pt x="11" y="6"/>
                      <a:pt x="18" y="9"/>
                      <a:pt x="24" y="12"/>
                    </a:cubicBezTo>
                    <a:cubicBezTo>
                      <a:pt x="24" y="12"/>
                      <a:pt x="27" y="9"/>
                      <a:pt x="24" y="2"/>
                    </a:cubicBezTo>
                    <a:cubicBezTo>
                      <a:pt x="23" y="1"/>
                      <a:pt x="21" y="1"/>
                      <a:pt x="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719;p60"/>
              <p:cNvSpPr/>
              <p:nvPr/>
            </p:nvSpPr>
            <p:spPr>
              <a:xfrm>
                <a:off x="5806220" y="4435357"/>
                <a:ext cx="776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0" y="1"/>
                    </a:moveTo>
                    <a:lnTo>
                      <a:pt x="7" y="7"/>
                    </a:lnTo>
                    <a:cubicBezTo>
                      <a:pt x="7" y="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720;p60"/>
              <p:cNvSpPr/>
              <p:nvPr/>
            </p:nvSpPr>
            <p:spPr>
              <a:xfrm>
                <a:off x="5676578" y="4343864"/>
                <a:ext cx="444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1"/>
                    </a:moveTo>
                    <a:cubicBezTo>
                      <a:pt x="0" y="1"/>
                      <a:pt x="0" y="4"/>
                      <a:pt x="3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721;p60"/>
              <p:cNvSpPr/>
              <p:nvPr/>
            </p:nvSpPr>
            <p:spPr>
              <a:xfrm>
                <a:off x="5250612" y="4003513"/>
                <a:ext cx="776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7" y="0"/>
                    </a:moveTo>
                    <a:lnTo>
                      <a:pt x="7" y="0"/>
                    </a:lnTo>
                    <a:cubicBezTo>
                      <a:pt x="3" y="4"/>
                      <a:pt x="0" y="4"/>
                      <a:pt x="3" y="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722;p60"/>
              <p:cNvSpPr/>
              <p:nvPr/>
            </p:nvSpPr>
            <p:spPr>
              <a:xfrm>
                <a:off x="5197713" y="3988430"/>
                <a:ext cx="1109" cy="776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10" y="1"/>
                    </a:moveTo>
                    <a:lnTo>
                      <a:pt x="0" y="7"/>
                    </a:lnTo>
                    <a:lnTo>
                      <a:pt x="7" y="7"/>
                    </a:lnTo>
                    <a:cubicBezTo>
                      <a:pt x="7" y="7"/>
                      <a:pt x="10" y="4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723;p60"/>
              <p:cNvSpPr/>
              <p:nvPr/>
            </p:nvSpPr>
            <p:spPr>
              <a:xfrm>
                <a:off x="5440805" y="4325011"/>
                <a:ext cx="887" cy="333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6" y="1"/>
                    </a:moveTo>
                    <a:cubicBezTo>
                      <a:pt x="6" y="1"/>
                      <a:pt x="4" y="1"/>
                      <a:pt x="0" y="2"/>
                    </a:cubicBezTo>
                    <a:cubicBezTo>
                      <a:pt x="5" y="2"/>
                      <a:pt x="8" y="1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724;p60"/>
              <p:cNvSpPr/>
              <p:nvPr/>
            </p:nvSpPr>
            <p:spPr>
              <a:xfrm>
                <a:off x="5535514" y="4233741"/>
                <a:ext cx="2883" cy="499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5" extrusionOk="0">
                    <a:moveTo>
                      <a:pt x="4" y="0"/>
                    </a:moveTo>
                    <a:cubicBezTo>
                      <a:pt x="2" y="0"/>
                      <a:pt x="1" y="5"/>
                      <a:pt x="1" y="20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5" y="20"/>
                      <a:pt x="8" y="28"/>
                      <a:pt x="11" y="34"/>
                    </a:cubicBezTo>
                    <a:cubicBezTo>
                      <a:pt x="14" y="39"/>
                      <a:pt x="18" y="44"/>
                      <a:pt x="21" y="44"/>
                    </a:cubicBezTo>
                    <a:cubicBezTo>
                      <a:pt x="24" y="44"/>
                      <a:pt x="26" y="39"/>
                      <a:pt x="24" y="20"/>
                    </a:cubicBezTo>
                    <a:lnTo>
                      <a:pt x="24" y="20"/>
                    </a:lnTo>
                    <a:cubicBezTo>
                      <a:pt x="24" y="29"/>
                      <a:pt x="23" y="33"/>
                      <a:pt x="22" y="33"/>
                    </a:cubicBezTo>
                    <a:cubicBezTo>
                      <a:pt x="21" y="33"/>
                      <a:pt x="18" y="25"/>
                      <a:pt x="14" y="17"/>
                    </a:cubicBezTo>
                    <a:cubicBezTo>
                      <a:pt x="11" y="8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725;p60"/>
              <p:cNvSpPr/>
              <p:nvPr/>
            </p:nvSpPr>
            <p:spPr>
              <a:xfrm>
                <a:off x="5807662" y="4443896"/>
                <a:ext cx="1553" cy="14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3" extrusionOk="0">
                    <a:moveTo>
                      <a:pt x="14" y="13"/>
                    </a:moveTo>
                    <a:lnTo>
                      <a:pt x="1" y="0"/>
                    </a:lnTo>
                    <a:cubicBezTo>
                      <a:pt x="7" y="6"/>
                      <a:pt x="10" y="10"/>
                      <a:pt x="1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726;p60"/>
              <p:cNvSpPr/>
              <p:nvPr/>
            </p:nvSpPr>
            <p:spPr>
              <a:xfrm>
                <a:off x="5535514" y="4235959"/>
                <a:ext cx="111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727;p60"/>
              <p:cNvSpPr/>
              <p:nvPr/>
            </p:nvSpPr>
            <p:spPr>
              <a:xfrm>
                <a:off x="5344988" y="4364824"/>
                <a:ext cx="1553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3" y="1"/>
                    </a:moveTo>
                    <a:cubicBezTo>
                      <a:pt x="10" y="1"/>
                      <a:pt x="7" y="4"/>
                      <a:pt x="0" y="7"/>
                    </a:cubicBezTo>
                    <a:cubicBezTo>
                      <a:pt x="4" y="7"/>
                      <a:pt x="7" y="4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728;p60"/>
              <p:cNvSpPr/>
              <p:nvPr/>
            </p:nvSpPr>
            <p:spPr>
              <a:xfrm>
                <a:off x="5413968" y="4333662"/>
                <a:ext cx="1996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18" h="4" extrusionOk="0">
                    <a:moveTo>
                      <a:pt x="17" y="1"/>
                    </a:moveTo>
                    <a:cubicBezTo>
                      <a:pt x="14" y="1"/>
                      <a:pt x="7" y="1"/>
                      <a:pt x="1" y="4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729;p60"/>
              <p:cNvSpPr/>
              <p:nvPr/>
            </p:nvSpPr>
            <p:spPr>
              <a:xfrm>
                <a:off x="5362288" y="4399314"/>
                <a:ext cx="2994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27" h="5" extrusionOk="0">
                    <a:moveTo>
                      <a:pt x="0" y="1"/>
                    </a:moveTo>
                    <a:cubicBezTo>
                      <a:pt x="7" y="4"/>
                      <a:pt x="11" y="4"/>
                      <a:pt x="18" y="5"/>
                    </a:cubicBezTo>
                    <a:lnTo>
                      <a:pt x="18" y="5"/>
                    </a:lnTo>
                    <a:cubicBezTo>
                      <a:pt x="13" y="4"/>
                      <a:pt x="7" y="4"/>
                      <a:pt x="0" y="1"/>
                    </a:cubicBezTo>
                    <a:close/>
                    <a:moveTo>
                      <a:pt x="18" y="5"/>
                    </a:moveTo>
                    <a:cubicBezTo>
                      <a:pt x="20" y="5"/>
                      <a:pt x="21" y="5"/>
                      <a:pt x="23" y="5"/>
                    </a:cubicBezTo>
                    <a:lnTo>
                      <a:pt x="26" y="5"/>
                    </a:lnTo>
                    <a:cubicBezTo>
                      <a:pt x="23" y="5"/>
                      <a:pt x="20" y="5"/>
                      <a:pt x="1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730;p60"/>
              <p:cNvSpPr/>
              <p:nvPr/>
            </p:nvSpPr>
            <p:spPr>
              <a:xfrm>
                <a:off x="5401880" y="4396431"/>
                <a:ext cx="2329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21" h="4" extrusionOk="0">
                    <a:moveTo>
                      <a:pt x="13" y="0"/>
                    </a:moveTo>
                    <a:lnTo>
                      <a:pt x="1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731;p60"/>
              <p:cNvSpPr/>
              <p:nvPr/>
            </p:nvSpPr>
            <p:spPr>
              <a:xfrm>
                <a:off x="5338001" y="4068389"/>
                <a:ext cx="1220" cy="3549"/>
              </a:xfrm>
              <a:custGeom>
                <a:avLst/>
                <a:gdLst/>
                <a:ahLst/>
                <a:cxnLst/>
                <a:rect l="l" t="t" r="r" b="b"/>
                <a:pathLst>
                  <a:path w="11" h="32" extrusionOk="0">
                    <a:moveTo>
                      <a:pt x="1" y="1"/>
                    </a:moveTo>
                    <a:cubicBezTo>
                      <a:pt x="1" y="1"/>
                      <a:pt x="1" y="8"/>
                      <a:pt x="1" y="31"/>
                    </a:cubicBezTo>
                    <a:cubicBezTo>
                      <a:pt x="4" y="21"/>
                      <a:pt x="7" y="18"/>
                      <a:pt x="10" y="15"/>
                    </a:cubicBezTo>
                    <a:lnTo>
                      <a:pt x="10" y="15"/>
                    </a:lnTo>
                    <a:cubicBezTo>
                      <a:pt x="10" y="15"/>
                      <a:pt x="9" y="15"/>
                      <a:pt x="9" y="15"/>
                    </a:cubicBezTo>
                    <a:cubicBezTo>
                      <a:pt x="4" y="15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732;p60"/>
              <p:cNvSpPr/>
              <p:nvPr/>
            </p:nvSpPr>
            <p:spPr>
              <a:xfrm>
                <a:off x="5809104" y="4445227"/>
                <a:ext cx="166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1" y="1"/>
                    </a:moveTo>
                    <a:cubicBezTo>
                      <a:pt x="1" y="1"/>
                      <a:pt x="2" y="2"/>
                      <a:pt x="3" y="2"/>
                    </a:cubicBezTo>
                    <a:lnTo>
                      <a:pt x="3" y="2"/>
                    </a:lnTo>
                    <a:lnTo>
                      <a:pt x="1" y="1"/>
                    </a:lnTo>
                    <a:close/>
                    <a:moveTo>
                      <a:pt x="3" y="2"/>
                    </a:moveTo>
                    <a:lnTo>
                      <a:pt x="11" y="8"/>
                    </a:lnTo>
                    <a:cubicBezTo>
                      <a:pt x="11" y="8"/>
                      <a:pt x="14" y="8"/>
                      <a:pt x="11" y="4"/>
                    </a:cubicBezTo>
                    <a:cubicBezTo>
                      <a:pt x="8" y="4"/>
                      <a:pt x="6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733;p60"/>
              <p:cNvSpPr/>
              <p:nvPr/>
            </p:nvSpPr>
            <p:spPr>
              <a:xfrm>
                <a:off x="5364839" y="4390553"/>
                <a:ext cx="5878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53" h="5" extrusionOk="0">
                    <a:moveTo>
                      <a:pt x="0" y="0"/>
                    </a:moveTo>
                    <a:cubicBezTo>
                      <a:pt x="17" y="0"/>
                      <a:pt x="37" y="4"/>
                      <a:pt x="53" y="4"/>
                    </a:cubicBezTo>
                    <a:cubicBezTo>
                      <a:pt x="40" y="0"/>
                      <a:pt x="2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734;p60"/>
              <p:cNvSpPr/>
              <p:nvPr/>
            </p:nvSpPr>
            <p:spPr>
              <a:xfrm>
                <a:off x="5298299" y="4148570"/>
                <a:ext cx="1553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14" h="4" extrusionOk="0">
                    <a:moveTo>
                      <a:pt x="14" y="1"/>
                    </a:moveTo>
                    <a:cubicBezTo>
                      <a:pt x="13" y="1"/>
                      <a:pt x="12" y="1"/>
                      <a:pt x="10" y="1"/>
                    </a:cubicBezTo>
                    <a:lnTo>
                      <a:pt x="10" y="1"/>
                    </a:lnTo>
                    <a:lnTo>
                      <a:pt x="14" y="1"/>
                    </a:lnTo>
                    <a:close/>
                    <a:moveTo>
                      <a:pt x="10" y="1"/>
                    </a:moveTo>
                    <a:lnTo>
                      <a:pt x="1" y="4"/>
                    </a:lnTo>
                    <a:cubicBezTo>
                      <a:pt x="5" y="4"/>
                      <a:pt x="8" y="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735;p60"/>
              <p:cNvSpPr/>
              <p:nvPr/>
            </p:nvSpPr>
            <p:spPr>
              <a:xfrm>
                <a:off x="5389348" y="4389444"/>
                <a:ext cx="4547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41" h="4" extrusionOk="0">
                    <a:moveTo>
                      <a:pt x="1" y="1"/>
                    </a:moveTo>
                    <a:cubicBezTo>
                      <a:pt x="10" y="4"/>
                      <a:pt x="24" y="4"/>
                      <a:pt x="34" y="4"/>
                    </a:cubicBezTo>
                    <a:cubicBezTo>
                      <a:pt x="37" y="4"/>
                      <a:pt x="37" y="1"/>
                      <a:pt x="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736;p60"/>
              <p:cNvSpPr/>
              <p:nvPr/>
            </p:nvSpPr>
            <p:spPr>
              <a:xfrm>
                <a:off x="5339110" y="4069942"/>
                <a:ext cx="111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737;p60"/>
              <p:cNvSpPr/>
              <p:nvPr/>
            </p:nvSpPr>
            <p:spPr>
              <a:xfrm>
                <a:off x="5194386" y="3986545"/>
                <a:ext cx="632463" cy="476426"/>
              </a:xfrm>
              <a:custGeom>
                <a:avLst/>
                <a:gdLst/>
                <a:ahLst/>
                <a:cxnLst/>
                <a:rect l="l" t="t" r="r" b="b"/>
                <a:pathLst>
                  <a:path w="5703" h="4296" extrusionOk="0">
                    <a:moveTo>
                      <a:pt x="842" y="256"/>
                    </a:moveTo>
                    <a:cubicBezTo>
                      <a:pt x="843" y="257"/>
                      <a:pt x="845" y="258"/>
                      <a:pt x="847" y="258"/>
                    </a:cubicBezTo>
                    <a:lnTo>
                      <a:pt x="847" y="258"/>
                    </a:lnTo>
                    <a:cubicBezTo>
                      <a:pt x="846" y="258"/>
                      <a:pt x="844" y="257"/>
                      <a:pt x="842" y="256"/>
                    </a:cubicBezTo>
                    <a:close/>
                    <a:moveTo>
                      <a:pt x="1292" y="528"/>
                    </a:moveTo>
                    <a:cubicBezTo>
                      <a:pt x="1292" y="528"/>
                      <a:pt x="1292" y="528"/>
                      <a:pt x="1292" y="529"/>
                    </a:cubicBezTo>
                    <a:lnTo>
                      <a:pt x="1292" y="529"/>
                    </a:lnTo>
                    <a:cubicBezTo>
                      <a:pt x="1292" y="528"/>
                      <a:pt x="1292" y="528"/>
                      <a:pt x="1292" y="528"/>
                    </a:cubicBezTo>
                    <a:close/>
                    <a:moveTo>
                      <a:pt x="1292" y="529"/>
                    </a:moveTo>
                    <a:cubicBezTo>
                      <a:pt x="1294" y="534"/>
                      <a:pt x="1295" y="540"/>
                      <a:pt x="1297" y="545"/>
                    </a:cubicBezTo>
                    <a:lnTo>
                      <a:pt x="1297" y="545"/>
                    </a:lnTo>
                    <a:cubicBezTo>
                      <a:pt x="1298" y="546"/>
                      <a:pt x="1298" y="547"/>
                      <a:pt x="1299" y="548"/>
                    </a:cubicBezTo>
                    <a:cubicBezTo>
                      <a:pt x="1299" y="544"/>
                      <a:pt x="1296" y="541"/>
                      <a:pt x="1292" y="529"/>
                    </a:cubicBezTo>
                    <a:close/>
                    <a:moveTo>
                      <a:pt x="985" y="1450"/>
                    </a:moveTo>
                    <a:lnTo>
                      <a:pt x="985" y="1450"/>
                    </a:lnTo>
                    <a:cubicBezTo>
                      <a:pt x="986" y="1450"/>
                      <a:pt x="986" y="1450"/>
                      <a:pt x="987" y="1450"/>
                    </a:cubicBezTo>
                    <a:lnTo>
                      <a:pt x="987" y="1450"/>
                    </a:lnTo>
                    <a:lnTo>
                      <a:pt x="987" y="1454"/>
                    </a:lnTo>
                    <a:cubicBezTo>
                      <a:pt x="974" y="1468"/>
                      <a:pt x="967" y="1468"/>
                      <a:pt x="964" y="1468"/>
                    </a:cubicBezTo>
                    <a:cubicBezTo>
                      <a:pt x="970" y="1462"/>
                      <a:pt x="977" y="1458"/>
                      <a:pt x="985" y="1450"/>
                    </a:cubicBezTo>
                    <a:close/>
                    <a:moveTo>
                      <a:pt x="969" y="1451"/>
                    </a:moveTo>
                    <a:cubicBezTo>
                      <a:pt x="962" y="1457"/>
                      <a:pt x="953" y="1464"/>
                      <a:pt x="944" y="1471"/>
                    </a:cubicBezTo>
                    <a:cubicBezTo>
                      <a:pt x="950" y="1464"/>
                      <a:pt x="955" y="1458"/>
                      <a:pt x="961" y="1451"/>
                    </a:cubicBezTo>
                    <a:lnTo>
                      <a:pt x="961" y="1451"/>
                    </a:lnTo>
                    <a:cubicBezTo>
                      <a:pt x="964" y="1451"/>
                      <a:pt x="967" y="1451"/>
                      <a:pt x="969" y="1451"/>
                    </a:cubicBezTo>
                    <a:close/>
                    <a:moveTo>
                      <a:pt x="795" y="1508"/>
                    </a:moveTo>
                    <a:cubicBezTo>
                      <a:pt x="802" y="1511"/>
                      <a:pt x="799" y="1514"/>
                      <a:pt x="789" y="1521"/>
                    </a:cubicBezTo>
                    <a:lnTo>
                      <a:pt x="789" y="1521"/>
                    </a:lnTo>
                    <a:cubicBezTo>
                      <a:pt x="790" y="1520"/>
                      <a:pt x="790" y="1520"/>
                      <a:pt x="789" y="1520"/>
                    </a:cubicBezTo>
                    <a:lnTo>
                      <a:pt x="789" y="1520"/>
                    </a:lnTo>
                    <a:cubicBezTo>
                      <a:pt x="788" y="1520"/>
                      <a:pt x="769" y="1529"/>
                      <a:pt x="755" y="1534"/>
                    </a:cubicBezTo>
                    <a:cubicBezTo>
                      <a:pt x="769" y="1528"/>
                      <a:pt x="782" y="1521"/>
                      <a:pt x="795" y="1508"/>
                    </a:cubicBezTo>
                    <a:close/>
                    <a:moveTo>
                      <a:pt x="827" y="1468"/>
                    </a:moveTo>
                    <a:cubicBezTo>
                      <a:pt x="742" y="1537"/>
                      <a:pt x="630" y="1592"/>
                      <a:pt x="533" y="1630"/>
                    </a:cubicBezTo>
                    <a:lnTo>
                      <a:pt x="501" y="1656"/>
                    </a:lnTo>
                    <a:cubicBezTo>
                      <a:pt x="497" y="1659"/>
                      <a:pt x="493" y="1660"/>
                      <a:pt x="490" y="1660"/>
                    </a:cubicBezTo>
                    <a:cubicBezTo>
                      <a:pt x="486" y="1660"/>
                      <a:pt x="485" y="1658"/>
                      <a:pt x="490" y="1653"/>
                    </a:cubicBezTo>
                    <a:lnTo>
                      <a:pt x="490" y="1653"/>
                    </a:lnTo>
                    <a:cubicBezTo>
                      <a:pt x="451" y="1667"/>
                      <a:pt x="490" y="1664"/>
                      <a:pt x="474" y="1673"/>
                    </a:cubicBezTo>
                    <a:cubicBezTo>
                      <a:pt x="464" y="1677"/>
                      <a:pt x="457" y="1679"/>
                      <a:pt x="452" y="1679"/>
                    </a:cubicBezTo>
                    <a:cubicBezTo>
                      <a:pt x="447" y="1679"/>
                      <a:pt x="447" y="1676"/>
                      <a:pt x="454" y="1670"/>
                    </a:cubicBezTo>
                    <a:lnTo>
                      <a:pt x="454" y="1670"/>
                    </a:lnTo>
                    <a:cubicBezTo>
                      <a:pt x="409" y="1698"/>
                      <a:pt x="316" y="1737"/>
                      <a:pt x="249" y="1737"/>
                    </a:cubicBezTo>
                    <a:cubicBezTo>
                      <a:pt x="228" y="1737"/>
                      <a:pt x="209" y="1733"/>
                      <a:pt x="196" y="1723"/>
                    </a:cubicBezTo>
                    <a:lnTo>
                      <a:pt x="209" y="1723"/>
                    </a:lnTo>
                    <a:cubicBezTo>
                      <a:pt x="192" y="1716"/>
                      <a:pt x="183" y="1713"/>
                      <a:pt x="169" y="1710"/>
                    </a:cubicBezTo>
                    <a:cubicBezTo>
                      <a:pt x="159" y="1706"/>
                      <a:pt x="146" y="1693"/>
                      <a:pt x="153" y="1673"/>
                    </a:cubicBezTo>
                    <a:lnTo>
                      <a:pt x="153" y="1673"/>
                    </a:lnTo>
                    <a:lnTo>
                      <a:pt x="156" y="1680"/>
                    </a:lnTo>
                    <a:cubicBezTo>
                      <a:pt x="153" y="1640"/>
                      <a:pt x="219" y="1597"/>
                      <a:pt x="275" y="1581"/>
                    </a:cubicBezTo>
                    <a:cubicBezTo>
                      <a:pt x="338" y="1564"/>
                      <a:pt x="401" y="1551"/>
                      <a:pt x="454" y="1547"/>
                    </a:cubicBezTo>
                    <a:cubicBezTo>
                      <a:pt x="467" y="1528"/>
                      <a:pt x="583" y="1524"/>
                      <a:pt x="590" y="1501"/>
                    </a:cubicBezTo>
                    <a:lnTo>
                      <a:pt x="646" y="1501"/>
                    </a:lnTo>
                    <a:cubicBezTo>
                      <a:pt x="669" y="1501"/>
                      <a:pt x="686" y="1501"/>
                      <a:pt x="752" y="1494"/>
                    </a:cubicBezTo>
                    <a:cubicBezTo>
                      <a:pt x="782" y="1491"/>
                      <a:pt x="794" y="1475"/>
                      <a:pt x="827" y="1468"/>
                    </a:cubicBezTo>
                    <a:close/>
                    <a:moveTo>
                      <a:pt x="412" y="1767"/>
                    </a:moveTo>
                    <a:cubicBezTo>
                      <a:pt x="409" y="1768"/>
                      <a:pt x="405" y="1768"/>
                      <a:pt x="401" y="1769"/>
                    </a:cubicBezTo>
                    <a:cubicBezTo>
                      <a:pt x="406" y="1768"/>
                      <a:pt x="409" y="1768"/>
                      <a:pt x="412" y="1767"/>
                    </a:cubicBezTo>
                    <a:close/>
                    <a:moveTo>
                      <a:pt x="2941" y="2952"/>
                    </a:moveTo>
                    <a:cubicBezTo>
                      <a:pt x="2939" y="2960"/>
                      <a:pt x="2936" y="2969"/>
                      <a:pt x="2932" y="2979"/>
                    </a:cubicBezTo>
                    <a:lnTo>
                      <a:pt x="2932" y="2979"/>
                    </a:lnTo>
                    <a:cubicBezTo>
                      <a:pt x="2930" y="2980"/>
                      <a:pt x="2928" y="2980"/>
                      <a:pt x="2926" y="2980"/>
                    </a:cubicBezTo>
                    <a:lnTo>
                      <a:pt x="2926" y="2980"/>
                    </a:lnTo>
                    <a:cubicBezTo>
                      <a:pt x="2931" y="2970"/>
                      <a:pt x="2936" y="2961"/>
                      <a:pt x="2941" y="2952"/>
                    </a:cubicBezTo>
                    <a:close/>
                    <a:moveTo>
                      <a:pt x="2838" y="2981"/>
                    </a:moveTo>
                    <a:cubicBezTo>
                      <a:pt x="2842" y="2981"/>
                      <a:pt x="2845" y="2981"/>
                      <a:pt x="2847" y="2981"/>
                    </a:cubicBezTo>
                    <a:lnTo>
                      <a:pt x="2847" y="2981"/>
                    </a:lnTo>
                    <a:cubicBezTo>
                      <a:pt x="2843" y="2987"/>
                      <a:pt x="2838" y="2993"/>
                      <a:pt x="2833" y="2999"/>
                    </a:cubicBezTo>
                    <a:lnTo>
                      <a:pt x="2833" y="2999"/>
                    </a:lnTo>
                    <a:cubicBezTo>
                      <a:pt x="2815" y="2995"/>
                      <a:pt x="2815" y="2986"/>
                      <a:pt x="2838" y="2981"/>
                    </a:cubicBezTo>
                    <a:close/>
                    <a:moveTo>
                      <a:pt x="2372" y="3018"/>
                    </a:moveTo>
                    <a:lnTo>
                      <a:pt x="2350" y="3025"/>
                    </a:lnTo>
                    <a:lnTo>
                      <a:pt x="2350" y="3025"/>
                    </a:lnTo>
                    <a:cubicBezTo>
                      <a:pt x="2357" y="3023"/>
                      <a:pt x="2364" y="3021"/>
                      <a:pt x="2372" y="3018"/>
                    </a:cubicBezTo>
                    <a:close/>
                    <a:moveTo>
                      <a:pt x="2262" y="3051"/>
                    </a:moveTo>
                    <a:lnTo>
                      <a:pt x="2262" y="3051"/>
                    </a:lnTo>
                    <a:cubicBezTo>
                      <a:pt x="2261" y="3051"/>
                      <a:pt x="2260" y="3052"/>
                      <a:pt x="2259" y="3052"/>
                    </a:cubicBezTo>
                    <a:lnTo>
                      <a:pt x="2259" y="3052"/>
                    </a:lnTo>
                    <a:cubicBezTo>
                      <a:pt x="2260" y="3052"/>
                      <a:pt x="2261" y="3051"/>
                      <a:pt x="2262" y="3051"/>
                    </a:cubicBezTo>
                    <a:close/>
                    <a:moveTo>
                      <a:pt x="2390" y="3105"/>
                    </a:moveTo>
                    <a:cubicBezTo>
                      <a:pt x="2388" y="3106"/>
                      <a:pt x="2386" y="3106"/>
                      <a:pt x="2384" y="3107"/>
                    </a:cubicBezTo>
                    <a:cubicBezTo>
                      <a:pt x="2387" y="3106"/>
                      <a:pt x="2389" y="3106"/>
                      <a:pt x="2390" y="3105"/>
                    </a:cubicBezTo>
                    <a:close/>
                    <a:moveTo>
                      <a:pt x="1981" y="3140"/>
                    </a:moveTo>
                    <a:cubicBezTo>
                      <a:pt x="1980" y="3140"/>
                      <a:pt x="1979" y="3140"/>
                      <a:pt x="1977" y="3140"/>
                    </a:cubicBezTo>
                    <a:cubicBezTo>
                      <a:pt x="1976" y="3141"/>
                      <a:pt x="1974" y="3142"/>
                      <a:pt x="1972" y="3143"/>
                    </a:cubicBezTo>
                    <a:lnTo>
                      <a:pt x="1972" y="3143"/>
                    </a:lnTo>
                    <a:cubicBezTo>
                      <a:pt x="1977" y="3141"/>
                      <a:pt x="1981" y="3140"/>
                      <a:pt x="1981" y="3140"/>
                    </a:cubicBezTo>
                    <a:close/>
                    <a:moveTo>
                      <a:pt x="1972" y="3143"/>
                    </a:moveTo>
                    <a:cubicBezTo>
                      <a:pt x="1970" y="3144"/>
                      <a:pt x="1968" y="3145"/>
                      <a:pt x="1966" y="3146"/>
                    </a:cubicBezTo>
                    <a:lnTo>
                      <a:pt x="1966" y="3146"/>
                    </a:lnTo>
                    <a:cubicBezTo>
                      <a:pt x="1968" y="3145"/>
                      <a:pt x="1970" y="3144"/>
                      <a:pt x="1972" y="3143"/>
                    </a:cubicBezTo>
                    <a:close/>
                    <a:moveTo>
                      <a:pt x="4429" y="3288"/>
                    </a:moveTo>
                    <a:lnTo>
                      <a:pt x="4429" y="3288"/>
                    </a:lnTo>
                    <a:cubicBezTo>
                      <a:pt x="4433" y="3289"/>
                      <a:pt x="4436" y="3290"/>
                      <a:pt x="4438" y="3290"/>
                    </a:cubicBezTo>
                    <a:cubicBezTo>
                      <a:pt x="4434" y="3289"/>
                      <a:pt x="4432" y="3289"/>
                      <a:pt x="4429" y="3288"/>
                    </a:cubicBezTo>
                    <a:close/>
                    <a:moveTo>
                      <a:pt x="4742" y="3425"/>
                    </a:moveTo>
                    <a:cubicBezTo>
                      <a:pt x="4743" y="3425"/>
                      <a:pt x="4743" y="3425"/>
                      <a:pt x="4743" y="3425"/>
                    </a:cubicBezTo>
                    <a:lnTo>
                      <a:pt x="4743" y="3425"/>
                    </a:lnTo>
                    <a:cubicBezTo>
                      <a:pt x="4744" y="3425"/>
                      <a:pt x="4745" y="3425"/>
                      <a:pt x="4746" y="3425"/>
                    </a:cubicBezTo>
                    <a:close/>
                    <a:moveTo>
                      <a:pt x="2020" y="3577"/>
                    </a:moveTo>
                    <a:cubicBezTo>
                      <a:pt x="2017" y="3579"/>
                      <a:pt x="2011" y="3581"/>
                      <a:pt x="2008" y="3583"/>
                    </a:cubicBezTo>
                    <a:lnTo>
                      <a:pt x="2008" y="3583"/>
                    </a:lnTo>
                    <a:cubicBezTo>
                      <a:pt x="2013" y="3581"/>
                      <a:pt x="2017" y="3579"/>
                      <a:pt x="2020" y="3577"/>
                    </a:cubicBezTo>
                    <a:close/>
                    <a:moveTo>
                      <a:pt x="2048" y="3652"/>
                    </a:moveTo>
                    <a:cubicBezTo>
                      <a:pt x="2045" y="3653"/>
                      <a:pt x="2043" y="3653"/>
                      <a:pt x="2040" y="3654"/>
                    </a:cubicBezTo>
                    <a:cubicBezTo>
                      <a:pt x="2045" y="3654"/>
                      <a:pt x="2047" y="3653"/>
                      <a:pt x="2048" y="3652"/>
                    </a:cubicBezTo>
                    <a:close/>
                    <a:moveTo>
                      <a:pt x="2804" y="3036"/>
                    </a:moveTo>
                    <a:lnTo>
                      <a:pt x="2804" y="3036"/>
                    </a:lnTo>
                    <a:cubicBezTo>
                      <a:pt x="2803" y="3038"/>
                      <a:pt x="2801" y="3040"/>
                      <a:pt x="2799" y="3042"/>
                    </a:cubicBezTo>
                    <a:lnTo>
                      <a:pt x="2799" y="3042"/>
                    </a:lnTo>
                    <a:lnTo>
                      <a:pt x="2792" y="3044"/>
                    </a:lnTo>
                    <a:lnTo>
                      <a:pt x="2792" y="3044"/>
                    </a:lnTo>
                    <a:lnTo>
                      <a:pt x="2798" y="3043"/>
                    </a:lnTo>
                    <a:lnTo>
                      <a:pt x="2798" y="3043"/>
                    </a:lnTo>
                    <a:cubicBezTo>
                      <a:pt x="2762" y="3086"/>
                      <a:pt x="2723" y="3126"/>
                      <a:pt x="2682" y="3163"/>
                    </a:cubicBezTo>
                    <a:cubicBezTo>
                      <a:pt x="2627" y="3213"/>
                      <a:pt x="2676" y="3220"/>
                      <a:pt x="2590" y="3273"/>
                    </a:cubicBezTo>
                    <a:lnTo>
                      <a:pt x="2603" y="3246"/>
                    </a:lnTo>
                    <a:lnTo>
                      <a:pt x="2603" y="3246"/>
                    </a:lnTo>
                    <a:cubicBezTo>
                      <a:pt x="2494" y="3359"/>
                      <a:pt x="2345" y="3438"/>
                      <a:pt x="2210" y="3514"/>
                    </a:cubicBezTo>
                    <a:cubicBezTo>
                      <a:pt x="2219" y="3508"/>
                      <a:pt x="2216" y="3504"/>
                      <a:pt x="2229" y="3498"/>
                    </a:cubicBezTo>
                    <a:lnTo>
                      <a:pt x="2229" y="3498"/>
                    </a:lnTo>
                    <a:cubicBezTo>
                      <a:pt x="2196" y="3508"/>
                      <a:pt x="2120" y="3548"/>
                      <a:pt x="2123" y="3554"/>
                    </a:cubicBezTo>
                    <a:cubicBezTo>
                      <a:pt x="2117" y="3556"/>
                      <a:pt x="2113" y="3557"/>
                      <a:pt x="2111" y="3557"/>
                    </a:cubicBezTo>
                    <a:cubicBezTo>
                      <a:pt x="2109" y="3557"/>
                      <a:pt x="2108" y="3556"/>
                      <a:pt x="2106" y="3554"/>
                    </a:cubicBezTo>
                    <a:cubicBezTo>
                      <a:pt x="2106" y="3554"/>
                      <a:pt x="2106" y="3551"/>
                      <a:pt x="2100" y="3551"/>
                    </a:cubicBezTo>
                    <a:cubicBezTo>
                      <a:pt x="2068" y="3557"/>
                      <a:pt x="2030" y="3588"/>
                      <a:pt x="2010" y="3588"/>
                    </a:cubicBezTo>
                    <a:cubicBezTo>
                      <a:pt x="2009" y="3588"/>
                      <a:pt x="2008" y="3588"/>
                      <a:pt x="2007" y="3588"/>
                    </a:cubicBezTo>
                    <a:cubicBezTo>
                      <a:pt x="2006" y="3586"/>
                      <a:pt x="2006" y="3585"/>
                      <a:pt x="2008" y="3583"/>
                    </a:cubicBezTo>
                    <a:lnTo>
                      <a:pt x="2008" y="3583"/>
                    </a:lnTo>
                    <a:cubicBezTo>
                      <a:pt x="1980" y="3594"/>
                      <a:pt x="1928" y="3604"/>
                      <a:pt x="1947" y="3607"/>
                    </a:cubicBezTo>
                    <a:cubicBezTo>
                      <a:pt x="1888" y="3617"/>
                      <a:pt x="1838" y="3637"/>
                      <a:pt x="1792" y="3637"/>
                    </a:cubicBezTo>
                    <a:cubicBezTo>
                      <a:pt x="1762" y="3654"/>
                      <a:pt x="1693" y="3643"/>
                      <a:pt x="1686" y="3660"/>
                    </a:cubicBezTo>
                    <a:cubicBezTo>
                      <a:pt x="1687" y="3652"/>
                      <a:pt x="1665" y="3650"/>
                      <a:pt x="1638" y="3650"/>
                    </a:cubicBezTo>
                    <a:cubicBezTo>
                      <a:pt x="1605" y="3650"/>
                      <a:pt x="1565" y="3653"/>
                      <a:pt x="1547" y="3657"/>
                    </a:cubicBezTo>
                    <a:cubicBezTo>
                      <a:pt x="1560" y="3654"/>
                      <a:pt x="1517" y="3647"/>
                      <a:pt x="1534" y="3643"/>
                    </a:cubicBezTo>
                    <a:cubicBezTo>
                      <a:pt x="1507" y="3641"/>
                      <a:pt x="1484" y="3636"/>
                      <a:pt x="1474" y="3636"/>
                    </a:cubicBezTo>
                    <a:cubicBezTo>
                      <a:pt x="1469" y="3636"/>
                      <a:pt x="1466" y="3637"/>
                      <a:pt x="1467" y="3640"/>
                    </a:cubicBezTo>
                    <a:cubicBezTo>
                      <a:pt x="1438" y="3620"/>
                      <a:pt x="1418" y="3607"/>
                      <a:pt x="1404" y="3591"/>
                    </a:cubicBezTo>
                    <a:cubicBezTo>
                      <a:pt x="1391" y="3571"/>
                      <a:pt x="1388" y="3544"/>
                      <a:pt x="1404" y="3534"/>
                    </a:cubicBezTo>
                    <a:cubicBezTo>
                      <a:pt x="1408" y="3488"/>
                      <a:pt x="1447" y="3449"/>
                      <a:pt x="1494" y="3412"/>
                    </a:cubicBezTo>
                    <a:cubicBezTo>
                      <a:pt x="1537" y="3375"/>
                      <a:pt x="1583" y="3345"/>
                      <a:pt x="1633" y="3319"/>
                    </a:cubicBezTo>
                    <a:lnTo>
                      <a:pt x="1633" y="3319"/>
                    </a:lnTo>
                    <a:cubicBezTo>
                      <a:pt x="1637" y="3332"/>
                      <a:pt x="1527" y="3379"/>
                      <a:pt x="1540" y="3392"/>
                    </a:cubicBezTo>
                    <a:cubicBezTo>
                      <a:pt x="1623" y="3332"/>
                      <a:pt x="1676" y="3296"/>
                      <a:pt x="1779" y="3263"/>
                    </a:cubicBezTo>
                    <a:cubicBezTo>
                      <a:pt x="1784" y="3261"/>
                      <a:pt x="1786" y="3260"/>
                      <a:pt x="1787" y="3260"/>
                    </a:cubicBezTo>
                    <a:lnTo>
                      <a:pt x="1787" y="3260"/>
                    </a:lnTo>
                    <a:cubicBezTo>
                      <a:pt x="1791" y="3260"/>
                      <a:pt x="1764" y="3274"/>
                      <a:pt x="1759" y="3279"/>
                    </a:cubicBezTo>
                    <a:cubicBezTo>
                      <a:pt x="1855" y="3236"/>
                      <a:pt x="1958" y="3216"/>
                      <a:pt x="2047" y="3186"/>
                    </a:cubicBezTo>
                    <a:lnTo>
                      <a:pt x="2047" y="3186"/>
                    </a:lnTo>
                    <a:cubicBezTo>
                      <a:pt x="2047" y="3186"/>
                      <a:pt x="2037" y="3190"/>
                      <a:pt x="2027" y="3197"/>
                    </a:cubicBezTo>
                    <a:cubicBezTo>
                      <a:pt x="2047" y="3190"/>
                      <a:pt x="2074" y="3186"/>
                      <a:pt x="2066" y="3180"/>
                    </a:cubicBezTo>
                    <a:lnTo>
                      <a:pt x="2066" y="3180"/>
                    </a:lnTo>
                    <a:lnTo>
                      <a:pt x="2051" y="3186"/>
                    </a:lnTo>
                    <a:cubicBezTo>
                      <a:pt x="2020" y="3183"/>
                      <a:pt x="2104" y="3152"/>
                      <a:pt x="2118" y="3142"/>
                    </a:cubicBezTo>
                    <a:lnTo>
                      <a:pt x="2118" y="3142"/>
                    </a:lnTo>
                    <a:cubicBezTo>
                      <a:pt x="2113" y="3148"/>
                      <a:pt x="2117" y="3150"/>
                      <a:pt x="2124" y="3150"/>
                    </a:cubicBezTo>
                    <a:cubicBezTo>
                      <a:pt x="2131" y="3150"/>
                      <a:pt x="2141" y="3148"/>
                      <a:pt x="2150" y="3147"/>
                    </a:cubicBezTo>
                    <a:cubicBezTo>
                      <a:pt x="2158" y="3145"/>
                      <a:pt x="2166" y="3144"/>
                      <a:pt x="2172" y="3144"/>
                    </a:cubicBezTo>
                    <a:cubicBezTo>
                      <a:pt x="2183" y="3144"/>
                      <a:pt x="2188" y="3148"/>
                      <a:pt x="2173" y="3163"/>
                    </a:cubicBezTo>
                    <a:cubicBezTo>
                      <a:pt x="2183" y="3157"/>
                      <a:pt x="2199" y="3150"/>
                      <a:pt x="2193" y="3147"/>
                    </a:cubicBezTo>
                    <a:cubicBezTo>
                      <a:pt x="2198" y="3146"/>
                      <a:pt x="2202" y="3145"/>
                      <a:pt x="2205" y="3145"/>
                    </a:cubicBezTo>
                    <a:cubicBezTo>
                      <a:pt x="2214" y="3145"/>
                      <a:pt x="2215" y="3149"/>
                      <a:pt x="2202" y="3157"/>
                    </a:cubicBezTo>
                    <a:cubicBezTo>
                      <a:pt x="2269" y="3137"/>
                      <a:pt x="2242" y="3134"/>
                      <a:pt x="2302" y="3120"/>
                    </a:cubicBezTo>
                    <a:lnTo>
                      <a:pt x="2302" y="3120"/>
                    </a:lnTo>
                    <a:cubicBezTo>
                      <a:pt x="2305" y="3123"/>
                      <a:pt x="2292" y="3127"/>
                      <a:pt x="2285" y="3134"/>
                    </a:cubicBezTo>
                    <a:cubicBezTo>
                      <a:pt x="2315" y="3120"/>
                      <a:pt x="2345" y="3107"/>
                      <a:pt x="2395" y="3097"/>
                    </a:cubicBezTo>
                    <a:lnTo>
                      <a:pt x="2395" y="3097"/>
                    </a:lnTo>
                    <a:cubicBezTo>
                      <a:pt x="2395" y="3100"/>
                      <a:pt x="2399" y="3103"/>
                      <a:pt x="2390" y="3105"/>
                    </a:cubicBezTo>
                    <a:lnTo>
                      <a:pt x="2390" y="3105"/>
                    </a:lnTo>
                    <a:cubicBezTo>
                      <a:pt x="2474" y="3086"/>
                      <a:pt x="2533" y="3057"/>
                      <a:pt x="2630" y="3054"/>
                    </a:cubicBezTo>
                    <a:lnTo>
                      <a:pt x="2630" y="3054"/>
                    </a:lnTo>
                    <a:cubicBezTo>
                      <a:pt x="2621" y="3060"/>
                      <a:pt x="2622" y="3063"/>
                      <a:pt x="2628" y="3063"/>
                    </a:cubicBezTo>
                    <a:cubicBezTo>
                      <a:pt x="2631" y="3063"/>
                      <a:pt x="2635" y="3062"/>
                      <a:pt x="2639" y="3061"/>
                    </a:cubicBezTo>
                    <a:cubicBezTo>
                      <a:pt x="2653" y="3061"/>
                      <a:pt x="2667" y="3061"/>
                      <a:pt x="2670" y="3067"/>
                    </a:cubicBezTo>
                    <a:lnTo>
                      <a:pt x="2722" y="3058"/>
                    </a:lnTo>
                    <a:lnTo>
                      <a:pt x="2702" y="3054"/>
                    </a:lnTo>
                    <a:cubicBezTo>
                      <a:pt x="2738" y="3049"/>
                      <a:pt x="2770" y="3039"/>
                      <a:pt x="2804" y="3036"/>
                    </a:cubicBezTo>
                    <a:close/>
                    <a:moveTo>
                      <a:pt x="1581" y="3719"/>
                    </a:moveTo>
                    <a:cubicBezTo>
                      <a:pt x="1581" y="3719"/>
                      <a:pt x="1580" y="3719"/>
                      <a:pt x="1580" y="3720"/>
                    </a:cubicBezTo>
                    <a:cubicBezTo>
                      <a:pt x="1580" y="3720"/>
                      <a:pt x="1582" y="3720"/>
                      <a:pt x="1581" y="3719"/>
                    </a:cubicBezTo>
                    <a:close/>
                    <a:moveTo>
                      <a:pt x="5516" y="4047"/>
                    </a:moveTo>
                    <a:lnTo>
                      <a:pt x="5517" y="4048"/>
                    </a:lnTo>
                    <a:cubicBezTo>
                      <a:pt x="5517" y="4048"/>
                      <a:pt x="5517" y="4047"/>
                      <a:pt x="5516" y="4047"/>
                    </a:cubicBezTo>
                    <a:close/>
                    <a:moveTo>
                      <a:pt x="5690" y="4273"/>
                    </a:moveTo>
                    <a:lnTo>
                      <a:pt x="5693" y="4278"/>
                    </a:lnTo>
                    <a:lnTo>
                      <a:pt x="5693" y="4278"/>
                    </a:lnTo>
                    <a:cubicBezTo>
                      <a:pt x="5692" y="4277"/>
                      <a:pt x="5691" y="4275"/>
                      <a:pt x="5690" y="4273"/>
                    </a:cubicBezTo>
                    <a:close/>
                    <a:moveTo>
                      <a:pt x="112" y="0"/>
                    </a:moveTo>
                    <a:cubicBezTo>
                      <a:pt x="72" y="0"/>
                      <a:pt x="22" y="8"/>
                      <a:pt x="33" y="11"/>
                    </a:cubicBezTo>
                    <a:cubicBezTo>
                      <a:pt x="47" y="14"/>
                      <a:pt x="73" y="21"/>
                      <a:pt x="73" y="24"/>
                    </a:cubicBezTo>
                    <a:lnTo>
                      <a:pt x="37" y="24"/>
                    </a:lnTo>
                    <a:cubicBezTo>
                      <a:pt x="30" y="41"/>
                      <a:pt x="0" y="57"/>
                      <a:pt x="84" y="77"/>
                    </a:cubicBezTo>
                    <a:lnTo>
                      <a:pt x="143" y="74"/>
                    </a:lnTo>
                    <a:lnTo>
                      <a:pt x="163" y="84"/>
                    </a:lnTo>
                    <a:lnTo>
                      <a:pt x="113" y="80"/>
                    </a:lnTo>
                    <a:lnTo>
                      <a:pt x="113" y="80"/>
                    </a:lnTo>
                    <a:cubicBezTo>
                      <a:pt x="126" y="85"/>
                      <a:pt x="137" y="87"/>
                      <a:pt x="147" y="87"/>
                    </a:cubicBezTo>
                    <a:cubicBezTo>
                      <a:pt x="158" y="87"/>
                      <a:pt x="169" y="85"/>
                      <a:pt x="179" y="84"/>
                    </a:cubicBezTo>
                    <a:cubicBezTo>
                      <a:pt x="183" y="87"/>
                      <a:pt x="189" y="94"/>
                      <a:pt x="203" y="97"/>
                    </a:cubicBezTo>
                    <a:lnTo>
                      <a:pt x="262" y="87"/>
                    </a:lnTo>
                    <a:lnTo>
                      <a:pt x="262" y="87"/>
                    </a:lnTo>
                    <a:cubicBezTo>
                      <a:pt x="269" y="97"/>
                      <a:pt x="232" y="97"/>
                      <a:pt x="272" y="107"/>
                    </a:cubicBezTo>
                    <a:cubicBezTo>
                      <a:pt x="295" y="104"/>
                      <a:pt x="258" y="90"/>
                      <a:pt x="281" y="90"/>
                    </a:cubicBezTo>
                    <a:cubicBezTo>
                      <a:pt x="284" y="90"/>
                      <a:pt x="287" y="90"/>
                      <a:pt x="292" y="91"/>
                    </a:cubicBezTo>
                    <a:cubicBezTo>
                      <a:pt x="322" y="103"/>
                      <a:pt x="312" y="107"/>
                      <a:pt x="345" y="107"/>
                    </a:cubicBezTo>
                    <a:cubicBezTo>
                      <a:pt x="348" y="114"/>
                      <a:pt x="342" y="114"/>
                      <a:pt x="328" y="114"/>
                    </a:cubicBezTo>
                    <a:cubicBezTo>
                      <a:pt x="342" y="114"/>
                      <a:pt x="355" y="117"/>
                      <a:pt x="371" y="117"/>
                    </a:cubicBezTo>
                    <a:cubicBezTo>
                      <a:pt x="385" y="119"/>
                      <a:pt x="399" y="121"/>
                      <a:pt x="410" y="121"/>
                    </a:cubicBezTo>
                    <a:cubicBezTo>
                      <a:pt x="414" y="121"/>
                      <a:pt x="418" y="121"/>
                      <a:pt x="421" y="120"/>
                    </a:cubicBezTo>
                    <a:cubicBezTo>
                      <a:pt x="448" y="134"/>
                      <a:pt x="521" y="140"/>
                      <a:pt x="514" y="153"/>
                    </a:cubicBezTo>
                    <a:cubicBezTo>
                      <a:pt x="524" y="153"/>
                      <a:pt x="567" y="157"/>
                      <a:pt x="593" y="160"/>
                    </a:cubicBezTo>
                    <a:cubicBezTo>
                      <a:pt x="541" y="166"/>
                      <a:pt x="689" y="190"/>
                      <a:pt x="669" y="206"/>
                    </a:cubicBezTo>
                    <a:cubicBezTo>
                      <a:pt x="672" y="205"/>
                      <a:pt x="675" y="205"/>
                      <a:pt x="678" y="205"/>
                    </a:cubicBezTo>
                    <a:cubicBezTo>
                      <a:pt x="721" y="205"/>
                      <a:pt x="799" y="244"/>
                      <a:pt x="858" y="259"/>
                    </a:cubicBezTo>
                    <a:cubicBezTo>
                      <a:pt x="856" y="259"/>
                      <a:pt x="851" y="259"/>
                      <a:pt x="847" y="258"/>
                    </a:cubicBezTo>
                    <a:lnTo>
                      <a:pt x="847" y="258"/>
                    </a:lnTo>
                    <a:cubicBezTo>
                      <a:pt x="875" y="271"/>
                      <a:pt x="882" y="283"/>
                      <a:pt x="898" y="296"/>
                    </a:cubicBezTo>
                    <a:cubicBezTo>
                      <a:pt x="901" y="293"/>
                      <a:pt x="906" y="292"/>
                      <a:pt x="911" y="292"/>
                    </a:cubicBezTo>
                    <a:cubicBezTo>
                      <a:pt x="932" y="292"/>
                      <a:pt x="967" y="307"/>
                      <a:pt x="990" y="312"/>
                    </a:cubicBezTo>
                    <a:cubicBezTo>
                      <a:pt x="1002" y="327"/>
                      <a:pt x="1001" y="331"/>
                      <a:pt x="994" y="331"/>
                    </a:cubicBezTo>
                    <a:cubicBezTo>
                      <a:pt x="991" y="331"/>
                      <a:pt x="988" y="330"/>
                      <a:pt x="984" y="329"/>
                    </a:cubicBezTo>
                    <a:cubicBezTo>
                      <a:pt x="980" y="327"/>
                      <a:pt x="975" y="326"/>
                      <a:pt x="972" y="326"/>
                    </a:cubicBezTo>
                    <a:cubicBezTo>
                      <a:pt x="967" y="326"/>
                      <a:pt x="964" y="328"/>
                      <a:pt x="964" y="332"/>
                    </a:cubicBezTo>
                    <a:cubicBezTo>
                      <a:pt x="965" y="332"/>
                      <a:pt x="966" y="331"/>
                      <a:pt x="967" y="331"/>
                    </a:cubicBezTo>
                    <a:cubicBezTo>
                      <a:pt x="973" y="331"/>
                      <a:pt x="987" y="337"/>
                      <a:pt x="1001" y="342"/>
                    </a:cubicBezTo>
                    <a:cubicBezTo>
                      <a:pt x="1011" y="346"/>
                      <a:pt x="1021" y="350"/>
                      <a:pt x="1026" y="350"/>
                    </a:cubicBezTo>
                    <a:cubicBezTo>
                      <a:pt x="1029" y="350"/>
                      <a:pt x="1029" y="349"/>
                      <a:pt x="1027" y="345"/>
                    </a:cubicBezTo>
                    <a:lnTo>
                      <a:pt x="1027" y="345"/>
                    </a:lnTo>
                    <a:cubicBezTo>
                      <a:pt x="1050" y="372"/>
                      <a:pt x="1050" y="365"/>
                      <a:pt x="1057" y="385"/>
                    </a:cubicBezTo>
                    <a:cubicBezTo>
                      <a:pt x="1060" y="383"/>
                      <a:pt x="1062" y="383"/>
                      <a:pt x="1064" y="383"/>
                    </a:cubicBezTo>
                    <a:cubicBezTo>
                      <a:pt x="1076" y="383"/>
                      <a:pt x="1087" y="403"/>
                      <a:pt x="1110" y="412"/>
                    </a:cubicBezTo>
                    <a:cubicBezTo>
                      <a:pt x="1140" y="448"/>
                      <a:pt x="1110" y="428"/>
                      <a:pt x="1149" y="461"/>
                    </a:cubicBezTo>
                    <a:cubicBezTo>
                      <a:pt x="1153" y="468"/>
                      <a:pt x="1153" y="470"/>
                      <a:pt x="1151" y="470"/>
                    </a:cubicBezTo>
                    <a:cubicBezTo>
                      <a:pt x="1145" y="470"/>
                      <a:pt x="1126" y="455"/>
                      <a:pt x="1126" y="455"/>
                    </a:cubicBezTo>
                    <a:lnTo>
                      <a:pt x="1126" y="455"/>
                    </a:lnTo>
                    <a:cubicBezTo>
                      <a:pt x="1140" y="470"/>
                      <a:pt x="1147" y="474"/>
                      <a:pt x="1151" y="474"/>
                    </a:cubicBezTo>
                    <a:cubicBezTo>
                      <a:pt x="1153" y="474"/>
                      <a:pt x="1155" y="473"/>
                      <a:pt x="1156" y="471"/>
                    </a:cubicBezTo>
                    <a:cubicBezTo>
                      <a:pt x="1159" y="469"/>
                      <a:pt x="1161" y="467"/>
                      <a:pt x="1163" y="467"/>
                    </a:cubicBezTo>
                    <a:cubicBezTo>
                      <a:pt x="1164" y="467"/>
                      <a:pt x="1165" y="467"/>
                      <a:pt x="1166" y="468"/>
                    </a:cubicBezTo>
                    <a:cubicBezTo>
                      <a:pt x="1212" y="511"/>
                      <a:pt x="1180" y="494"/>
                      <a:pt x="1186" y="514"/>
                    </a:cubicBezTo>
                    <a:cubicBezTo>
                      <a:pt x="1209" y="544"/>
                      <a:pt x="1239" y="560"/>
                      <a:pt x="1249" y="587"/>
                    </a:cubicBezTo>
                    <a:cubicBezTo>
                      <a:pt x="1249" y="590"/>
                      <a:pt x="1249" y="592"/>
                      <a:pt x="1248" y="592"/>
                    </a:cubicBezTo>
                    <a:cubicBezTo>
                      <a:pt x="1247" y="592"/>
                      <a:pt x="1246" y="592"/>
                      <a:pt x="1245" y="591"/>
                    </a:cubicBezTo>
                    <a:lnTo>
                      <a:pt x="1245" y="591"/>
                    </a:lnTo>
                    <a:cubicBezTo>
                      <a:pt x="1256" y="607"/>
                      <a:pt x="1276" y="634"/>
                      <a:pt x="1282" y="663"/>
                    </a:cubicBezTo>
                    <a:cubicBezTo>
                      <a:pt x="1288" y="693"/>
                      <a:pt x="1299" y="723"/>
                      <a:pt x="1308" y="746"/>
                    </a:cubicBezTo>
                    <a:cubicBezTo>
                      <a:pt x="1305" y="750"/>
                      <a:pt x="1305" y="750"/>
                      <a:pt x="1305" y="753"/>
                    </a:cubicBezTo>
                    <a:cubicBezTo>
                      <a:pt x="1311" y="742"/>
                      <a:pt x="1319" y="742"/>
                      <a:pt x="1322" y="742"/>
                    </a:cubicBezTo>
                    <a:cubicBezTo>
                      <a:pt x="1322" y="766"/>
                      <a:pt x="1331" y="789"/>
                      <a:pt x="1322" y="796"/>
                    </a:cubicBezTo>
                    <a:cubicBezTo>
                      <a:pt x="1322" y="782"/>
                      <a:pt x="1319" y="782"/>
                      <a:pt x="1315" y="773"/>
                    </a:cubicBezTo>
                    <a:lnTo>
                      <a:pt x="1315" y="773"/>
                    </a:lnTo>
                    <a:lnTo>
                      <a:pt x="1319" y="799"/>
                    </a:lnTo>
                    <a:cubicBezTo>
                      <a:pt x="1317" y="803"/>
                      <a:pt x="1315" y="804"/>
                      <a:pt x="1314" y="804"/>
                    </a:cubicBezTo>
                    <a:cubicBezTo>
                      <a:pt x="1311" y="804"/>
                      <a:pt x="1311" y="795"/>
                      <a:pt x="1311" y="786"/>
                    </a:cubicBezTo>
                    <a:cubicBezTo>
                      <a:pt x="1311" y="776"/>
                      <a:pt x="1308" y="766"/>
                      <a:pt x="1305" y="766"/>
                    </a:cubicBezTo>
                    <a:lnTo>
                      <a:pt x="1305" y="766"/>
                    </a:lnTo>
                    <a:cubicBezTo>
                      <a:pt x="1308" y="789"/>
                      <a:pt x="1315" y="816"/>
                      <a:pt x="1311" y="842"/>
                    </a:cubicBezTo>
                    <a:cubicBezTo>
                      <a:pt x="1308" y="866"/>
                      <a:pt x="1305" y="889"/>
                      <a:pt x="1302" y="908"/>
                    </a:cubicBezTo>
                    <a:cubicBezTo>
                      <a:pt x="1296" y="908"/>
                      <a:pt x="1296" y="895"/>
                      <a:pt x="1299" y="881"/>
                    </a:cubicBezTo>
                    <a:cubicBezTo>
                      <a:pt x="1301" y="869"/>
                      <a:pt x="1303" y="854"/>
                      <a:pt x="1300" y="854"/>
                    </a:cubicBezTo>
                    <a:lnTo>
                      <a:pt x="1300" y="854"/>
                    </a:lnTo>
                    <a:cubicBezTo>
                      <a:pt x="1299" y="854"/>
                      <a:pt x="1296" y="858"/>
                      <a:pt x="1292" y="869"/>
                    </a:cubicBezTo>
                    <a:cubicBezTo>
                      <a:pt x="1299" y="849"/>
                      <a:pt x="1305" y="832"/>
                      <a:pt x="1305" y="812"/>
                    </a:cubicBezTo>
                    <a:lnTo>
                      <a:pt x="1305" y="812"/>
                    </a:lnTo>
                    <a:cubicBezTo>
                      <a:pt x="1301" y="822"/>
                      <a:pt x="1298" y="825"/>
                      <a:pt x="1297" y="825"/>
                    </a:cubicBezTo>
                    <a:cubicBezTo>
                      <a:pt x="1296" y="825"/>
                      <a:pt x="1296" y="821"/>
                      <a:pt x="1296" y="816"/>
                    </a:cubicBezTo>
                    <a:cubicBezTo>
                      <a:pt x="1296" y="810"/>
                      <a:pt x="1296" y="805"/>
                      <a:pt x="1294" y="805"/>
                    </a:cubicBezTo>
                    <a:cubicBezTo>
                      <a:pt x="1292" y="805"/>
                      <a:pt x="1290" y="808"/>
                      <a:pt x="1285" y="816"/>
                    </a:cubicBezTo>
                    <a:cubicBezTo>
                      <a:pt x="1269" y="885"/>
                      <a:pt x="1285" y="898"/>
                      <a:pt x="1252" y="965"/>
                    </a:cubicBezTo>
                    <a:cubicBezTo>
                      <a:pt x="1252" y="974"/>
                      <a:pt x="1256" y="974"/>
                      <a:pt x="1259" y="974"/>
                    </a:cubicBezTo>
                    <a:cubicBezTo>
                      <a:pt x="1262" y="974"/>
                      <a:pt x="1262" y="974"/>
                      <a:pt x="1265" y="981"/>
                    </a:cubicBezTo>
                    <a:cubicBezTo>
                      <a:pt x="1229" y="1087"/>
                      <a:pt x="1199" y="1044"/>
                      <a:pt x="1172" y="1120"/>
                    </a:cubicBezTo>
                    <a:cubicBezTo>
                      <a:pt x="1166" y="1140"/>
                      <a:pt x="1176" y="1156"/>
                      <a:pt x="1133" y="1199"/>
                    </a:cubicBezTo>
                    <a:lnTo>
                      <a:pt x="1133" y="1173"/>
                    </a:lnTo>
                    <a:cubicBezTo>
                      <a:pt x="1087" y="1233"/>
                      <a:pt x="1123" y="1219"/>
                      <a:pt x="1063" y="1272"/>
                    </a:cubicBezTo>
                    <a:cubicBezTo>
                      <a:pt x="1069" y="1260"/>
                      <a:pt x="1095" y="1232"/>
                      <a:pt x="1092" y="1232"/>
                    </a:cubicBezTo>
                    <a:lnTo>
                      <a:pt x="1092" y="1232"/>
                    </a:lnTo>
                    <a:cubicBezTo>
                      <a:pt x="1091" y="1232"/>
                      <a:pt x="1091" y="1232"/>
                      <a:pt x="1090" y="1233"/>
                    </a:cubicBezTo>
                    <a:cubicBezTo>
                      <a:pt x="1047" y="1263"/>
                      <a:pt x="1073" y="1266"/>
                      <a:pt x="1047" y="1296"/>
                    </a:cubicBezTo>
                    <a:lnTo>
                      <a:pt x="1030" y="1292"/>
                    </a:lnTo>
                    <a:cubicBezTo>
                      <a:pt x="1003" y="1319"/>
                      <a:pt x="975" y="1348"/>
                      <a:pt x="946" y="1377"/>
                    </a:cubicBezTo>
                    <a:lnTo>
                      <a:pt x="946" y="1377"/>
                    </a:lnTo>
                    <a:cubicBezTo>
                      <a:pt x="903" y="1386"/>
                      <a:pt x="863" y="1392"/>
                      <a:pt x="832" y="1392"/>
                    </a:cubicBezTo>
                    <a:cubicBezTo>
                      <a:pt x="819" y="1392"/>
                      <a:pt x="808" y="1391"/>
                      <a:pt x="799" y="1389"/>
                    </a:cubicBezTo>
                    <a:cubicBezTo>
                      <a:pt x="772" y="1398"/>
                      <a:pt x="735" y="1405"/>
                      <a:pt x="709" y="1415"/>
                    </a:cubicBezTo>
                    <a:lnTo>
                      <a:pt x="709" y="1405"/>
                    </a:lnTo>
                    <a:cubicBezTo>
                      <a:pt x="630" y="1415"/>
                      <a:pt x="593" y="1418"/>
                      <a:pt x="497" y="1442"/>
                    </a:cubicBezTo>
                    <a:lnTo>
                      <a:pt x="517" y="1431"/>
                    </a:lnTo>
                    <a:lnTo>
                      <a:pt x="517" y="1431"/>
                    </a:lnTo>
                    <a:cubicBezTo>
                      <a:pt x="461" y="1442"/>
                      <a:pt x="454" y="1474"/>
                      <a:pt x="405" y="1488"/>
                    </a:cubicBezTo>
                    <a:lnTo>
                      <a:pt x="388" y="1474"/>
                    </a:lnTo>
                    <a:cubicBezTo>
                      <a:pt x="342" y="1488"/>
                      <a:pt x="292" y="1497"/>
                      <a:pt x="246" y="1508"/>
                    </a:cubicBezTo>
                    <a:cubicBezTo>
                      <a:pt x="196" y="1524"/>
                      <a:pt x="143" y="1547"/>
                      <a:pt x="110" y="1604"/>
                    </a:cubicBezTo>
                    <a:cubicBezTo>
                      <a:pt x="110" y="1601"/>
                      <a:pt x="107" y="1594"/>
                      <a:pt x="119" y="1577"/>
                    </a:cubicBezTo>
                    <a:lnTo>
                      <a:pt x="119" y="1577"/>
                    </a:lnTo>
                    <a:cubicBezTo>
                      <a:pt x="110" y="1587"/>
                      <a:pt x="93" y="1604"/>
                      <a:pt x="84" y="1630"/>
                    </a:cubicBezTo>
                    <a:cubicBezTo>
                      <a:pt x="70" y="1656"/>
                      <a:pt x="70" y="1693"/>
                      <a:pt x="80" y="1720"/>
                    </a:cubicBezTo>
                    <a:cubicBezTo>
                      <a:pt x="95" y="1766"/>
                      <a:pt x="126" y="1784"/>
                      <a:pt x="137" y="1784"/>
                    </a:cubicBezTo>
                    <a:cubicBezTo>
                      <a:pt x="138" y="1784"/>
                      <a:pt x="139" y="1784"/>
                      <a:pt x="140" y="1783"/>
                    </a:cubicBezTo>
                    <a:lnTo>
                      <a:pt x="140" y="1783"/>
                    </a:lnTo>
                    <a:cubicBezTo>
                      <a:pt x="144" y="1791"/>
                      <a:pt x="172" y="1806"/>
                      <a:pt x="206" y="1809"/>
                    </a:cubicBezTo>
                    <a:cubicBezTo>
                      <a:pt x="212" y="1810"/>
                      <a:pt x="219" y="1810"/>
                      <a:pt x="225" y="1810"/>
                    </a:cubicBezTo>
                    <a:cubicBezTo>
                      <a:pt x="256" y="1810"/>
                      <a:pt x="287" y="1804"/>
                      <a:pt x="312" y="1795"/>
                    </a:cubicBezTo>
                    <a:lnTo>
                      <a:pt x="312" y="1795"/>
                    </a:lnTo>
                    <a:lnTo>
                      <a:pt x="302" y="1809"/>
                    </a:lnTo>
                    <a:cubicBezTo>
                      <a:pt x="348" y="1786"/>
                      <a:pt x="345" y="1783"/>
                      <a:pt x="405" y="1763"/>
                    </a:cubicBezTo>
                    <a:cubicBezTo>
                      <a:pt x="408" y="1762"/>
                      <a:pt x="410" y="1762"/>
                      <a:pt x="412" y="1762"/>
                    </a:cubicBezTo>
                    <a:cubicBezTo>
                      <a:pt x="418" y="1762"/>
                      <a:pt x="418" y="1764"/>
                      <a:pt x="412" y="1767"/>
                    </a:cubicBezTo>
                    <a:lnTo>
                      <a:pt x="412" y="1767"/>
                    </a:lnTo>
                    <a:cubicBezTo>
                      <a:pt x="446" y="1757"/>
                      <a:pt x="439" y="1745"/>
                      <a:pt x="490" y="1733"/>
                    </a:cubicBezTo>
                    <a:lnTo>
                      <a:pt x="490" y="1733"/>
                    </a:lnTo>
                    <a:lnTo>
                      <a:pt x="471" y="1746"/>
                    </a:lnTo>
                    <a:cubicBezTo>
                      <a:pt x="521" y="1729"/>
                      <a:pt x="514" y="1726"/>
                      <a:pt x="537" y="1710"/>
                    </a:cubicBezTo>
                    <a:cubicBezTo>
                      <a:pt x="562" y="1694"/>
                      <a:pt x="615" y="1676"/>
                      <a:pt x="630" y="1676"/>
                    </a:cubicBezTo>
                    <a:cubicBezTo>
                      <a:pt x="631" y="1676"/>
                      <a:pt x="632" y="1676"/>
                      <a:pt x="633" y="1676"/>
                    </a:cubicBezTo>
                    <a:cubicBezTo>
                      <a:pt x="636" y="1667"/>
                      <a:pt x="656" y="1647"/>
                      <a:pt x="683" y="1636"/>
                    </a:cubicBezTo>
                    <a:cubicBezTo>
                      <a:pt x="689" y="1636"/>
                      <a:pt x="680" y="1644"/>
                      <a:pt x="676" y="1647"/>
                    </a:cubicBezTo>
                    <a:cubicBezTo>
                      <a:pt x="752" y="1613"/>
                      <a:pt x="775" y="1574"/>
                      <a:pt x="828" y="1551"/>
                    </a:cubicBezTo>
                    <a:cubicBezTo>
                      <a:pt x="830" y="1552"/>
                      <a:pt x="831" y="1553"/>
                      <a:pt x="833" y="1553"/>
                    </a:cubicBezTo>
                    <a:cubicBezTo>
                      <a:pt x="835" y="1553"/>
                      <a:pt x="836" y="1552"/>
                      <a:pt x="838" y="1551"/>
                    </a:cubicBezTo>
                    <a:lnTo>
                      <a:pt x="838" y="1551"/>
                    </a:lnTo>
                    <a:cubicBezTo>
                      <a:pt x="789" y="1587"/>
                      <a:pt x="747" y="1609"/>
                      <a:pt x="743" y="1610"/>
                    </a:cubicBezTo>
                    <a:lnTo>
                      <a:pt x="743" y="1610"/>
                    </a:lnTo>
                    <a:cubicBezTo>
                      <a:pt x="743" y="1610"/>
                      <a:pt x="742" y="1610"/>
                      <a:pt x="742" y="1610"/>
                    </a:cubicBezTo>
                    <a:cubicBezTo>
                      <a:pt x="742" y="1610"/>
                      <a:pt x="742" y="1611"/>
                      <a:pt x="742" y="1611"/>
                    </a:cubicBezTo>
                    <a:cubicBezTo>
                      <a:pt x="742" y="1611"/>
                      <a:pt x="743" y="1611"/>
                      <a:pt x="743" y="1610"/>
                    </a:cubicBezTo>
                    <a:lnTo>
                      <a:pt x="743" y="1610"/>
                    </a:lnTo>
                    <a:cubicBezTo>
                      <a:pt x="744" y="1612"/>
                      <a:pt x="747" y="1613"/>
                      <a:pt x="749" y="1613"/>
                    </a:cubicBezTo>
                    <a:cubicBezTo>
                      <a:pt x="752" y="1613"/>
                      <a:pt x="756" y="1612"/>
                      <a:pt x="759" y="1610"/>
                    </a:cubicBezTo>
                    <a:cubicBezTo>
                      <a:pt x="763" y="1609"/>
                      <a:pt x="766" y="1609"/>
                      <a:pt x="769" y="1609"/>
                    </a:cubicBezTo>
                    <a:cubicBezTo>
                      <a:pt x="776" y="1609"/>
                      <a:pt x="777" y="1613"/>
                      <a:pt x="765" y="1627"/>
                    </a:cubicBezTo>
                    <a:cubicBezTo>
                      <a:pt x="799" y="1601"/>
                      <a:pt x="851" y="1544"/>
                      <a:pt x="894" y="1517"/>
                    </a:cubicBezTo>
                    <a:cubicBezTo>
                      <a:pt x="898" y="1514"/>
                      <a:pt x="901" y="1514"/>
                      <a:pt x="901" y="1514"/>
                    </a:cubicBezTo>
                    <a:lnTo>
                      <a:pt x="901" y="1514"/>
                    </a:lnTo>
                    <a:lnTo>
                      <a:pt x="898" y="1517"/>
                    </a:lnTo>
                    <a:cubicBezTo>
                      <a:pt x="908" y="1514"/>
                      <a:pt x="918" y="1508"/>
                      <a:pt x="924" y="1497"/>
                    </a:cubicBezTo>
                    <a:cubicBezTo>
                      <a:pt x="938" y="1488"/>
                      <a:pt x="947" y="1485"/>
                      <a:pt x="961" y="1474"/>
                    </a:cubicBezTo>
                    <a:cubicBezTo>
                      <a:pt x="964" y="1474"/>
                      <a:pt x="979" y="1464"/>
                      <a:pt x="994" y="1450"/>
                    </a:cubicBezTo>
                    <a:lnTo>
                      <a:pt x="994" y="1450"/>
                    </a:lnTo>
                    <a:cubicBezTo>
                      <a:pt x="1021" y="1451"/>
                      <a:pt x="1040" y="1454"/>
                      <a:pt x="1040" y="1458"/>
                    </a:cubicBezTo>
                    <a:lnTo>
                      <a:pt x="1163" y="1438"/>
                    </a:lnTo>
                    <a:lnTo>
                      <a:pt x="1163" y="1438"/>
                    </a:lnTo>
                    <a:cubicBezTo>
                      <a:pt x="1163" y="1442"/>
                      <a:pt x="1143" y="1445"/>
                      <a:pt x="1126" y="1451"/>
                    </a:cubicBezTo>
                    <a:cubicBezTo>
                      <a:pt x="1143" y="1447"/>
                      <a:pt x="1151" y="1445"/>
                      <a:pt x="1156" y="1445"/>
                    </a:cubicBezTo>
                    <a:cubicBezTo>
                      <a:pt x="1160" y="1445"/>
                      <a:pt x="1161" y="1447"/>
                      <a:pt x="1163" y="1448"/>
                    </a:cubicBezTo>
                    <a:cubicBezTo>
                      <a:pt x="1164" y="1450"/>
                      <a:pt x="1166" y="1451"/>
                      <a:pt x="1171" y="1451"/>
                    </a:cubicBezTo>
                    <a:cubicBezTo>
                      <a:pt x="1176" y="1451"/>
                      <a:pt x="1184" y="1450"/>
                      <a:pt x="1199" y="1445"/>
                    </a:cubicBezTo>
                    <a:cubicBezTo>
                      <a:pt x="1189" y="1445"/>
                      <a:pt x="1203" y="1438"/>
                      <a:pt x="1203" y="1435"/>
                    </a:cubicBezTo>
                    <a:cubicBezTo>
                      <a:pt x="1215" y="1438"/>
                      <a:pt x="1234" y="1439"/>
                      <a:pt x="1255" y="1439"/>
                    </a:cubicBezTo>
                    <a:cubicBezTo>
                      <a:pt x="1286" y="1439"/>
                      <a:pt x="1322" y="1436"/>
                      <a:pt x="1351" y="1435"/>
                    </a:cubicBezTo>
                    <a:lnTo>
                      <a:pt x="1351" y="1435"/>
                    </a:lnTo>
                    <a:lnTo>
                      <a:pt x="1345" y="1442"/>
                    </a:lnTo>
                    <a:cubicBezTo>
                      <a:pt x="1390" y="1440"/>
                      <a:pt x="1438" y="1439"/>
                      <a:pt x="1487" y="1439"/>
                    </a:cubicBezTo>
                    <a:cubicBezTo>
                      <a:pt x="1537" y="1439"/>
                      <a:pt x="1588" y="1440"/>
                      <a:pt x="1640" y="1442"/>
                    </a:cubicBezTo>
                    <a:cubicBezTo>
                      <a:pt x="1603" y="1435"/>
                      <a:pt x="1613" y="1422"/>
                      <a:pt x="1643" y="1422"/>
                    </a:cubicBezTo>
                    <a:lnTo>
                      <a:pt x="1653" y="1435"/>
                    </a:lnTo>
                    <a:cubicBezTo>
                      <a:pt x="1673" y="1428"/>
                      <a:pt x="1623" y="1428"/>
                      <a:pt x="1663" y="1422"/>
                    </a:cubicBezTo>
                    <a:lnTo>
                      <a:pt x="1663" y="1422"/>
                    </a:lnTo>
                    <a:cubicBezTo>
                      <a:pt x="1702" y="1425"/>
                      <a:pt x="1689" y="1438"/>
                      <a:pt x="1666" y="1438"/>
                    </a:cubicBezTo>
                    <a:lnTo>
                      <a:pt x="1713" y="1438"/>
                    </a:lnTo>
                    <a:cubicBezTo>
                      <a:pt x="1716" y="1442"/>
                      <a:pt x="1702" y="1445"/>
                      <a:pt x="1699" y="1448"/>
                    </a:cubicBezTo>
                    <a:cubicBezTo>
                      <a:pt x="1702" y="1447"/>
                      <a:pt x="1706" y="1447"/>
                      <a:pt x="1710" y="1447"/>
                    </a:cubicBezTo>
                    <a:cubicBezTo>
                      <a:pt x="1720" y="1447"/>
                      <a:pt x="1734" y="1449"/>
                      <a:pt x="1745" y="1451"/>
                    </a:cubicBezTo>
                    <a:cubicBezTo>
                      <a:pt x="1760" y="1455"/>
                      <a:pt x="1774" y="1458"/>
                      <a:pt x="1787" y="1458"/>
                    </a:cubicBezTo>
                    <a:cubicBezTo>
                      <a:pt x="1795" y="1458"/>
                      <a:pt x="1802" y="1457"/>
                      <a:pt x="1808" y="1454"/>
                    </a:cubicBezTo>
                    <a:lnTo>
                      <a:pt x="1812" y="1458"/>
                    </a:lnTo>
                    <a:cubicBezTo>
                      <a:pt x="1911" y="1471"/>
                      <a:pt x="1958" y="1474"/>
                      <a:pt x="2040" y="1488"/>
                    </a:cubicBezTo>
                    <a:cubicBezTo>
                      <a:pt x="2042" y="1484"/>
                      <a:pt x="2048" y="1483"/>
                      <a:pt x="2054" y="1483"/>
                    </a:cubicBezTo>
                    <a:cubicBezTo>
                      <a:pt x="2059" y="1483"/>
                      <a:pt x="2065" y="1483"/>
                      <a:pt x="2070" y="1485"/>
                    </a:cubicBezTo>
                    <a:lnTo>
                      <a:pt x="2103" y="1485"/>
                    </a:lnTo>
                    <a:cubicBezTo>
                      <a:pt x="2159" y="1505"/>
                      <a:pt x="2225" y="1521"/>
                      <a:pt x="2295" y="1547"/>
                    </a:cubicBezTo>
                    <a:cubicBezTo>
                      <a:pt x="2310" y="1552"/>
                      <a:pt x="2317" y="1554"/>
                      <a:pt x="2321" y="1554"/>
                    </a:cubicBezTo>
                    <a:cubicBezTo>
                      <a:pt x="2325" y="1554"/>
                      <a:pt x="2325" y="1552"/>
                      <a:pt x="2325" y="1551"/>
                    </a:cubicBezTo>
                    <a:cubicBezTo>
                      <a:pt x="2325" y="1547"/>
                      <a:pt x="2325" y="1547"/>
                      <a:pt x="2335" y="1547"/>
                    </a:cubicBezTo>
                    <a:cubicBezTo>
                      <a:pt x="2335" y="1556"/>
                      <a:pt x="2388" y="1575"/>
                      <a:pt x="2377" y="1575"/>
                    </a:cubicBezTo>
                    <a:cubicBezTo>
                      <a:pt x="2376" y="1575"/>
                      <a:pt x="2373" y="1575"/>
                      <a:pt x="2368" y="1574"/>
                    </a:cubicBezTo>
                    <a:lnTo>
                      <a:pt x="2368" y="1574"/>
                    </a:lnTo>
                    <a:cubicBezTo>
                      <a:pt x="2451" y="1601"/>
                      <a:pt x="2468" y="1621"/>
                      <a:pt x="2574" y="1660"/>
                    </a:cubicBezTo>
                    <a:cubicBezTo>
                      <a:pt x="2563" y="1653"/>
                      <a:pt x="2554" y="1644"/>
                      <a:pt x="2560" y="1644"/>
                    </a:cubicBezTo>
                    <a:lnTo>
                      <a:pt x="2560" y="1644"/>
                    </a:lnTo>
                    <a:cubicBezTo>
                      <a:pt x="2580" y="1650"/>
                      <a:pt x="2597" y="1670"/>
                      <a:pt x="2593" y="1673"/>
                    </a:cubicBezTo>
                    <a:lnTo>
                      <a:pt x="2587" y="1670"/>
                    </a:lnTo>
                    <a:lnTo>
                      <a:pt x="2587" y="1670"/>
                    </a:lnTo>
                    <a:cubicBezTo>
                      <a:pt x="2639" y="1703"/>
                      <a:pt x="2702" y="1746"/>
                      <a:pt x="2746" y="1799"/>
                    </a:cubicBezTo>
                    <a:cubicBezTo>
                      <a:pt x="2786" y="1852"/>
                      <a:pt x="2832" y="1895"/>
                      <a:pt x="2861" y="1931"/>
                    </a:cubicBezTo>
                    <a:lnTo>
                      <a:pt x="2858" y="1928"/>
                    </a:lnTo>
                    <a:lnTo>
                      <a:pt x="2858" y="1928"/>
                    </a:lnTo>
                    <a:lnTo>
                      <a:pt x="2921" y="2008"/>
                    </a:lnTo>
                    <a:cubicBezTo>
                      <a:pt x="2929" y="2019"/>
                      <a:pt x="2930" y="2023"/>
                      <a:pt x="2928" y="2023"/>
                    </a:cubicBezTo>
                    <a:cubicBezTo>
                      <a:pt x="2927" y="2023"/>
                      <a:pt x="2924" y="2021"/>
                      <a:pt x="2921" y="2018"/>
                    </a:cubicBezTo>
                    <a:cubicBezTo>
                      <a:pt x="2917" y="2014"/>
                      <a:pt x="2914" y="2011"/>
                      <a:pt x="2913" y="2011"/>
                    </a:cubicBezTo>
                    <a:lnTo>
                      <a:pt x="2913" y="2011"/>
                    </a:lnTo>
                    <a:cubicBezTo>
                      <a:pt x="2911" y="2011"/>
                      <a:pt x="2912" y="2013"/>
                      <a:pt x="2914" y="2021"/>
                    </a:cubicBezTo>
                    <a:cubicBezTo>
                      <a:pt x="2954" y="2061"/>
                      <a:pt x="2961" y="2107"/>
                      <a:pt x="2977" y="2144"/>
                    </a:cubicBezTo>
                    <a:cubicBezTo>
                      <a:pt x="2988" y="2183"/>
                      <a:pt x="3004" y="2217"/>
                      <a:pt x="3017" y="2260"/>
                    </a:cubicBezTo>
                    <a:cubicBezTo>
                      <a:pt x="3011" y="2296"/>
                      <a:pt x="3020" y="2356"/>
                      <a:pt x="3024" y="2419"/>
                    </a:cubicBezTo>
                    <a:cubicBezTo>
                      <a:pt x="3027" y="2481"/>
                      <a:pt x="3020" y="2550"/>
                      <a:pt x="3004" y="2594"/>
                    </a:cubicBezTo>
                    <a:lnTo>
                      <a:pt x="3011" y="2590"/>
                    </a:lnTo>
                    <a:lnTo>
                      <a:pt x="3011" y="2590"/>
                    </a:lnTo>
                    <a:cubicBezTo>
                      <a:pt x="3014" y="2617"/>
                      <a:pt x="3000" y="2617"/>
                      <a:pt x="2997" y="2637"/>
                    </a:cubicBezTo>
                    <a:cubicBezTo>
                      <a:pt x="2999" y="2635"/>
                      <a:pt x="3004" y="2621"/>
                      <a:pt x="3006" y="2621"/>
                    </a:cubicBezTo>
                    <a:cubicBezTo>
                      <a:pt x="3007" y="2621"/>
                      <a:pt x="3007" y="2622"/>
                      <a:pt x="3007" y="2627"/>
                    </a:cubicBezTo>
                    <a:cubicBezTo>
                      <a:pt x="2985" y="2753"/>
                      <a:pt x="2927" y="2872"/>
                      <a:pt x="2849" y="2978"/>
                    </a:cubicBezTo>
                    <a:lnTo>
                      <a:pt x="2821" y="2978"/>
                    </a:lnTo>
                    <a:cubicBezTo>
                      <a:pt x="2798" y="2978"/>
                      <a:pt x="2779" y="2978"/>
                      <a:pt x="2789" y="2975"/>
                    </a:cubicBezTo>
                    <a:lnTo>
                      <a:pt x="2789" y="2975"/>
                    </a:lnTo>
                    <a:cubicBezTo>
                      <a:pt x="2749" y="2981"/>
                      <a:pt x="2772" y="2981"/>
                      <a:pt x="2798" y="2981"/>
                    </a:cubicBezTo>
                    <a:cubicBezTo>
                      <a:pt x="2736" y="2981"/>
                      <a:pt x="2699" y="2992"/>
                      <a:pt x="2633" y="2995"/>
                    </a:cubicBezTo>
                    <a:cubicBezTo>
                      <a:pt x="2643" y="2995"/>
                      <a:pt x="2653" y="2998"/>
                      <a:pt x="2643" y="3001"/>
                    </a:cubicBezTo>
                    <a:cubicBezTo>
                      <a:pt x="2547" y="3007"/>
                      <a:pt x="2603" y="3015"/>
                      <a:pt x="2537" y="3024"/>
                    </a:cubicBezTo>
                    <a:cubicBezTo>
                      <a:pt x="2513" y="3024"/>
                      <a:pt x="2527" y="3017"/>
                      <a:pt x="2519" y="3017"/>
                    </a:cubicBezTo>
                    <a:cubicBezTo>
                      <a:pt x="2515" y="3017"/>
                      <a:pt x="2506" y="3019"/>
                      <a:pt x="2484" y="3024"/>
                    </a:cubicBezTo>
                    <a:cubicBezTo>
                      <a:pt x="2479" y="3024"/>
                      <a:pt x="2476" y="3025"/>
                      <a:pt x="2473" y="3025"/>
                    </a:cubicBezTo>
                    <a:cubicBezTo>
                      <a:pt x="2450" y="3025"/>
                      <a:pt x="2476" y="3014"/>
                      <a:pt x="2491" y="3007"/>
                    </a:cubicBezTo>
                    <a:lnTo>
                      <a:pt x="2491" y="3007"/>
                    </a:lnTo>
                    <a:cubicBezTo>
                      <a:pt x="2431" y="3027"/>
                      <a:pt x="2378" y="3021"/>
                      <a:pt x="2341" y="3027"/>
                    </a:cubicBezTo>
                    <a:lnTo>
                      <a:pt x="2350" y="3025"/>
                    </a:lnTo>
                    <a:lnTo>
                      <a:pt x="2350" y="3025"/>
                    </a:lnTo>
                    <a:cubicBezTo>
                      <a:pt x="2341" y="3027"/>
                      <a:pt x="2332" y="3029"/>
                      <a:pt x="2325" y="3031"/>
                    </a:cubicBezTo>
                    <a:lnTo>
                      <a:pt x="2345" y="3034"/>
                    </a:lnTo>
                    <a:cubicBezTo>
                      <a:pt x="2331" y="3037"/>
                      <a:pt x="2319" y="3039"/>
                      <a:pt x="2313" y="3039"/>
                    </a:cubicBezTo>
                    <a:cubicBezTo>
                      <a:pt x="2310" y="3039"/>
                      <a:pt x="2309" y="3039"/>
                      <a:pt x="2309" y="3038"/>
                    </a:cubicBezTo>
                    <a:lnTo>
                      <a:pt x="2309" y="3038"/>
                    </a:lnTo>
                    <a:cubicBezTo>
                      <a:pt x="2292" y="3047"/>
                      <a:pt x="2325" y="3047"/>
                      <a:pt x="2292" y="3064"/>
                    </a:cubicBezTo>
                    <a:cubicBezTo>
                      <a:pt x="2270" y="3064"/>
                      <a:pt x="2234" y="3080"/>
                      <a:pt x="2217" y="3080"/>
                    </a:cubicBezTo>
                    <a:cubicBezTo>
                      <a:pt x="2214" y="3080"/>
                      <a:pt x="2211" y="3079"/>
                      <a:pt x="2210" y="3077"/>
                    </a:cubicBezTo>
                    <a:cubicBezTo>
                      <a:pt x="2284" y="3064"/>
                      <a:pt x="2198" y="3067"/>
                      <a:pt x="2259" y="3052"/>
                    </a:cubicBezTo>
                    <a:lnTo>
                      <a:pt x="2259" y="3052"/>
                    </a:lnTo>
                    <a:cubicBezTo>
                      <a:pt x="2247" y="3055"/>
                      <a:pt x="2231" y="3058"/>
                      <a:pt x="2216" y="3061"/>
                    </a:cubicBezTo>
                    <a:cubicBezTo>
                      <a:pt x="2213" y="3061"/>
                      <a:pt x="2216" y="3058"/>
                      <a:pt x="2222" y="3054"/>
                    </a:cubicBezTo>
                    <a:lnTo>
                      <a:pt x="2222" y="3054"/>
                    </a:lnTo>
                    <a:cubicBezTo>
                      <a:pt x="2146" y="3061"/>
                      <a:pt x="2193" y="3077"/>
                      <a:pt x="2117" y="3094"/>
                    </a:cubicBezTo>
                    <a:cubicBezTo>
                      <a:pt x="2121" y="3087"/>
                      <a:pt x="2111" y="3085"/>
                      <a:pt x="2100" y="3085"/>
                    </a:cubicBezTo>
                    <a:cubicBezTo>
                      <a:pt x="2094" y="3085"/>
                      <a:pt x="2088" y="3086"/>
                      <a:pt x="2083" y="3087"/>
                    </a:cubicBezTo>
                    <a:cubicBezTo>
                      <a:pt x="2088" y="3086"/>
                      <a:pt x="2091" y="3086"/>
                      <a:pt x="2094" y="3086"/>
                    </a:cubicBezTo>
                    <a:cubicBezTo>
                      <a:pt x="2109" y="3086"/>
                      <a:pt x="2096" y="3099"/>
                      <a:pt x="2074" y="3107"/>
                    </a:cubicBezTo>
                    <a:cubicBezTo>
                      <a:pt x="2024" y="3114"/>
                      <a:pt x="2024" y="3123"/>
                      <a:pt x="1997" y="3131"/>
                    </a:cubicBezTo>
                    <a:lnTo>
                      <a:pt x="2027" y="3123"/>
                    </a:lnTo>
                    <a:lnTo>
                      <a:pt x="2027" y="3123"/>
                    </a:lnTo>
                    <a:cubicBezTo>
                      <a:pt x="2020" y="3134"/>
                      <a:pt x="1994" y="3140"/>
                      <a:pt x="1961" y="3150"/>
                    </a:cubicBezTo>
                    <a:cubicBezTo>
                      <a:pt x="1960" y="3149"/>
                      <a:pt x="1962" y="3147"/>
                      <a:pt x="1966" y="3146"/>
                    </a:cubicBezTo>
                    <a:lnTo>
                      <a:pt x="1966" y="3146"/>
                    </a:lnTo>
                    <a:cubicBezTo>
                      <a:pt x="1933" y="3158"/>
                      <a:pt x="1886" y="3153"/>
                      <a:pt x="1842" y="3174"/>
                    </a:cubicBezTo>
                    <a:cubicBezTo>
                      <a:pt x="1828" y="3174"/>
                      <a:pt x="1828" y="3174"/>
                      <a:pt x="1828" y="3170"/>
                    </a:cubicBezTo>
                    <a:cubicBezTo>
                      <a:pt x="1826" y="3168"/>
                      <a:pt x="1825" y="3165"/>
                      <a:pt x="1821" y="3165"/>
                    </a:cubicBezTo>
                    <a:cubicBezTo>
                      <a:pt x="1820" y="3165"/>
                      <a:pt x="1818" y="3165"/>
                      <a:pt x="1815" y="3166"/>
                    </a:cubicBezTo>
                    <a:cubicBezTo>
                      <a:pt x="1759" y="3193"/>
                      <a:pt x="1749" y="3177"/>
                      <a:pt x="1689" y="3206"/>
                    </a:cubicBezTo>
                    <a:cubicBezTo>
                      <a:pt x="1713" y="3210"/>
                      <a:pt x="1713" y="3206"/>
                      <a:pt x="1676" y="3230"/>
                    </a:cubicBezTo>
                    <a:cubicBezTo>
                      <a:pt x="1706" y="3216"/>
                      <a:pt x="1739" y="3200"/>
                      <a:pt x="1772" y="3186"/>
                    </a:cubicBezTo>
                    <a:lnTo>
                      <a:pt x="1772" y="3186"/>
                    </a:lnTo>
                    <a:lnTo>
                      <a:pt x="1713" y="3223"/>
                    </a:lnTo>
                    <a:cubicBezTo>
                      <a:pt x="1742" y="3213"/>
                      <a:pt x="1772" y="3193"/>
                      <a:pt x="1792" y="3190"/>
                    </a:cubicBezTo>
                    <a:lnTo>
                      <a:pt x="1792" y="3190"/>
                    </a:lnTo>
                    <a:cubicBezTo>
                      <a:pt x="1762" y="3206"/>
                      <a:pt x="1765" y="3203"/>
                      <a:pt x="1782" y="3206"/>
                    </a:cubicBezTo>
                    <a:cubicBezTo>
                      <a:pt x="1736" y="3206"/>
                      <a:pt x="1706" y="3243"/>
                      <a:pt x="1656" y="3253"/>
                    </a:cubicBezTo>
                    <a:lnTo>
                      <a:pt x="1649" y="3233"/>
                    </a:lnTo>
                    <a:cubicBezTo>
                      <a:pt x="1574" y="3256"/>
                      <a:pt x="1530" y="3299"/>
                      <a:pt x="1447" y="3356"/>
                    </a:cubicBezTo>
                    <a:lnTo>
                      <a:pt x="1474" y="3339"/>
                    </a:lnTo>
                    <a:lnTo>
                      <a:pt x="1474" y="3339"/>
                    </a:lnTo>
                    <a:cubicBezTo>
                      <a:pt x="1470" y="3352"/>
                      <a:pt x="1424" y="3375"/>
                      <a:pt x="1404" y="3402"/>
                    </a:cubicBezTo>
                    <a:cubicBezTo>
                      <a:pt x="1404" y="3400"/>
                      <a:pt x="1402" y="3400"/>
                      <a:pt x="1400" y="3400"/>
                    </a:cubicBezTo>
                    <a:cubicBezTo>
                      <a:pt x="1394" y="3400"/>
                      <a:pt x="1381" y="3406"/>
                      <a:pt x="1371" y="3412"/>
                    </a:cubicBezTo>
                    <a:cubicBezTo>
                      <a:pt x="1371" y="3412"/>
                      <a:pt x="1319" y="3481"/>
                      <a:pt x="1335" y="3501"/>
                    </a:cubicBezTo>
                    <a:cubicBezTo>
                      <a:pt x="1328" y="3514"/>
                      <a:pt x="1322" y="3531"/>
                      <a:pt x="1315" y="3548"/>
                    </a:cubicBezTo>
                    <a:cubicBezTo>
                      <a:pt x="1315" y="3600"/>
                      <a:pt x="1335" y="3627"/>
                      <a:pt x="1355" y="3643"/>
                    </a:cubicBezTo>
                    <a:cubicBezTo>
                      <a:pt x="1375" y="3660"/>
                      <a:pt x="1398" y="3673"/>
                      <a:pt x="1435" y="3690"/>
                    </a:cubicBezTo>
                    <a:cubicBezTo>
                      <a:pt x="1424" y="3690"/>
                      <a:pt x="1421" y="3690"/>
                      <a:pt x="1421" y="3693"/>
                    </a:cubicBezTo>
                    <a:cubicBezTo>
                      <a:pt x="1421" y="3695"/>
                      <a:pt x="1421" y="3697"/>
                      <a:pt x="1417" y="3697"/>
                    </a:cubicBezTo>
                    <a:cubicBezTo>
                      <a:pt x="1412" y="3697"/>
                      <a:pt x="1403" y="3695"/>
                      <a:pt x="1385" y="3687"/>
                    </a:cubicBezTo>
                    <a:lnTo>
                      <a:pt x="1385" y="3687"/>
                    </a:lnTo>
                    <a:cubicBezTo>
                      <a:pt x="1408" y="3701"/>
                      <a:pt x="1429" y="3711"/>
                      <a:pt x="1436" y="3711"/>
                    </a:cubicBezTo>
                    <a:cubicBezTo>
                      <a:pt x="1437" y="3711"/>
                      <a:pt x="1437" y="3710"/>
                      <a:pt x="1438" y="3710"/>
                    </a:cubicBezTo>
                    <a:cubicBezTo>
                      <a:pt x="1451" y="3720"/>
                      <a:pt x="1514" y="3720"/>
                      <a:pt x="1537" y="3727"/>
                    </a:cubicBezTo>
                    <a:cubicBezTo>
                      <a:pt x="1547" y="3723"/>
                      <a:pt x="1550" y="3716"/>
                      <a:pt x="1580" y="3716"/>
                    </a:cubicBezTo>
                    <a:cubicBezTo>
                      <a:pt x="1581" y="3717"/>
                      <a:pt x="1581" y="3718"/>
                      <a:pt x="1581" y="3719"/>
                    </a:cubicBezTo>
                    <a:lnTo>
                      <a:pt x="1581" y="3719"/>
                    </a:lnTo>
                    <a:cubicBezTo>
                      <a:pt x="1589" y="3716"/>
                      <a:pt x="1620" y="3715"/>
                      <a:pt x="1600" y="3707"/>
                    </a:cubicBezTo>
                    <a:lnTo>
                      <a:pt x="1600" y="3707"/>
                    </a:lnTo>
                    <a:cubicBezTo>
                      <a:pt x="1619" y="3713"/>
                      <a:pt x="1641" y="3716"/>
                      <a:pt x="1664" y="3716"/>
                    </a:cubicBezTo>
                    <a:cubicBezTo>
                      <a:pt x="1699" y="3716"/>
                      <a:pt x="1738" y="3711"/>
                      <a:pt x="1776" y="3707"/>
                    </a:cubicBezTo>
                    <a:cubicBezTo>
                      <a:pt x="1808" y="3701"/>
                      <a:pt x="1841" y="3696"/>
                      <a:pt x="1867" y="3696"/>
                    </a:cubicBezTo>
                    <a:cubicBezTo>
                      <a:pt x="1873" y="3696"/>
                      <a:pt x="1879" y="3696"/>
                      <a:pt x="1884" y="3696"/>
                    </a:cubicBezTo>
                    <a:cubicBezTo>
                      <a:pt x="1937" y="3683"/>
                      <a:pt x="1999" y="3664"/>
                      <a:pt x="2049" y="3651"/>
                    </a:cubicBezTo>
                    <a:lnTo>
                      <a:pt x="2049" y="3651"/>
                    </a:lnTo>
                    <a:cubicBezTo>
                      <a:pt x="2048" y="3651"/>
                      <a:pt x="2048" y="3652"/>
                      <a:pt x="2048" y="3652"/>
                    </a:cubicBezTo>
                    <a:lnTo>
                      <a:pt x="2048" y="3652"/>
                    </a:lnTo>
                    <a:cubicBezTo>
                      <a:pt x="2108" y="3639"/>
                      <a:pt x="2077" y="3619"/>
                      <a:pt x="2150" y="3600"/>
                    </a:cubicBezTo>
                    <a:cubicBezTo>
                      <a:pt x="2170" y="3600"/>
                      <a:pt x="2163" y="3604"/>
                      <a:pt x="2153" y="3611"/>
                    </a:cubicBezTo>
                    <a:cubicBezTo>
                      <a:pt x="2142" y="3613"/>
                      <a:pt x="2131" y="3618"/>
                      <a:pt x="2135" y="3618"/>
                    </a:cubicBezTo>
                    <a:cubicBezTo>
                      <a:pt x="2135" y="3618"/>
                      <a:pt x="2137" y="3618"/>
                      <a:pt x="2140" y="3617"/>
                    </a:cubicBezTo>
                    <a:cubicBezTo>
                      <a:pt x="2143" y="3620"/>
                      <a:pt x="2146" y="3621"/>
                      <a:pt x="2151" y="3621"/>
                    </a:cubicBezTo>
                    <a:cubicBezTo>
                      <a:pt x="2179" y="3621"/>
                      <a:pt x="2233" y="3579"/>
                      <a:pt x="2279" y="3568"/>
                    </a:cubicBezTo>
                    <a:lnTo>
                      <a:pt x="2279" y="3568"/>
                    </a:lnTo>
                    <a:lnTo>
                      <a:pt x="2269" y="3574"/>
                    </a:lnTo>
                    <a:cubicBezTo>
                      <a:pt x="2309" y="3564"/>
                      <a:pt x="2352" y="3521"/>
                      <a:pt x="2408" y="3488"/>
                    </a:cubicBezTo>
                    <a:cubicBezTo>
                      <a:pt x="2408" y="3488"/>
                      <a:pt x="2408" y="3491"/>
                      <a:pt x="2411" y="3491"/>
                    </a:cubicBezTo>
                    <a:cubicBezTo>
                      <a:pt x="2441" y="3458"/>
                      <a:pt x="2511" y="3409"/>
                      <a:pt x="2560" y="3365"/>
                    </a:cubicBezTo>
                    <a:lnTo>
                      <a:pt x="2560" y="3365"/>
                    </a:lnTo>
                    <a:cubicBezTo>
                      <a:pt x="2550" y="3385"/>
                      <a:pt x="2540" y="3389"/>
                      <a:pt x="2554" y="3389"/>
                    </a:cubicBezTo>
                    <a:cubicBezTo>
                      <a:pt x="2577" y="3369"/>
                      <a:pt x="2537" y="3382"/>
                      <a:pt x="2580" y="3345"/>
                    </a:cubicBezTo>
                    <a:cubicBezTo>
                      <a:pt x="2598" y="3339"/>
                      <a:pt x="2629" y="3319"/>
                      <a:pt x="2641" y="3319"/>
                    </a:cubicBezTo>
                    <a:cubicBezTo>
                      <a:pt x="2641" y="3319"/>
                      <a:pt x="2642" y="3319"/>
                      <a:pt x="2643" y="3319"/>
                    </a:cubicBezTo>
                    <a:lnTo>
                      <a:pt x="2603" y="3352"/>
                    </a:lnTo>
                    <a:cubicBezTo>
                      <a:pt x="2633" y="3345"/>
                      <a:pt x="2656" y="3309"/>
                      <a:pt x="2679" y="3293"/>
                    </a:cubicBezTo>
                    <a:lnTo>
                      <a:pt x="2679" y="3299"/>
                    </a:lnTo>
                    <a:cubicBezTo>
                      <a:pt x="2739" y="3243"/>
                      <a:pt x="2732" y="3230"/>
                      <a:pt x="2792" y="3166"/>
                    </a:cubicBezTo>
                    <a:lnTo>
                      <a:pt x="2792" y="3166"/>
                    </a:lnTo>
                    <a:lnTo>
                      <a:pt x="2782" y="3170"/>
                    </a:lnTo>
                    <a:cubicBezTo>
                      <a:pt x="2806" y="3127"/>
                      <a:pt x="2815" y="3147"/>
                      <a:pt x="2838" y="3100"/>
                    </a:cubicBezTo>
                    <a:lnTo>
                      <a:pt x="2858" y="3100"/>
                    </a:lnTo>
                    <a:cubicBezTo>
                      <a:pt x="2870" y="3085"/>
                      <a:pt x="2888" y="3052"/>
                      <a:pt x="2906" y="3018"/>
                    </a:cubicBezTo>
                    <a:lnTo>
                      <a:pt x="2906" y="3018"/>
                    </a:lnTo>
                    <a:cubicBezTo>
                      <a:pt x="2909" y="3018"/>
                      <a:pt x="2912" y="3018"/>
                      <a:pt x="2914" y="3018"/>
                    </a:cubicBezTo>
                    <a:lnTo>
                      <a:pt x="2914" y="3018"/>
                    </a:lnTo>
                    <a:cubicBezTo>
                      <a:pt x="2903" y="3040"/>
                      <a:pt x="2891" y="3063"/>
                      <a:pt x="2881" y="3081"/>
                    </a:cubicBezTo>
                    <a:cubicBezTo>
                      <a:pt x="2892" y="3068"/>
                      <a:pt x="2909" y="3042"/>
                      <a:pt x="2923" y="3018"/>
                    </a:cubicBezTo>
                    <a:lnTo>
                      <a:pt x="2923" y="3018"/>
                    </a:lnTo>
                    <a:cubicBezTo>
                      <a:pt x="2935" y="3018"/>
                      <a:pt x="2948" y="3019"/>
                      <a:pt x="2957" y="3021"/>
                    </a:cubicBezTo>
                    <a:cubicBezTo>
                      <a:pt x="2976" y="3018"/>
                      <a:pt x="2995" y="3014"/>
                      <a:pt x="3019" y="3014"/>
                    </a:cubicBezTo>
                    <a:cubicBezTo>
                      <a:pt x="3025" y="3014"/>
                      <a:pt x="3031" y="3014"/>
                      <a:pt x="3037" y="3015"/>
                    </a:cubicBezTo>
                    <a:cubicBezTo>
                      <a:pt x="3047" y="3018"/>
                      <a:pt x="3031" y="3031"/>
                      <a:pt x="3037" y="3034"/>
                    </a:cubicBezTo>
                    <a:cubicBezTo>
                      <a:pt x="3059" y="3021"/>
                      <a:pt x="3138" y="3031"/>
                      <a:pt x="3170" y="3019"/>
                    </a:cubicBezTo>
                    <a:lnTo>
                      <a:pt x="3170" y="3019"/>
                    </a:lnTo>
                    <a:cubicBezTo>
                      <a:pt x="3163" y="3022"/>
                      <a:pt x="3164" y="3028"/>
                      <a:pt x="3166" y="3031"/>
                    </a:cubicBezTo>
                    <a:lnTo>
                      <a:pt x="3186" y="3021"/>
                    </a:lnTo>
                    <a:cubicBezTo>
                      <a:pt x="3206" y="3024"/>
                      <a:pt x="3209" y="3027"/>
                      <a:pt x="3206" y="3031"/>
                    </a:cubicBezTo>
                    <a:cubicBezTo>
                      <a:pt x="3215" y="3032"/>
                      <a:pt x="3221" y="3033"/>
                      <a:pt x="3225" y="3033"/>
                    </a:cubicBezTo>
                    <a:cubicBezTo>
                      <a:pt x="3235" y="3033"/>
                      <a:pt x="3235" y="3030"/>
                      <a:pt x="3232" y="3027"/>
                    </a:cubicBezTo>
                    <a:cubicBezTo>
                      <a:pt x="3230" y="3025"/>
                      <a:pt x="3226" y="3021"/>
                      <a:pt x="3237" y="3021"/>
                    </a:cubicBezTo>
                    <a:cubicBezTo>
                      <a:pt x="3242" y="3021"/>
                      <a:pt x="3250" y="3022"/>
                      <a:pt x="3263" y="3024"/>
                    </a:cubicBezTo>
                    <a:cubicBezTo>
                      <a:pt x="3255" y="3024"/>
                      <a:pt x="3259" y="3027"/>
                      <a:pt x="3246" y="3027"/>
                    </a:cubicBezTo>
                    <a:cubicBezTo>
                      <a:pt x="3325" y="3034"/>
                      <a:pt x="3395" y="3031"/>
                      <a:pt x="3468" y="3044"/>
                    </a:cubicBezTo>
                    <a:cubicBezTo>
                      <a:pt x="3472" y="3050"/>
                      <a:pt x="3467" y="3052"/>
                      <a:pt x="3459" y="3052"/>
                    </a:cubicBezTo>
                    <a:cubicBezTo>
                      <a:pt x="3455" y="3052"/>
                      <a:pt x="3449" y="3051"/>
                      <a:pt x="3445" y="3051"/>
                    </a:cubicBezTo>
                    <a:cubicBezTo>
                      <a:pt x="3428" y="3051"/>
                      <a:pt x="3414" y="3051"/>
                      <a:pt x="3428" y="3058"/>
                    </a:cubicBezTo>
                    <a:cubicBezTo>
                      <a:pt x="3527" y="3064"/>
                      <a:pt x="3636" y="3067"/>
                      <a:pt x="3735" y="3091"/>
                    </a:cubicBezTo>
                    <a:lnTo>
                      <a:pt x="3716" y="3084"/>
                    </a:lnTo>
                    <a:cubicBezTo>
                      <a:pt x="3718" y="3081"/>
                      <a:pt x="3722" y="3080"/>
                      <a:pt x="3726" y="3080"/>
                    </a:cubicBezTo>
                    <a:cubicBezTo>
                      <a:pt x="3748" y="3080"/>
                      <a:pt x="3788" y="3107"/>
                      <a:pt x="3830" y="3113"/>
                    </a:cubicBezTo>
                    <a:lnTo>
                      <a:pt x="3830" y="3113"/>
                    </a:lnTo>
                    <a:cubicBezTo>
                      <a:pt x="3827" y="3114"/>
                      <a:pt x="3825" y="3115"/>
                      <a:pt x="3825" y="3117"/>
                    </a:cubicBezTo>
                    <a:cubicBezTo>
                      <a:pt x="3824" y="3117"/>
                      <a:pt x="3824" y="3117"/>
                      <a:pt x="3823" y="3118"/>
                    </a:cubicBezTo>
                    <a:lnTo>
                      <a:pt x="3823" y="3118"/>
                    </a:lnTo>
                    <a:cubicBezTo>
                      <a:pt x="3823" y="3117"/>
                      <a:pt x="3823" y="3117"/>
                      <a:pt x="3822" y="3117"/>
                    </a:cubicBezTo>
                    <a:lnTo>
                      <a:pt x="3822" y="3117"/>
                    </a:lnTo>
                    <a:cubicBezTo>
                      <a:pt x="3822" y="3118"/>
                      <a:pt x="3822" y="3119"/>
                      <a:pt x="3822" y="3119"/>
                    </a:cubicBezTo>
                    <a:cubicBezTo>
                      <a:pt x="3822" y="3119"/>
                      <a:pt x="3823" y="3118"/>
                      <a:pt x="3823" y="3118"/>
                    </a:cubicBezTo>
                    <a:lnTo>
                      <a:pt x="3823" y="3118"/>
                    </a:lnTo>
                    <a:cubicBezTo>
                      <a:pt x="3889" y="3137"/>
                      <a:pt x="3959" y="3147"/>
                      <a:pt x="4057" y="3170"/>
                    </a:cubicBezTo>
                    <a:lnTo>
                      <a:pt x="4044" y="3170"/>
                    </a:lnTo>
                    <a:cubicBezTo>
                      <a:pt x="4080" y="3190"/>
                      <a:pt x="4143" y="3206"/>
                      <a:pt x="4183" y="3223"/>
                    </a:cubicBezTo>
                    <a:cubicBezTo>
                      <a:pt x="4186" y="3223"/>
                      <a:pt x="4192" y="3223"/>
                      <a:pt x="4196" y="3226"/>
                    </a:cubicBezTo>
                    <a:cubicBezTo>
                      <a:pt x="4201" y="3226"/>
                      <a:pt x="4205" y="3227"/>
                      <a:pt x="4208" y="3227"/>
                    </a:cubicBezTo>
                    <a:cubicBezTo>
                      <a:pt x="4211" y="3227"/>
                      <a:pt x="4212" y="3225"/>
                      <a:pt x="4206" y="3220"/>
                    </a:cubicBezTo>
                    <a:lnTo>
                      <a:pt x="4206" y="3220"/>
                    </a:lnTo>
                    <a:cubicBezTo>
                      <a:pt x="4322" y="3293"/>
                      <a:pt x="4448" y="3299"/>
                      <a:pt x="4544" y="3375"/>
                    </a:cubicBezTo>
                    <a:cubicBezTo>
                      <a:pt x="4534" y="3371"/>
                      <a:pt x="4523" y="3367"/>
                      <a:pt x="4521" y="3367"/>
                    </a:cubicBezTo>
                    <a:lnTo>
                      <a:pt x="4521" y="3367"/>
                    </a:lnTo>
                    <a:cubicBezTo>
                      <a:pt x="4521" y="3367"/>
                      <a:pt x="4521" y="3368"/>
                      <a:pt x="4524" y="3369"/>
                    </a:cubicBezTo>
                    <a:cubicBezTo>
                      <a:pt x="4554" y="3382"/>
                      <a:pt x="4583" y="3395"/>
                      <a:pt x="4614" y="3409"/>
                    </a:cubicBezTo>
                    <a:cubicBezTo>
                      <a:pt x="4610" y="3398"/>
                      <a:pt x="4607" y="3398"/>
                      <a:pt x="4590" y="3382"/>
                    </a:cubicBezTo>
                    <a:lnTo>
                      <a:pt x="4590" y="3382"/>
                    </a:lnTo>
                    <a:cubicBezTo>
                      <a:pt x="4603" y="3385"/>
                      <a:pt x="4630" y="3395"/>
                      <a:pt x="4653" y="3405"/>
                    </a:cubicBezTo>
                    <a:cubicBezTo>
                      <a:pt x="4645" y="3402"/>
                      <a:pt x="4639" y="3400"/>
                      <a:pt x="4636" y="3400"/>
                    </a:cubicBezTo>
                    <a:cubicBezTo>
                      <a:pt x="4624" y="3400"/>
                      <a:pt x="4649" y="3421"/>
                      <a:pt x="4660" y="3432"/>
                    </a:cubicBezTo>
                    <a:cubicBezTo>
                      <a:pt x="4660" y="3429"/>
                      <a:pt x="4666" y="3429"/>
                      <a:pt x="4666" y="3425"/>
                    </a:cubicBezTo>
                    <a:cubicBezTo>
                      <a:pt x="4681" y="3440"/>
                      <a:pt x="4687" y="3442"/>
                      <a:pt x="4692" y="3442"/>
                    </a:cubicBezTo>
                    <a:cubicBezTo>
                      <a:pt x="4693" y="3442"/>
                      <a:pt x="4695" y="3441"/>
                      <a:pt x="4696" y="3441"/>
                    </a:cubicBezTo>
                    <a:cubicBezTo>
                      <a:pt x="4699" y="3440"/>
                      <a:pt x="4701" y="3439"/>
                      <a:pt x="4704" y="3439"/>
                    </a:cubicBezTo>
                    <a:cubicBezTo>
                      <a:pt x="4710" y="3439"/>
                      <a:pt x="4720" y="3443"/>
                      <a:pt x="4739" y="3458"/>
                    </a:cubicBezTo>
                    <a:lnTo>
                      <a:pt x="4736" y="3461"/>
                    </a:lnTo>
                    <a:cubicBezTo>
                      <a:pt x="4759" y="3472"/>
                      <a:pt x="4782" y="3481"/>
                      <a:pt x="4808" y="3495"/>
                    </a:cubicBezTo>
                    <a:cubicBezTo>
                      <a:pt x="4808" y="3499"/>
                      <a:pt x="4807" y="3501"/>
                      <a:pt x="4805" y="3501"/>
                    </a:cubicBezTo>
                    <a:cubicBezTo>
                      <a:pt x="4802" y="3501"/>
                      <a:pt x="4798" y="3498"/>
                      <a:pt x="4792" y="3495"/>
                    </a:cubicBezTo>
                    <a:cubicBezTo>
                      <a:pt x="4787" y="3492"/>
                      <a:pt x="4781" y="3490"/>
                      <a:pt x="4778" y="3490"/>
                    </a:cubicBezTo>
                    <a:cubicBezTo>
                      <a:pt x="4777" y="3490"/>
                      <a:pt x="4776" y="3491"/>
                      <a:pt x="4776" y="3491"/>
                    </a:cubicBezTo>
                    <a:cubicBezTo>
                      <a:pt x="4808" y="3511"/>
                      <a:pt x="4852" y="3514"/>
                      <a:pt x="4878" y="3544"/>
                    </a:cubicBezTo>
                    <a:cubicBezTo>
                      <a:pt x="4862" y="3538"/>
                      <a:pt x="4842" y="3524"/>
                      <a:pt x="4825" y="3518"/>
                    </a:cubicBezTo>
                    <a:lnTo>
                      <a:pt x="4825" y="3518"/>
                    </a:lnTo>
                    <a:cubicBezTo>
                      <a:pt x="4855" y="3548"/>
                      <a:pt x="4858" y="3548"/>
                      <a:pt x="4881" y="3568"/>
                    </a:cubicBezTo>
                    <a:lnTo>
                      <a:pt x="4881" y="3564"/>
                    </a:lnTo>
                    <a:lnTo>
                      <a:pt x="4935" y="3607"/>
                    </a:lnTo>
                    <a:lnTo>
                      <a:pt x="4921" y="3594"/>
                    </a:lnTo>
                    <a:lnTo>
                      <a:pt x="4921" y="3594"/>
                    </a:lnTo>
                    <a:cubicBezTo>
                      <a:pt x="4978" y="3600"/>
                      <a:pt x="5011" y="3650"/>
                      <a:pt x="5074" y="3677"/>
                    </a:cubicBezTo>
                    <a:cubicBezTo>
                      <a:pt x="5054" y="3668"/>
                      <a:pt x="5045" y="3665"/>
                      <a:pt x="5042" y="3665"/>
                    </a:cubicBezTo>
                    <a:cubicBezTo>
                      <a:pt x="5037" y="3665"/>
                      <a:pt x="5057" y="3679"/>
                      <a:pt x="5051" y="3683"/>
                    </a:cubicBezTo>
                    <a:cubicBezTo>
                      <a:pt x="5060" y="3696"/>
                      <a:pt x="5080" y="3713"/>
                      <a:pt x="5074" y="3713"/>
                    </a:cubicBezTo>
                    <a:cubicBezTo>
                      <a:pt x="5103" y="3723"/>
                      <a:pt x="5110" y="3750"/>
                      <a:pt x="5156" y="3770"/>
                    </a:cubicBezTo>
                    <a:cubicBezTo>
                      <a:pt x="5153" y="3773"/>
                      <a:pt x="5183" y="3789"/>
                      <a:pt x="5170" y="3793"/>
                    </a:cubicBezTo>
                    <a:cubicBezTo>
                      <a:pt x="5179" y="3799"/>
                      <a:pt x="5183" y="3801"/>
                      <a:pt x="5185" y="3801"/>
                    </a:cubicBezTo>
                    <a:cubicBezTo>
                      <a:pt x="5189" y="3801"/>
                      <a:pt x="5168" y="3782"/>
                      <a:pt x="5173" y="3779"/>
                    </a:cubicBezTo>
                    <a:lnTo>
                      <a:pt x="5173" y="3779"/>
                    </a:lnTo>
                    <a:cubicBezTo>
                      <a:pt x="5233" y="3809"/>
                      <a:pt x="5279" y="3889"/>
                      <a:pt x="5358" y="3938"/>
                    </a:cubicBezTo>
                    <a:cubicBezTo>
                      <a:pt x="5421" y="3991"/>
                      <a:pt x="5441" y="3991"/>
                      <a:pt x="5497" y="4041"/>
                    </a:cubicBezTo>
                    <a:cubicBezTo>
                      <a:pt x="5501" y="4047"/>
                      <a:pt x="5501" y="4050"/>
                      <a:pt x="5499" y="4050"/>
                    </a:cubicBezTo>
                    <a:cubicBezTo>
                      <a:pt x="5493" y="4050"/>
                      <a:pt x="5474" y="4034"/>
                      <a:pt x="5474" y="4034"/>
                    </a:cubicBezTo>
                    <a:lnTo>
                      <a:pt x="5474" y="4034"/>
                    </a:lnTo>
                    <a:cubicBezTo>
                      <a:pt x="5497" y="4068"/>
                      <a:pt x="5520" y="4091"/>
                      <a:pt x="5551" y="4114"/>
                    </a:cubicBezTo>
                    <a:cubicBezTo>
                      <a:pt x="5549" y="4113"/>
                      <a:pt x="5548" y="4113"/>
                      <a:pt x="5547" y="4113"/>
                    </a:cubicBezTo>
                    <a:cubicBezTo>
                      <a:pt x="5542" y="4113"/>
                      <a:pt x="5545" y="4119"/>
                      <a:pt x="5551" y="4130"/>
                    </a:cubicBezTo>
                    <a:cubicBezTo>
                      <a:pt x="5571" y="4153"/>
                      <a:pt x="5574" y="4137"/>
                      <a:pt x="5597" y="4170"/>
                    </a:cubicBezTo>
                    <a:cubicBezTo>
                      <a:pt x="5587" y="4167"/>
                      <a:pt x="5577" y="4167"/>
                      <a:pt x="5563" y="4157"/>
                    </a:cubicBezTo>
                    <a:lnTo>
                      <a:pt x="5563" y="4157"/>
                    </a:lnTo>
                    <a:cubicBezTo>
                      <a:pt x="5590" y="4180"/>
                      <a:pt x="5620" y="4207"/>
                      <a:pt x="5647" y="4230"/>
                    </a:cubicBezTo>
                    <a:cubicBezTo>
                      <a:pt x="5648" y="4233"/>
                      <a:pt x="5647" y="4234"/>
                      <a:pt x="5645" y="4234"/>
                    </a:cubicBezTo>
                    <a:cubicBezTo>
                      <a:pt x="5639" y="4234"/>
                      <a:pt x="5621" y="4218"/>
                      <a:pt x="5613" y="4213"/>
                    </a:cubicBezTo>
                    <a:lnTo>
                      <a:pt x="5613" y="4213"/>
                    </a:lnTo>
                    <a:cubicBezTo>
                      <a:pt x="5643" y="4243"/>
                      <a:pt x="5687" y="4293"/>
                      <a:pt x="5702" y="4296"/>
                    </a:cubicBezTo>
                    <a:lnTo>
                      <a:pt x="5693" y="4278"/>
                    </a:lnTo>
                    <a:lnTo>
                      <a:pt x="5693" y="4278"/>
                    </a:lnTo>
                    <a:cubicBezTo>
                      <a:pt x="5694" y="4282"/>
                      <a:pt x="5693" y="4283"/>
                      <a:pt x="5690" y="4283"/>
                    </a:cubicBezTo>
                    <a:cubicBezTo>
                      <a:pt x="5687" y="4283"/>
                      <a:pt x="5683" y="4281"/>
                      <a:pt x="5679" y="4276"/>
                    </a:cubicBezTo>
                    <a:cubicBezTo>
                      <a:pt x="5650" y="4253"/>
                      <a:pt x="5650" y="4233"/>
                      <a:pt x="5650" y="4230"/>
                    </a:cubicBezTo>
                    <a:lnTo>
                      <a:pt x="5650" y="4230"/>
                    </a:lnTo>
                    <a:lnTo>
                      <a:pt x="5670" y="4250"/>
                    </a:lnTo>
                    <a:cubicBezTo>
                      <a:pt x="5670" y="4213"/>
                      <a:pt x="5597" y="4170"/>
                      <a:pt x="5560" y="4130"/>
                    </a:cubicBezTo>
                    <a:lnTo>
                      <a:pt x="5560" y="4130"/>
                    </a:lnTo>
                    <a:lnTo>
                      <a:pt x="5587" y="4137"/>
                    </a:lnTo>
                    <a:cubicBezTo>
                      <a:pt x="5574" y="4124"/>
                      <a:pt x="5557" y="4114"/>
                      <a:pt x="5540" y="4104"/>
                    </a:cubicBezTo>
                    <a:cubicBezTo>
                      <a:pt x="5538" y="4096"/>
                      <a:pt x="5538" y="4088"/>
                      <a:pt x="5542" y="4088"/>
                    </a:cubicBezTo>
                    <a:cubicBezTo>
                      <a:pt x="5545" y="4088"/>
                      <a:pt x="5550" y="4091"/>
                      <a:pt x="5557" y="4097"/>
                    </a:cubicBezTo>
                    <a:cubicBezTo>
                      <a:pt x="5537" y="4064"/>
                      <a:pt x="5531" y="4077"/>
                      <a:pt x="5514" y="4048"/>
                    </a:cubicBezTo>
                    <a:cubicBezTo>
                      <a:pt x="5513" y="4046"/>
                      <a:pt x="5513" y="4045"/>
                      <a:pt x="5513" y="4045"/>
                    </a:cubicBezTo>
                    <a:lnTo>
                      <a:pt x="5513" y="4045"/>
                    </a:lnTo>
                    <a:cubicBezTo>
                      <a:pt x="5514" y="4045"/>
                      <a:pt x="5515" y="4046"/>
                      <a:pt x="5516" y="4047"/>
                    </a:cubicBezTo>
                    <a:lnTo>
                      <a:pt x="5516" y="4047"/>
                    </a:lnTo>
                    <a:lnTo>
                      <a:pt x="5489" y="4022"/>
                    </a:lnTo>
                    <a:lnTo>
                      <a:pt x="5489" y="4022"/>
                    </a:lnTo>
                    <a:cubicBezTo>
                      <a:pt x="5490" y="4022"/>
                      <a:pt x="5491" y="4021"/>
                      <a:pt x="5491" y="4021"/>
                    </a:cubicBezTo>
                    <a:cubicBezTo>
                      <a:pt x="5492" y="4019"/>
                      <a:pt x="5493" y="4018"/>
                      <a:pt x="5494" y="4018"/>
                    </a:cubicBezTo>
                    <a:cubicBezTo>
                      <a:pt x="5496" y="4018"/>
                      <a:pt x="5498" y="4020"/>
                      <a:pt x="5504" y="4028"/>
                    </a:cubicBezTo>
                    <a:cubicBezTo>
                      <a:pt x="5464" y="3972"/>
                      <a:pt x="5419" y="3958"/>
                      <a:pt x="5409" y="3932"/>
                    </a:cubicBezTo>
                    <a:lnTo>
                      <a:pt x="5409" y="3932"/>
                    </a:lnTo>
                    <a:cubicBezTo>
                      <a:pt x="5410" y="3933"/>
                      <a:pt x="5411" y="3934"/>
                      <a:pt x="5412" y="3935"/>
                    </a:cubicBezTo>
                    <a:lnTo>
                      <a:pt x="5408" y="3932"/>
                    </a:lnTo>
                    <a:lnTo>
                      <a:pt x="5408" y="3932"/>
                    </a:lnTo>
                    <a:cubicBezTo>
                      <a:pt x="5409" y="3932"/>
                      <a:pt x="5409" y="3932"/>
                      <a:pt x="5409" y="3932"/>
                    </a:cubicBezTo>
                    <a:lnTo>
                      <a:pt x="5409" y="3932"/>
                    </a:lnTo>
                    <a:cubicBezTo>
                      <a:pt x="5384" y="3912"/>
                      <a:pt x="5376" y="3907"/>
                      <a:pt x="5373" y="3907"/>
                    </a:cubicBezTo>
                    <a:cubicBezTo>
                      <a:pt x="5372" y="3907"/>
                      <a:pt x="5372" y="3908"/>
                      <a:pt x="5372" y="3909"/>
                    </a:cubicBezTo>
                    <a:cubicBezTo>
                      <a:pt x="5371" y="3910"/>
                      <a:pt x="5369" y="3911"/>
                      <a:pt x="5366" y="3911"/>
                    </a:cubicBezTo>
                    <a:cubicBezTo>
                      <a:pt x="5362" y="3911"/>
                      <a:pt x="5354" y="3908"/>
                      <a:pt x="5338" y="3898"/>
                    </a:cubicBezTo>
                    <a:lnTo>
                      <a:pt x="5322" y="3846"/>
                    </a:lnTo>
                    <a:lnTo>
                      <a:pt x="5305" y="3849"/>
                    </a:lnTo>
                    <a:cubicBezTo>
                      <a:pt x="5299" y="3842"/>
                      <a:pt x="5285" y="3829"/>
                      <a:pt x="5292" y="3829"/>
                    </a:cubicBezTo>
                    <a:cubicBezTo>
                      <a:pt x="5282" y="3824"/>
                      <a:pt x="5278" y="3822"/>
                      <a:pt x="5277" y="3822"/>
                    </a:cubicBezTo>
                    <a:lnTo>
                      <a:pt x="5277" y="3822"/>
                    </a:lnTo>
                    <a:cubicBezTo>
                      <a:pt x="5276" y="3822"/>
                      <a:pt x="5277" y="3824"/>
                      <a:pt x="5279" y="3826"/>
                    </a:cubicBezTo>
                    <a:cubicBezTo>
                      <a:pt x="5279" y="3828"/>
                      <a:pt x="5280" y="3831"/>
                      <a:pt x="5278" y="3831"/>
                    </a:cubicBezTo>
                    <a:cubicBezTo>
                      <a:pt x="5277" y="3831"/>
                      <a:pt x="5275" y="3830"/>
                      <a:pt x="5273" y="3829"/>
                    </a:cubicBezTo>
                    <a:cubicBezTo>
                      <a:pt x="5245" y="3789"/>
                      <a:pt x="5170" y="3750"/>
                      <a:pt x="5173" y="3730"/>
                    </a:cubicBezTo>
                    <a:cubicBezTo>
                      <a:pt x="5172" y="3729"/>
                      <a:pt x="5171" y="3729"/>
                      <a:pt x="5170" y="3729"/>
                    </a:cubicBezTo>
                    <a:cubicBezTo>
                      <a:pt x="5167" y="3729"/>
                      <a:pt x="5171" y="3734"/>
                      <a:pt x="5173" y="3736"/>
                    </a:cubicBezTo>
                    <a:cubicBezTo>
                      <a:pt x="5177" y="3740"/>
                      <a:pt x="5181" y="3745"/>
                      <a:pt x="5178" y="3745"/>
                    </a:cubicBezTo>
                    <a:cubicBezTo>
                      <a:pt x="5175" y="3745"/>
                      <a:pt x="5170" y="3743"/>
                      <a:pt x="5160" y="3736"/>
                    </a:cubicBezTo>
                    <a:cubicBezTo>
                      <a:pt x="5163" y="3710"/>
                      <a:pt x="5114" y="3700"/>
                      <a:pt x="5083" y="3670"/>
                    </a:cubicBezTo>
                    <a:cubicBezTo>
                      <a:pt x="5091" y="3670"/>
                      <a:pt x="5097" y="3673"/>
                      <a:pt x="5100" y="3677"/>
                    </a:cubicBezTo>
                    <a:cubicBezTo>
                      <a:pt x="5106" y="3678"/>
                      <a:pt x="5110" y="3680"/>
                      <a:pt x="5112" y="3680"/>
                    </a:cubicBezTo>
                    <a:cubicBezTo>
                      <a:pt x="5114" y="3680"/>
                      <a:pt x="5111" y="3677"/>
                      <a:pt x="5100" y="3663"/>
                    </a:cubicBezTo>
                    <a:cubicBezTo>
                      <a:pt x="5071" y="3663"/>
                      <a:pt x="5037" y="3614"/>
                      <a:pt x="5004" y="3594"/>
                    </a:cubicBezTo>
                    <a:cubicBezTo>
                      <a:pt x="5003" y="3595"/>
                      <a:pt x="5002" y="3595"/>
                      <a:pt x="5000" y="3595"/>
                    </a:cubicBezTo>
                    <a:cubicBezTo>
                      <a:pt x="4984" y="3595"/>
                      <a:pt x="4930" y="3552"/>
                      <a:pt x="4881" y="3524"/>
                    </a:cubicBezTo>
                    <a:cubicBezTo>
                      <a:pt x="4888" y="3524"/>
                      <a:pt x="4790" y="3459"/>
                      <a:pt x="4743" y="3425"/>
                    </a:cubicBezTo>
                    <a:lnTo>
                      <a:pt x="4743" y="3425"/>
                    </a:lnTo>
                    <a:cubicBezTo>
                      <a:pt x="4742" y="3426"/>
                      <a:pt x="4741" y="3426"/>
                      <a:pt x="4739" y="3426"/>
                    </a:cubicBezTo>
                    <a:cubicBezTo>
                      <a:pt x="4719" y="3426"/>
                      <a:pt x="4676" y="3400"/>
                      <a:pt x="4640" y="3385"/>
                    </a:cubicBezTo>
                    <a:cubicBezTo>
                      <a:pt x="4643" y="3382"/>
                      <a:pt x="4646" y="3380"/>
                      <a:pt x="4652" y="3380"/>
                    </a:cubicBezTo>
                    <a:cubicBezTo>
                      <a:pt x="4657" y="3380"/>
                      <a:pt x="4665" y="3382"/>
                      <a:pt x="4676" y="3385"/>
                    </a:cubicBezTo>
                    <a:lnTo>
                      <a:pt x="4640" y="3365"/>
                    </a:lnTo>
                    <a:cubicBezTo>
                      <a:pt x="4630" y="3365"/>
                      <a:pt x="4620" y="3362"/>
                      <a:pt x="4594" y="3352"/>
                    </a:cubicBezTo>
                    <a:lnTo>
                      <a:pt x="4607" y="3349"/>
                    </a:lnTo>
                    <a:cubicBezTo>
                      <a:pt x="4560" y="3325"/>
                      <a:pt x="4507" y="3309"/>
                      <a:pt x="4448" y="3276"/>
                    </a:cubicBezTo>
                    <a:lnTo>
                      <a:pt x="4448" y="3276"/>
                    </a:lnTo>
                    <a:cubicBezTo>
                      <a:pt x="4443" y="3281"/>
                      <a:pt x="4469" y="3306"/>
                      <a:pt x="4449" y="3306"/>
                    </a:cubicBezTo>
                    <a:cubicBezTo>
                      <a:pt x="4443" y="3306"/>
                      <a:pt x="4433" y="3304"/>
                      <a:pt x="4418" y="3299"/>
                    </a:cubicBezTo>
                    <a:cubicBezTo>
                      <a:pt x="4418" y="3294"/>
                      <a:pt x="4418" y="3288"/>
                      <a:pt x="4428" y="3288"/>
                    </a:cubicBezTo>
                    <a:cubicBezTo>
                      <a:pt x="4429" y="3288"/>
                      <a:pt x="4429" y="3288"/>
                      <a:pt x="4429" y="3288"/>
                    </a:cubicBezTo>
                    <a:lnTo>
                      <a:pt x="4429" y="3288"/>
                    </a:lnTo>
                    <a:cubicBezTo>
                      <a:pt x="4421" y="3287"/>
                      <a:pt x="4412" y="3284"/>
                      <a:pt x="4405" y="3279"/>
                    </a:cubicBezTo>
                    <a:lnTo>
                      <a:pt x="4405" y="3279"/>
                    </a:lnTo>
                    <a:lnTo>
                      <a:pt x="4435" y="3282"/>
                    </a:lnTo>
                    <a:cubicBezTo>
                      <a:pt x="4424" y="3276"/>
                      <a:pt x="4419" y="3274"/>
                      <a:pt x="4416" y="3274"/>
                    </a:cubicBezTo>
                    <a:cubicBezTo>
                      <a:pt x="4414" y="3274"/>
                      <a:pt x="4412" y="3275"/>
                      <a:pt x="4411" y="3276"/>
                    </a:cubicBezTo>
                    <a:cubicBezTo>
                      <a:pt x="4408" y="3276"/>
                      <a:pt x="4405" y="3276"/>
                      <a:pt x="4395" y="3273"/>
                    </a:cubicBezTo>
                    <a:cubicBezTo>
                      <a:pt x="4398" y="3266"/>
                      <a:pt x="4378" y="3259"/>
                      <a:pt x="4385" y="3256"/>
                    </a:cubicBezTo>
                    <a:lnTo>
                      <a:pt x="4385" y="3256"/>
                    </a:lnTo>
                    <a:cubicBezTo>
                      <a:pt x="4391" y="3256"/>
                      <a:pt x="4405" y="3266"/>
                      <a:pt x="4415" y="3266"/>
                    </a:cubicBezTo>
                    <a:cubicBezTo>
                      <a:pt x="4388" y="3256"/>
                      <a:pt x="4359" y="3236"/>
                      <a:pt x="4351" y="3226"/>
                    </a:cubicBezTo>
                    <a:cubicBezTo>
                      <a:pt x="4351" y="3230"/>
                      <a:pt x="4349" y="3233"/>
                      <a:pt x="4343" y="3233"/>
                    </a:cubicBezTo>
                    <a:cubicBezTo>
                      <a:pt x="4339" y="3233"/>
                      <a:pt x="4335" y="3232"/>
                      <a:pt x="4328" y="3230"/>
                    </a:cubicBezTo>
                    <a:cubicBezTo>
                      <a:pt x="4279" y="3213"/>
                      <a:pt x="4312" y="3216"/>
                      <a:pt x="4285" y="3200"/>
                    </a:cubicBezTo>
                    <a:cubicBezTo>
                      <a:pt x="4279" y="3200"/>
                      <a:pt x="4272" y="3200"/>
                      <a:pt x="4266" y="3197"/>
                    </a:cubicBezTo>
                    <a:cubicBezTo>
                      <a:pt x="4256" y="3194"/>
                      <a:pt x="4247" y="3190"/>
                      <a:pt x="4242" y="3190"/>
                    </a:cubicBezTo>
                    <a:cubicBezTo>
                      <a:pt x="4239" y="3190"/>
                      <a:pt x="4237" y="3191"/>
                      <a:pt x="4236" y="3193"/>
                    </a:cubicBezTo>
                    <a:cubicBezTo>
                      <a:pt x="4223" y="3186"/>
                      <a:pt x="4223" y="3183"/>
                      <a:pt x="4216" y="3177"/>
                    </a:cubicBezTo>
                    <a:cubicBezTo>
                      <a:pt x="4195" y="3172"/>
                      <a:pt x="4133" y="3151"/>
                      <a:pt x="4118" y="3151"/>
                    </a:cubicBezTo>
                    <a:cubicBezTo>
                      <a:pt x="4114" y="3151"/>
                      <a:pt x="4114" y="3152"/>
                      <a:pt x="4120" y="3157"/>
                    </a:cubicBezTo>
                    <a:lnTo>
                      <a:pt x="4126" y="3160"/>
                    </a:lnTo>
                    <a:lnTo>
                      <a:pt x="4123" y="3160"/>
                    </a:lnTo>
                    <a:cubicBezTo>
                      <a:pt x="4033" y="3140"/>
                      <a:pt x="3944" y="3097"/>
                      <a:pt x="3859" y="3081"/>
                    </a:cubicBezTo>
                    <a:lnTo>
                      <a:pt x="3859" y="3077"/>
                    </a:lnTo>
                    <a:cubicBezTo>
                      <a:pt x="3805" y="3071"/>
                      <a:pt x="3743" y="3054"/>
                      <a:pt x="3703" y="3054"/>
                    </a:cubicBezTo>
                    <a:cubicBezTo>
                      <a:pt x="3689" y="3051"/>
                      <a:pt x="3669" y="3041"/>
                      <a:pt x="3676" y="3038"/>
                    </a:cubicBezTo>
                    <a:cubicBezTo>
                      <a:pt x="3633" y="3034"/>
                      <a:pt x="3630" y="3038"/>
                      <a:pt x="3573" y="3021"/>
                    </a:cubicBezTo>
                    <a:lnTo>
                      <a:pt x="3590" y="3021"/>
                    </a:lnTo>
                    <a:cubicBezTo>
                      <a:pt x="3590" y="3020"/>
                      <a:pt x="3589" y="3019"/>
                      <a:pt x="3588" y="3019"/>
                    </a:cubicBezTo>
                    <a:lnTo>
                      <a:pt x="3588" y="3019"/>
                    </a:lnTo>
                    <a:cubicBezTo>
                      <a:pt x="3590" y="3020"/>
                      <a:pt x="3596" y="3021"/>
                      <a:pt x="3613" y="3024"/>
                    </a:cubicBezTo>
                    <a:cubicBezTo>
                      <a:pt x="3572" y="3013"/>
                      <a:pt x="3556" y="3007"/>
                      <a:pt x="3518" y="3007"/>
                    </a:cubicBezTo>
                    <a:cubicBezTo>
                      <a:pt x="3511" y="3007"/>
                      <a:pt x="3503" y="3007"/>
                      <a:pt x="3494" y="3007"/>
                    </a:cubicBezTo>
                    <a:cubicBezTo>
                      <a:pt x="3514" y="3001"/>
                      <a:pt x="3454" y="2992"/>
                      <a:pt x="3431" y="2992"/>
                    </a:cubicBezTo>
                    <a:lnTo>
                      <a:pt x="3468" y="3001"/>
                    </a:lnTo>
                    <a:cubicBezTo>
                      <a:pt x="3437" y="3001"/>
                      <a:pt x="3414" y="2995"/>
                      <a:pt x="3388" y="2992"/>
                    </a:cubicBezTo>
                    <a:lnTo>
                      <a:pt x="3402" y="2981"/>
                    </a:lnTo>
                    <a:cubicBezTo>
                      <a:pt x="3373" y="2974"/>
                      <a:pt x="3347" y="2972"/>
                      <a:pt x="3321" y="2972"/>
                    </a:cubicBezTo>
                    <a:cubicBezTo>
                      <a:pt x="3299" y="2972"/>
                      <a:pt x="3277" y="2973"/>
                      <a:pt x="3255" y="2975"/>
                    </a:cubicBezTo>
                    <a:cubicBezTo>
                      <a:pt x="3237" y="2976"/>
                      <a:pt x="3219" y="2977"/>
                      <a:pt x="3201" y="2977"/>
                    </a:cubicBezTo>
                    <a:cubicBezTo>
                      <a:pt x="3175" y="2977"/>
                      <a:pt x="3149" y="2975"/>
                      <a:pt x="3123" y="2965"/>
                    </a:cubicBezTo>
                    <a:lnTo>
                      <a:pt x="3123" y="2965"/>
                    </a:lnTo>
                    <a:cubicBezTo>
                      <a:pt x="3093" y="2975"/>
                      <a:pt x="3183" y="2975"/>
                      <a:pt x="3156" y="2984"/>
                    </a:cubicBezTo>
                    <a:cubicBezTo>
                      <a:pt x="3107" y="2981"/>
                      <a:pt x="3054" y="2961"/>
                      <a:pt x="3037" y="2961"/>
                    </a:cubicBezTo>
                    <a:cubicBezTo>
                      <a:pt x="3030" y="2961"/>
                      <a:pt x="3024" y="2961"/>
                      <a:pt x="3019" y="2961"/>
                    </a:cubicBezTo>
                    <a:cubicBezTo>
                      <a:pt x="2995" y="2961"/>
                      <a:pt x="2984" y="2966"/>
                      <a:pt x="2968" y="2972"/>
                    </a:cubicBezTo>
                    <a:cubicBezTo>
                      <a:pt x="2961" y="2973"/>
                      <a:pt x="2953" y="2976"/>
                      <a:pt x="2943" y="2978"/>
                    </a:cubicBezTo>
                    <a:lnTo>
                      <a:pt x="2943" y="2978"/>
                    </a:lnTo>
                    <a:cubicBezTo>
                      <a:pt x="2944" y="2975"/>
                      <a:pt x="2944" y="2973"/>
                      <a:pt x="2945" y="2972"/>
                    </a:cubicBezTo>
                    <a:lnTo>
                      <a:pt x="2945" y="2972"/>
                    </a:lnTo>
                    <a:cubicBezTo>
                      <a:pt x="2944" y="2974"/>
                      <a:pt x="2943" y="2976"/>
                      <a:pt x="2942" y="2978"/>
                    </a:cubicBezTo>
                    <a:lnTo>
                      <a:pt x="2942" y="2978"/>
                    </a:lnTo>
                    <a:cubicBezTo>
                      <a:pt x="2939" y="2978"/>
                      <a:pt x="2937" y="2979"/>
                      <a:pt x="2935" y="2979"/>
                    </a:cubicBezTo>
                    <a:lnTo>
                      <a:pt x="2935" y="2979"/>
                    </a:lnTo>
                    <a:cubicBezTo>
                      <a:pt x="2947" y="2947"/>
                      <a:pt x="2964" y="2910"/>
                      <a:pt x="2984" y="2868"/>
                    </a:cubicBezTo>
                    <a:cubicBezTo>
                      <a:pt x="2986" y="2870"/>
                      <a:pt x="2987" y="2871"/>
                      <a:pt x="2989" y="2871"/>
                    </a:cubicBezTo>
                    <a:cubicBezTo>
                      <a:pt x="3014" y="2871"/>
                      <a:pt x="3058" y="2717"/>
                      <a:pt x="3084" y="2680"/>
                    </a:cubicBezTo>
                    <a:cubicBezTo>
                      <a:pt x="3100" y="2567"/>
                      <a:pt x="3130" y="2458"/>
                      <a:pt x="3113" y="2322"/>
                    </a:cubicBezTo>
                    <a:lnTo>
                      <a:pt x="3113" y="2322"/>
                    </a:lnTo>
                    <a:cubicBezTo>
                      <a:pt x="3110" y="2333"/>
                      <a:pt x="3107" y="2337"/>
                      <a:pt x="3106" y="2337"/>
                    </a:cubicBezTo>
                    <a:cubicBezTo>
                      <a:pt x="3103" y="2337"/>
                      <a:pt x="3102" y="2326"/>
                      <a:pt x="3100" y="2316"/>
                    </a:cubicBezTo>
                    <a:cubicBezTo>
                      <a:pt x="3100" y="2305"/>
                      <a:pt x="3098" y="2294"/>
                      <a:pt x="3092" y="2294"/>
                    </a:cubicBezTo>
                    <a:cubicBezTo>
                      <a:pt x="3090" y="2294"/>
                      <a:pt x="3089" y="2295"/>
                      <a:pt x="3087" y="2296"/>
                    </a:cubicBezTo>
                    <a:cubicBezTo>
                      <a:pt x="3080" y="2266"/>
                      <a:pt x="3077" y="2252"/>
                      <a:pt x="3077" y="2249"/>
                    </a:cubicBezTo>
                    <a:cubicBezTo>
                      <a:pt x="3077" y="2220"/>
                      <a:pt x="3073" y="2186"/>
                      <a:pt x="3064" y="2157"/>
                    </a:cubicBezTo>
                    <a:cubicBezTo>
                      <a:pt x="3064" y="2153"/>
                      <a:pt x="3064" y="2151"/>
                      <a:pt x="3065" y="2151"/>
                    </a:cubicBezTo>
                    <a:cubicBezTo>
                      <a:pt x="3066" y="2151"/>
                      <a:pt x="3069" y="2160"/>
                      <a:pt x="3073" y="2167"/>
                    </a:cubicBezTo>
                    <a:cubicBezTo>
                      <a:pt x="3076" y="2172"/>
                      <a:pt x="3079" y="2181"/>
                      <a:pt x="3082" y="2181"/>
                    </a:cubicBezTo>
                    <a:cubicBezTo>
                      <a:pt x="3083" y="2181"/>
                      <a:pt x="3083" y="2181"/>
                      <a:pt x="3084" y="2180"/>
                    </a:cubicBezTo>
                    <a:cubicBezTo>
                      <a:pt x="3060" y="2117"/>
                      <a:pt x="3084" y="2150"/>
                      <a:pt x="3070" y="2107"/>
                    </a:cubicBezTo>
                    <a:lnTo>
                      <a:pt x="3070" y="2107"/>
                    </a:lnTo>
                    <a:cubicBezTo>
                      <a:pt x="3070" y="2108"/>
                      <a:pt x="3069" y="2109"/>
                      <a:pt x="3068" y="2109"/>
                    </a:cubicBezTo>
                    <a:cubicBezTo>
                      <a:pt x="3063" y="2109"/>
                      <a:pt x="3052" y="2082"/>
                      <a:pt x="3040" y="2051"/>
                    </a:cubicBezTo>
                    <a:lnTo>
                      <a:pt x="3040" y="2051"/>
                    </a:lnTo>
                    <a:lnTo>
                      <a:pt x="3050" y="2104"/>
                    </a:lnTo>
                    <a:cubicBezTo>
                      <a:pt x="3004" y="2021"/>
                      <a:pt x="3044" y="2018"/>
                      <a:pt x="2980" y="1942"/>
                    </a:cubicBezTo>
                    <a:lnTo>
                      <a:pt x="2980" y="1942"/>
                    </a:lnTo>
                    <a:lnTo>
                      <a:pt x="3000" y="1965"/>
                    </a:lnTo>
                    <a:cubicBezTo>
                      <a:pt x="2974" y="1925"/>
                      <a:pt x="2905" y="1809"/>
                      <a:pt x="2849" y="1792"/>
                    </a:cubicBezTo>
                    <a:cubicBezTo>
                      <a:pt x="2846" y="1786"/>
                      <a:pt x="2844" y="1778"/>
                      <a:pt x="2847" y="1778"/>
                    </a:cubicBezTo>
                    <a:cubicBezTo>
                      <a:pt x="2849" y="1778"/>
                      <a:pt x="2852" y="1780"/>
                      <a:pt x="2858" y="1786"/>
                    </a:cubicBezTo>
                    <a:cubicBezTo>
                      <a:pt x="2818" y="1740"/>
                      <a:pt x="2769" y="1696"/>
                      <a:pt x="2716" y="1667"/>
                    </a:cubicBezTo>
                    <a:cubicBezTo>
                      <a:pt x="2663" y="1633"/>
                      <a:pt x="2616" y="1601"/>
                      <a:pt x="2577" y="1577"/>
                    </a:cubicBezTo>
                    <a:lnTo>
                      <a:pt x="2587" y="1577"/>
                    </a:lnTo>
                    <a:cubicBezTo>
                      <a:pt x="2567" y="1567"/>
                      <a:pt x="2547" y="1571"/>
                      <a:pt x="2527" y="1554"/>
                    </a:cubicBezTo>
                    <a:cubicBezTo>
                      <a:pt x="2531" y="1551"/>
                      <a:pt x="2537" y="1551"/>
                      <a:pt x="2527" y="1547"/>
                    </a:cubicBezTo>
                    <a:cubicBezTo>
                      <a:pt x="2517" y="1544"/>
                      <a:pt x="2474" y="1531"/>
                      <a:pt x="2448" y="1514"/>
                    </a:cubicBezTo>
                    <a:lnTo>
                      <a:pt x="2448" y="1514"/>
                    </a:lnTo>
                    <a:lnTo>
                      <a:pt x="2474" y="1517"/>
                    </a:lnTo>
                    <a:cubicBezTo>
                      <a:pt x="2372" y="1468"/>
                      <a:pt x="2305" y="1471"/>
                      <a:pt x="2216" y="1448"/>
                    </a:cubicBezTo>
                    <a:cubicBezTo>
                      <a:pt x="2219" y="1431"/>
                      <a:pt x="2136" y="1408"/>
                      <a:pt x="2093" y="1395"/>
                    </a:cubicBezTo>
                    <a:lnTo>
                      <a:pt x="2097" y="1392"/>
                    </a:lnTo>
                    <a:cubicBezTo>
                      <a:pt x="1967" y="1365"/>
                      <a:pt x="1875" y="1365"/>
                      <a:pt x="1756" y="1365"/>
                    </a:cubicBezTo>
                    <a:cubicBezTo>
                      <a:pt x="1683" y="1338"/>
                      <a:pt x="1504" y="1342"/>
                      <a:pt x="1385" y="1335"/>
                    </a:cubicBezTo>
                    <a:lnTo>
                      <a:pt x="1385" y="1335"/>
                    </a:lnTo>
                    <a:cubicBezTo>
                      <a:pt x="1404" y="1338"/>
                      <a:pt x="1381" y="1349"/>
                      <a:pt x="1362" y="1352"/>
                    </a:cubicBezTo>
                    <a:cubicBezTo>
                      <a:pt x="1359" y="1351"/>
                      <a:pt x="1355" y="1351"/>
                      <a:pt x="1352" y="1351"/>
                    </a:cubicBezTo>
                    <a:cubicBezTo>
                      <a:pt x="1344" y="1351"/>
                      <a:pt x="1335" y="1353"/>
                      <a:pt x="1325" y="1355"/>
                    </a:cubicBezTo>
                    <a:cubicBezTo>
                      <a:pt x="1317" y="1355"/>
                      <a:pt x="1309" y="1356"/>
                      <a:pt x="1303" y="1356"/>
                    </a:cubicBezTo>
                    <a:cubicBezTo>
                      <a:pt x="1293" y="1356"/>
                      <a:pt x="1287" y="1355"/>
                      <a:pt x="1288" y="1349"/>
                    </a:cubicBezTo>
                    <a:lnTo>
                      <a:pt x="1299" y="1349"/>
                    </a:lnTo>
                    <a:cubicBezTo>
                      <a:pt x="1288" y="1343"/>
                      <a:pt x="1272" y="1341"/>
                      <a:pt x="1252" y="1341"/>
                    </a:cubicBezTo>
                    <a:cubicBezTo>
                      <a:pt x="1228" y="1341"/>
                      <a:pt x="1200" y="1344"/>
                      <a:pt x="1176" y="1346"/>
                    </a:cubicBezTo>
                    <a:lnTo>
                      <a:pt x="1169" y="1365"/>
                    </a:lnTo>
                    <a:cubicBezTo>
                      <a:pt x="1151" y="1362"/>
                      <a:pt x="1131" y="1361"/>
                      <a:pt x="1110" y="1361"/>
                    </a:cubicBezTo>
                    <a:cubicBezTo>
                      <a:pt x="1092" y="1361"/>
                      <a:pt x="1074" y="1362"/>
                      <a:pt x="1056" y="1364"/>
                    </a:cubicBezTo>
                    <a:lnTo>
                      <a:pt x="1056" y="1364"/>
                    </a:lnTo>
                    <a:cubicBezTo>
                      <a:pt x="1084" y="1347"/>
                      <a:pt x="1111" y="1328"/>
                      <a:pt x="1120" y="1326"/>
                    </a:cubicBezTo>
                    <a:cubicBezTo>
                      <a:pt x="1172" y="1263"/>
                      <a:pt x="1242" y="1173"/>
                      <a:pt x="1252" y="1120"/>
                    </a:cubicBezTo>
                    <a:cubicBezTo>
                      <a:pt x="1259" y="1097"/>
                      <a:pt x="1269" y="1100"/>
                      <a:pt x="1276" y="1094"/>
                    </a:cubicBezTo>
                    <a:lnTo>
                      <a:pt x="1276" y="1094"/>
                    </a:lnTo>
                    <a:cubicBezTo>
                      <a:pt x="1272" y="1107"/>
                      <a:pt x="1262" y="1120"/>
                      <a:pt x="1262" y="1127"/>
                    </a:cubicBezTo>
                    <a:cubicBezTo>
                      <a:pt x="1272" y="1107"/>
                      <a:pt x="1288" y="1074"/>
                      <a:pt x="1302" y="1048"/>
                    </a:cubicBezTo>
                    <a:cubicBezTo>
                      <a:pt x="1311" y="1021"/>
                      <a:pt x="1319" y="994"/>
                      <a:pt x="1315" y="988"/>
                    </a:cubicBezTo>
                    <a:cubicBezTo>
                      <a:pt x="1322" y="973"/>
                      <a:pt x="1326" y="969"/>
                      <a:pt x="1327" y="969"/>
                    </a:cubicBezTo>
                    <a:cubicBezTo>
                      <a:pt x="1328" y="969"/>
                      <a:pt x="1328" y="972"/>
                      <a:pt x="1328" y="974"/>
                    </a:cubicBezTo>
                    <a:cubicBezTo>
                      <a:pt x="1328" y="977"/>
                      <a:pt x="1328" y="979"/>
                      <a:pt x="1329" y="979"/>
                    </a:cubicBezTo>
                    <a:cubicBezTo>
                      <a:pt x="1330" y="979"/>
                      <a:pt x="1333" y="972"/>
                      <a:pt x="1342" y="945"/>
                    </a:cubicBezTo>
                    <a:lnTo>
                      <a:pt x="1342" y="958"/>
                    </a:lnTo>
                    <a:cubicBezTo>
                      <a:pt x="1362" y="921"/>
                      <a:pt x="1365" y="881"/>
                      <a:pt x="1371" y="849"/>
                    </a:cubicBezTo>
                    <a:cubicBezTo>
                      <a:pt x="1375" y="812"/>
                      <a:pt x="1368" y="776"/>
                      <a:pt x="1365" y="742"/>
                    </a:cubicBezTo>
                    <a:cubicBezTo>
                      <a:pt x="1358" y="710"/>
                      <a:pt x="1342" y="676"/>
                      <a:pt x="1335" y="640"/>
                    </a:cubicBezTo>
                    <a:cubicBezTo>
                      <a:pt x="1326" y="612"/>
                      <a:pt x="1310" y="581"/>
                      <a:pt x="1297" y="545"/>
                    </a:cubicBezTo>
                    <a:lnTo>
                      <a:pt x="1297" y="545"/>
                    </a:lnTo>
                    <a:cubicBezTo>
                      <a:pt x="1204" y="358"/>
                      <a:pt x="997" y="262"/>
                      <a:pt x="828" y="177"/>
                    </a:cubicBezTo>
                    <a:cubicBezTo>
                      <a:pt x="779" y="150"/>
                      <a:pt x="769" y="160"/>
                      <a:pt x="735" y="153"/>
                    </a:cubicBezTo>
                    <a:lnTo>
                      <a:pt x="729" y="137"/>
                    </a:lnTo>
                    <a:lnTo>
                      <a:pt x="669" y="134"/>
                    </a:lnTo>
                    <a:cubicBezTo>
                      <a:pt x="587" y="117"/>
                      <a:pt x="541" y="67"/>
                      <a:pt x="434" y="64"/>
                    </a:cubicBezTo>
                    <a:lnTo>
                      <a:pt x="434" y="64"/>
                    </a:lnTo>
                    <a:lnTo>
                      <a:pt x="444" y="74"/>
                    </a:lnTo>
                    <a:cubicBezTo>
                      <a:pt x="408" y="64"/>
                      <a:pt x="328" y="54"/>
                      <a:pt x="335" y="47"/>
                    </a:cubicBezTo>
                    <a:lnTo>
                      <a:pt x="335" y="47"/>
                    </a:lnTo>
                    <a:cubicBezTo>
                      <a:pt x="333" y="47"/>
                      <a:pt x="328" y="50"/>
                      <a:pt x="321" y="50"/>
                    </a:cubicBezTo>
                    <a:cubicBezTo>
                      <a:pt x="317" y="50"/>
                      <a:pt x="313" y="49"/>
                      <a:pt x="308" y="47"/>
                    </a:cubicBezTo>
                    <a:lnTo>
                      <a:pt x="308" y="41"/>
                    </a:lnTo>
                    <a:lnTo>
                      <a:pt x="219" y="37"/>
                    </a:lnTo>
                    <a:cubicBezTo>
                      <a:pt x="150" y="24"/>
                      <a:pt x="232" y="14"/>
                      <a:pt x="130" y="1"/>
                    </a:cubicBezTo>
                    <a:cubicBezTo>
                      <a:pt x="124" y="0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738;p60"/>
              <p:cNvSpPr/>
              <p:nvPr/>
            </p:nvSpPr>
            <p:spPr>
              <a:xfrm>
                <a:off x="5304510" y="4143690"/>
                <a:ext cx="1664" cy="133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2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11" y="1"/>
                      <a:pt x="8" y="5"/>
                      <a:pt x="5" y="5"/>
                    </a:cubicBezTo>
                    <a:lnTo>
                      <a:pt x="1" y="11"/>
                    </a:lnTo>
                    <a:lnTo>
                      <a:pt x="11" y="5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739;p60"/>
              <p:cNvSpPr/>
              <p:nvPr/>
            </p:nvSpPr>
            <p:spPr>
              <a:xfrm>
                <a:off x="5651293" y="4336545"/>
                <a:ext cx="444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740;p60"/>
              <p:cNvSpPr/>
              <p:nvPr/>
            </p:nvSpPr>
            <p:spPr>
              <a:xfrm>
                <a:off x="5285435" y="4150344"/>
                <a:ext cx="1220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10" y="1"/>
                    </a:moveTo>
                    <a:lnTo>
                      <a:pt x="1" y="5"/>
                    </a:lnTo>
                    <a:lnTo>
                      <a:pt x="10" y="5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741;p60"/>
              <p:cNvSpPr/>
              <p:nvPr/>
            </p:nvSpPr>
            <p:spPr>
              <a:xfrm>
                <a:off x="5711068" y="4367042"/>
                <a:ext cx="887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1" y="1"/>
                    </a:moveTo>
                    <a:cubicBezTo>
                      <a:pt x="1" y="4"/>
                      <a:pt x="4" y="4"/>
                      <a:pt x="7" y="7"/>
                    </a:cubicBezTo>
                    <a:cubicBezTo>
                      <a:pt x="7" y="7"/>
                      <a:pt x="4" y="4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742;p60"/>
              <p:cNvSpPr/>
              <p:nvPr/>
            </p:nvSpPr>
            <p:spPr>
              <a:xfrm>
                <a:off x="5735688" y="4382125"/>
                <a:ext cx="3438" cy="266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0" y="1"/>
                    </a:moveTo>
                    <a:cubicBezTo>
                      <a:pt x="7" y="7"/>
                      <a:pt x="17" y="13"/>
                      <a:pt x="30" y="23"/>
                    </a:cubicBezTo>
                    <a:lnTo>
                      <a:pt x="30" y="23"/>
                    </a:lnTo>
                    <a:lnTo>
                      <a:pt x="0" y="1"/>
                    </a:lnTo>
                    <a:close/>
                    <a:moveTo>
                      <a:pt x="30" y="23"/>
                    </a:moveTo>
                    <a:lnTo>
                      <a:pt x="31" y="24"/>
                    </a:lnTo>
                    <a:cubicBezTo>
                      <a:pt x="31" y="24"/>
                      <a:pt x="30" y="24"/>
                      <a:pt x="3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743;p60"/>
              <p:cNvSpPr/>
              <p:nvPr/>
            </p:nvSpPr>
            <p:spPr>
              <a:xfrm>
                <a:off x="5753654" y="4394878"/>
                <a:ext cx="887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1" y="1"/>
                    </a:move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744;p60"/>
              <p:cNvSpPr/>
              <p:nvPr/>
            </p:nvSpPr>
            <p:spPr>
              <a:xfrm>
                <a:off x="5417406" y="4340981"/>
                <a:ext cx="1774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16" h="5" extrusionOk="0">
                    <a:moveTo>
                      <a:pt x="9" y="1"/>
                    </a:moveTo>
                    <a:cubicBezTo>
                      <a:pt x="2" y="3"/>
                      <a:pt x="1" y="4"/>
                      <a:pt x="2" y="4"/>
                    </a:cubicBezTo>
                    <a:cubicBezTo>
                      <a:pt x="3" y="4"/>
                      <a:pt x="10" y="2"/>
                      <a:pt x="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745;p60"/>
              <p:cNvSpPr/>
              <p:nvPr/>
            </p:nvSpPr>
            <p:spPr>
              <a:xfrm>
                <a:off x="5518990" y="4321463"/>
                <a:ext cx="3438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31" h="8" extrusionOk="0">
                    <a:moveTo>
                      <a:pt x="30" y="1"/>
                    </a:moveTo>
                    <a:lnTo>
                      <a:pt x="30" y="1"/>
                    </a:lnTo>
                    <a:cubicBezTo>
                      <a:pt x="21" y="4"/>
                      <a:pt x="7" y="4"/>
                      <a:pt x="1" y="7"/>
                    </a:cubicBezTo>
                    <a:cubicBezTo>
                      <a:pt x="18" y="7"/>
                      <a:pt x="30" y="7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746;p60"/>
              <p:cNvSpPr/>
              <p:nvPr/>
            </p:nvSpPr>
            <p:spPr>
              <a:xfrm>
                <a:off x="5364395" y="4390220"/>
                <a:ext cx="554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747;p60"/>
              <p:cNvSpPr/>
              <p:nvPr/>
            </p:nvSpPr>
            <p:spPr>
              <a:xfrm>
                <a:off x="5513888" y="4322239"/>
                <a:ext cx="5212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47" h="5" extrusionOk="0">
                    <a:moveTo>
                      <a:pt x="47" y="0"/>
                    </a:moveTo>
                    <a:cubicBezTo>
                      <a:pt x="30" y="0"/>
                      <a:pt x="17" y="0"/>
                      <a:pt x="0" y="4"/>
                    </a:cubicBezTo>
                    <a:cubicBezTo>
                      <a:pt x="17" y="4"/>
                      <a:pt x="33" y="4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748;p60"/>
              <p:cNvSpPr/>
              <p:nvPr/>
            </p:nvSpPr>
            <p:spPr>
              <a:xfrm>
                <a:off x="5822744" y="4461529"/>
                <a:ext cx="887" cy="776"/>
              </a:xfrm>
              <a:custGeom>
                <a:avLst/>
                <a:gdLst/>
                <a:ahLst/>
                <a:cxnLst/>
                <a:rect l="l" t="t" r="r" b="b"/>
                <a:pathLst>
                  <a:path w="8" h="7" extrusionOk="0">
                    <a:moveTo>
                      <a:pt x="1" y="0"/>
                    </a:moveTo>
                    <a:lnTo>
                      <a:pt x="4" y="6"/>
                    </a:lnTo>
                    <a:lnTo>
                      <a:pt x="7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749;p60"/>
              <p:cNvSpPr/>
              <p:nvPr/>
            </p:nvSpPr>
            <p:spPr>
              <a:xfrm>
                <a:off x="5823521" y="4462194"/>
                <a:ext cx="776" cy="776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0" y="0"/>
                    </a:move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750;p60"/>
              <p:cNvSpPr/>
              <p:nvPr/>
            </p:nvSpPr>
            <p:spPr>
              <a:xfrm>
                <a:off x="5824186" y="4462860"/>
                <a:ext cx="1996" cy="199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" y="8"/>
                      <a:pt x="11" y="14"/>
                      <a:pt x="17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751;p60"/>
              <p:cNvSpPr/>
              <p:nvPr/>
            </p:nvSpPr>
            <p:spPr>
              <a:xfrm>
                <a:off x="5803337" y="4439016"/>
                <a:ext cx="44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3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752;p60"/>
              <p:cNvSpPr/>
              <p:nvPr/>
            </p:nvSpPr>
            <p:spPr>
              <a:xfrm>
                <a:off x="5797348" y="4432806"/>
                <a:ext cx="6100" cy="6321"/>
              </a:xfrm>
              <a:custGeom>
                <a:avLst/>
                <a:gdLst/>
                <a:ahLst/>
                <a:cxnLst/>
                <a:rect l="l" t="t" r="r" b="b"/>
                <a:pathLst>
                  <a:path w="55" h="5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3"/>
                      <a:pt x="27" y="40"/>
                      <a:pt x="47" y="56"/>
                    </a:cubicBezTo>
                    <a:lnTo>
                      <a:pt x="54" y="56"/>
                    </a:lnTo>
                    <a:cubicBezTo>
                      <a:pt x="41" y="50"/>
                      <a:pt x="18" y="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753;p60"/>
              <p:cNvSpPr/>
              <p:nvPr/>
            </p:nvSpPr>
            <p:spPr>
              <a:xfrm>
                <a:off x="5773172" y="4403750"/>
                <a:ext cx="6654" cy="532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" y="14"/>
                      <a:pt x="34" y="31"/>
                      <a:pt x="50" y="47"/>
                    </a:cubicBezTo>
                    <a:cubicBezTo>
                      <a:pt x="46" y="39"/>
                      <a:pt x="42" y="30"/>
                      <a:pt x="45" y="30"/>
                    </a:cubicBezTo>
                    <a:cubicBezTo>
                      <a:pt x="47" y="30"/>
                      <a:pt x="51" y="33"/>
                      <a:pt x="60" y="40"/>
                    </a:cubicBezTo>
                    <a:cubicBezTo>
                      <a:pt x="41" y="19"/>
                      <a:pt x="35" y="13"/>
                      <a:pt x="34" y="13"/>
                    </a:cubicBezTo>
                    <a:cubicBezTo>
                      <a:pt x="33" y="13"/>
                      <a:pt x="34" y="15"/>
                      <a:pt x="34" y="17"/>
                    </a:cubicBezTo>
                    <a:cubicBezTo>
                      <a:pt x="35" y="20"/>
                      <a:pt x="35" y="22"/>
                      <a:pt x="33" y="22"/>
                    </a:cubicBezTo>
                    <a:cubicBezTo>
                      <a:pt x="30" y="22"/>
                      <a:pt x="21" y="1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754;p60"/>
              <p:cNvSpPr/>
              <p:nvPr/>
            </p:nvSpPr>
            <p:spPr>
              <a:xfrm>
                <a:off x="5753543" y="4387337"/>
                <a:ext cx="3549" cy="2551"/>
              </a:xfrm>
              <a:custGeom>
                <a:avLst/>
                <a:gdLst/>
                <a:ahLst/>
                <a:cxnLst/>
                <a:rect l="l" t="t" r="r" b="b"/>
                <a:pathLst>
                  <a:path w="32" h="23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0" y="0"/>
                      <a:pt x="5" y="4"/>
                      <a:pt x="15" y="13"/>
                    </a:cubicBezTo>
                    <a:cubicBezTo>
                      <a:pt x="24" y="20"/>
                      <a:pt x="28" y="23"/>
                      <a:pt x="29" y="23"/>
                    </a:cubicBezTo>
                    <a:cubicBezTo>
                      <a:pt x="31" y="23"/>
                      <a:pt x="18" y="9"/>
                      <a:pt x="18" y="9"/>
                    </a:cubicBezTo>
                    <a:cubicBezTo>
                      <a:pt x="9" y="3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755;p60"/>
              <p:cNvSpPr/>
              <p:nvPr/>
            </p:nvSpPr>
            <p:spPr>
              <a:xfrm>
                <a:off x="5598838" y="4321795"/>
                <a:ext cx="2218" cy="998"/>
              </a:xfrm>
              <a:custGeom>
                <a:avLst/>
                <a:gdLst/>
                <a:ahLst/>
                <a:cxnLst/>
                <a:rect l="l" t="t" r="r" b="b"/>
                <a:pathLst>
                  <a:path w="20" h="9" extrusionOk="0">
                    <a:moveTo>
                      <a:pt x="8" y="0"/>
                    </a:moveTo>
                    <a:cubicBezTo>
                      <a:pt x="0" y="0"/>
                      <a:pt x="15" y="4"/>
                      <a:pt x="14" y="7"/>
                    </a:cubicBezTo>
                    <a:lnTo>
                      <a:pt x="14" y="7"/>
                    </a:lnTo>
                    <a:lnTo>
                      <a:pt x="19" y="1"/>
                    </a:lnTo>
                    <a:cubicBezTo>
                      <a:pt x="14" y="1"/>
                      <a:pt x="10" y="0"/>
                      <a:pt x="8" y="0"/>
                    </a:cubicBezTo>
                    <a:close/>
                    <a:moveTo>
                      <a:pt x="14" y="7"/>
                    </a:moveTo>
                    <a:lnTo>
                      <a:pt x="13" y="8"/>
                    </a:lnTo>
                    <a:cubicBezTo>
                      <a:pt x="13" y="8"/>
                      <a:pt x="14" y="8"/>
                      <a:pt x="1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756;p60"/>
              <p:cNvSpPr/>
              <p:nvPr/>
            </p:nvSpPr>
            <p:spPr>
              <a:xfrm>
                <a:off x="5567897" y="4324013"/>
                <a:ext cx="4547" cy="998"/>
              </a:xfrm>
              <a:custGeom>
                <a:avLst/>
                <a:gdLst/>
                <a:ahLst/>
                <a:cxnLst/>
                <a:rect l="l" t="t" r="r" b="b"/>
                <a:pathLst>
                  <a:path w="41" h="9" extrusionOk="0">
                    <a:moveTo>
                      <a:pt x="0" y="1"/>
                    </a:moveTo>
                    <a:lnTo>
                      <a:pt x="23" y="8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757;p60"/>
              <p:cNvSpPr/>
              <p:nvPr/>
            </p:nvSpPr>
            <p:spPr>
              <a:xfrm>
                <a:off x="5545162" y="4314919"/>
                <a:ext cx="5545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50" h="4" extrusionOk="0">
                    <a:moveTo>
                      <a:pt x="50" y="0"/>
                    </a:moveTo>
                    <a:lnTo>
                      <a:pt x="0" y="4"/>
                    </a:lnTo>
                    <a:lnTo>
                      <a:pt x="3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758;p60"/>
              <p:cNvSpPr/>
              <p:nvPr/>
            </p:nvSpPr>
            <p:spPr>
              <a:xfrm>
                <a:off x="5393673" y="4397540"/>
                <a:ext cx="3549" cy="17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16" extrusionOk="0">
                    <a:moveTo>
                      <a:pt x="18" y="1"/>
                    </a:moveTo>
                    <a:cubicBezTo>
                      <a:pt x="5" y="6"/>
                      <a:pt x="0" y="16"/>
                      <a:pt x="16" y="16"/>
                    </a:cubicBezTo>
                    <a:cubicBezTo>
                      <a:pt x="19" y="16"/>
                      <a:pt x="25" y="15"/>
                      <a:pt x="31" y="14"/>
                    </a:cubicBez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759;p60"/>
              <p:cNvSpPr/>
              <p:nvPr/>
            </p:nvSpPr>
            <p:spPr>
              <a:xfrm>
                <a:off x="5504018" y="4333994"/>
                <a:ext cx="4769" cy="5212"/>
              </a:xfrm>
              <a:custGeom>
                <a:avLst/>
                <a:gdLst/>
                <a:ahLst/>
                <a:cxnLst/>
                <a:rect l="l" t="t" r="r" b="b"/>
                <a:pathLst>
                  <a:path w="43" h="47" extrusionOk="0">
                    <a:moveTo>
                      <a:pt x="43" y="1"/>
                    </a:moveTo>
                    <a:cubicBezTo>
                      <a:pt x="26" y="21"/>
                      <a:pt x="6" y="37"/>
                      <a:pt x="0" y="47"/>
                    </a:cubicBezTo>
                    <a:cubicBezTo>
                      <a:pt x="10" y="41"/>
                      <a:pt x="37" y="21"/>
                      <a:pt x="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760;p60"/>
              <p:cNvSpPr/>
              <p:nvPr/>
            </p:nvSpPr>
            <p:spPr>
              <a:xfrm>
                <a:off x="5315489" y="4136038"/>
                <a:ext cx="4547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41" h="8" extrusionOk="0">
                    <a:moveTo>
                      <a:pt x="41" y="1"/>
                    </a:moveTo>
                    <a:lnTo>
                      <a:pt x="1" y="7"/>
                    </a:lnTo>
                    <a:lnTo>
                      <a:pt x="21" y="7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761;p60"/>
              <p:cNvSpPr/>
              <p:nvPr/>
            </p:nvSpPr>
            <p:spPr>
              <a:xfrm>
                <a:off x="5235752" y="3182632"/>
                <a:ext cx="29167" cy="6110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51" extrusionOk="0">
                    <a:moveTo>
                      <a:pt x="87" y="0"/>
                    </a:moveTo>
                    <a:cubicBezTo>
                      <a:pt x="47" y="0"/>
                      <a:pt x="0" y="35"/>
                      <a:pt x="9" y="88"/>
                    </a:cubicBezTo>
                    <a:cubicBezTo>
                      <a:pt x="32" y="230"/>
                      <a:pt x="68" y="366"/>
                      <a:pt x="111" y="501"/>
                    </a:cubicBezTo>
                    <a:cubicBezTo>
                      <a:pt x="122" y="535"/>
                      <a:pt x="149" y="550"/>
                      <a:pt x="177" y="550"/>
                    </a:cubicBezTo>
                    <a:cubicBezTo>
                      <a:pt x="220" y="550"/>
                      <a:pt x="263" y="515"/>
                      <a:pt x="247" y="461"/>
                    </a:cubicBezTo>
                    <a:cubicBezTo>
                      <a:pt x="203" y="329"/>
                      <a:pt x="168" y="190"/>
                      <a:pt x="144" y="51"/>
                    </a:cubicBezTo>
                    <a:cubicBezTo>
                      <a:pt x="139" y="15"/>
                      <a:pt x="114" y="0"/>
                      <a:pt x="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762;p60"/>
              <p:cNvSpPr/>
              <p:nvPr/>
            </p:nvSpPr>
            <p:spPr>
              <a:xfrm>
                <a:off x="5415188" y="3160452"/>
                <a:ext cx="27060" cy="6731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07" extrusionOk="0">
                    <a:moveTo>
                      <a:pt x="86" y="0"/>
                    </a:moveTo>
                    <a:cubicBezTo>
                      <a:pt x="45" y="0"/>
                      <a:pt x="1" y="35"/>
                      <a:pt x="13" y="89"/>
                    </a:cubicBezTo>
                    <a:cubicBezTo>
                      <a:pt x="52" y="237"/>
                      <a:pt x="79" y="387"/>
                      <a:pt x="99" y="539"/>
                    </a:cubicBezTo>
                    <a:cubicBezTo>
                      <a:pt x="104" y="584"/>
                      <a:pt x="141" y="606"/>
                      <a:pt x="176" y="606"/>
                    </a:cubicBezTo>
                    <a:cubicBezTo>
                      <a:pt x="211" y="606"/>
                      <a:pt x="243" y="584"/>
                      <a:pt x="238" y="539"/>
                    </a:cubicBezTo>
                    <a:cubicBezTo>
                      <a:pt x="219" y="373"/>
                      <a:pt x="192" y="211"/>
                      <a:pt x="149" y="52"/>
                    </a:cubicBezTo>
                    <a:cubicBezTo>
                      <a:pt x="141" y="16"/>
                      <a:pt x="114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763;p60"/>
              <p:cNvSpPr/>
              <p:nvPr/>
            </p:nvSpPr>
            <p:spPr>
              <a:xfrm>
                <a:off x="5506347" y="3654178"/>
                <a:ext cx="26949" cy="67094"/>
              </a:xfrm>
              <a:custGeom>
                <a:avLst/>
                <a:gdLst/>
                <a:ahLst/>
                <a:cxnLst/>
                <a:rect l="l" t="t" r="r" b="b"/>
                <a:pathLst>
                  <a:path w="243" h="605" extrusionOk="0">
                    <a:moveTo>
                      <a:pt x="86" y="0"/>
                    </a:moveTo>
                    <a:cubicBezTo>
                      <a:pt x="45" y="0"/>
                      <a:pt x="0" y="35"/>
                      <a:pt x="12" y="87"/>
                    </a:cubicBezTo>
                    <a:cubicBezTo>
                      <a:pt x="52" y="236"/>
                      <a:pt x="78" y="386"/>
                      <a:pt x="98" y="537"/>
                    </a:cubicBezTo>
                    <a:cubicBezTo>
                      <a:pt x="103" y="582"/>
                      <a:pt x="140" y="605"/>
                      <a:pt x="175" y="605"/>
                    </a:cubicBezTo>
                    <a:cubicBezTo>
                      <a:pt x="210" y="605"/>
                      <a:pt x="242" y="582"/>
                      <a:pt x="237" y="537"/>
                    </a:cubicBezTo>
                    <a:cubicBezTo>
                      <a:pt x="218" y="375"/>
                      <a:pt x="191" y="213"/>
                      <a:pt x="148" y="51"/>
                    </a:cubicBezTo>
                    <a:cubicBezTo>
                      <a:pt x="140" y="15"/>
                      <a:pt x="114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764;p60"/>
              <p:cNvSpPr/>
              <p:nvPr/>
            </p:nvSpPr>
            <p:spPr>
              <a:xfrm>
                <a:off x="5450232" y="3451564"/>
                <a:ext cx="27281" cy="6720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606" extrusionOk="0">
                    <a:moveTo>
                      <a:pt x="87" y="1"/>
                    </a:moveTo>
                    <a:cubicBezTo>
                      <a:pt x="45" y="1"/>
                      <a:pt x="1" y="35"/>
                      <a:pt x="15" y="90"/>
                    </a:cubicBezTo>
                    <a:cubicBezTo>
                      <a:pt x="51" y="235"/>
                      <a:pt x="81" y="388"/>
                      <a:pt x="97" y="540"/>
                    </a:cubicBezTo>
                    <a:cubicBezTo>
                      <a:pt x="102" y="583"/>
                      <a:pt x="141" y="606"/>
                      <a:pt x="177" y="606"/>
                    </a:cubicBezTo>
                    <a:cubicBezTo>
                      <a:pt x="212" y="606"/>
                      <a:pt x="245" y="584"/>
                      <a:pt x="240" y="540"/>
                    </a:cubicBezTo>
                    <a:cubicBezTo>
                      <a:pt x="220" y="374"/>
                      <a:pt x="190" y="212"/>
                      <a:pt x="150" y="50"/>
                    </a:cubicBezTo>
                    <a:cubicBezTo>
                      <a:pt x="141" y="16"/>
                      <a:pt x="115" y="1"/>
                      <a:pt x="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765;p60"/>
              <p:cNvSpPr/>
              <p:nvPr/>
            </p:nvSpPr>
            <p:spPr>
              <a:xfrm>
                <a:off x="5313271" y="3154464"/>
                <a:ext cx="27171" cy="6753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09" extrusionOk="0">
                    <a:moveTo>
                      <a:pt x="87" y="1"/>
                    </a:moveTo>
                    <a:cubicBezTo>
                      <a:pt x="45" y="1"/>
                      <a:pt x="1" y="35"/>
                      <a:pt x="15" y="90"/>
                    </a:cubicBezTo>
                    <a:cubicBezTo>
                      <a:pt x="51" y="238"/>
                      <a:pt x="81" y="388"/>
                      <a:pt x="97" y="540"/>
                    </a:cubicBezTo>
                    <a:cubicBezTo>
                      <a:pt x="102" y="585"/>
                      <a:pt x="141" y="608"/>
                      <a:pt x="177" y="608"/>
                    </a:cubicBezTo>
                    <a:cubicBezTo>
                      <a:pt x="212" y="608"/>
                      <a:pt x="245" y="586"/>
                      <a:pt x="239" y="540"/>
                    </a:cubicBezTo>
                    <a:cubicBezTo>
                      <a:pt x="220" y="374"/>
                      <a:pt x="190" y="212"/>
                      <a:pt x="150" y="50"/>
                    </a:cubicBezTo>
                    <a:cubicBezTo>
                      <a:pt x="141" y="16"/>
                      <a:pt x="114" y="1"/>
                      <a:pt x="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766;p60"/>
              <p:cNvSpPr/>
              <p:nvPr/>
            </p:nvSpPr>
            <p:spPr>
              <a:xfrm>
                <a:off x="5304953" y="3290538"/>
                <a:ext cx="33825" cy="5711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15" extrusionOk="0">
                    <a:moveTo>
                      <a:pt x="95" y="1"/>
                    </a:moveTo>
                    <a:cubicBezTo>
                      <a:pt x="49" y="1"/>
                      <a:pt x="0" y="53"/>
                      <a:pt x="30" y="108"/>
                    </a:cubicBezTo>
                    <a:cubicBezTo>
                      <a:pt x="90" y="220"/>
                      <a:pt x="132" y="339"/>
                      <a:pt x="159" y="466"/>
                    </a:cubicBezTo>
                    <a:cubicBezTo>
                      <a:pt x="166" y="500"/>
                      <a:pt x="191" y="514"/>
                      <a:pt x="218" y="514"/>
                    </a:cubicBezTo>
                    <a:cubicBezTo>
                      <a:pt x="259" y="514"/>
                      <a:pt x="305" y="480"/>
                      <a:pt x="295" y="426"/>
                    </a:cubicBezTo>
                    <a:cubicBezTo>
                      <a:pt x="265" y="290"/>
                      <a:pt x="215" y="160"/>
                      <a:pt x="149" y="35"/>
                    </a:cubicBezTo>
                    <a:cubicBezTo>
                      <a:pt x="136" y="11"/>
                      <a:pt x="116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767;p60"/>
              <p:cNvSpPr/>
              <p:nvPr/>
            </p:nvSpPr>
            <p:spPr>
              <a:xfrm>
                <a:off x="5538175" y="3529194"/>
                <a:ext cx="34046" cy="5689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13" extrusionOk="0">
                    <a:moveTo>
                      <a:pt x="96" y="0"/>
                    </a:moveTo>
                    <a:cubicBezTo>
                      <a:pt x="49" y="0"/>
                      <a:pt x="0" y="50"/>
                      <a:pt x="30" y="105"/>
                    </a:cubicBezTo>
                    <a:cubicBezTo>
                      <a:pt x="89" y="217"/>
                      <a:pt x="132" y="336"/>
                      <a:pt x="159" y="463"/>
                    </a:cubicBezTo>
                    <a:cubicBezTo>
                      <a:pt x="166" y="498"/>
                      <a:pt x="193" y="513"/>
                      <a:pt x="220" y="513"/>
                    </a:cubicBezTo>
                    <a:cubicBezTo>
                      <a:pt x="262" y="513"/>
                      <a:pt x="307" y="478"/>
                      <a:pt x="295" y="426"/>
                    </a:cubicBezTo>
                    <a:cubicBezTo>
                      <a:pt x="268" y="287"/>
                      <a:pt x="218" y="157"/>
                      <a:pt x="152" y="35"/>
                    </a:cubicBezTo>
                    <a:cubicBezTo>
                      <a:pt x="139" y="10"/>
                      <a:pt x="118" y="0"/>
                      <a:pt x="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768;p60"/>
              <p:cNvSpPr/>
              <p:nvPr/>
            </p:nvSpPr>
            <p:spPr>
              <a:xfrm>
                <a:off x="5599281" y="3136498"/>
                <a:ext cx="30719" cy="57779"/>
              </a:xfrm>
              <a:custGeom>
                <a:avLst/>
                <a:gdLst/>
                <a:ahLst/>
                <a:cxnLst/>
                <a:rect l="l" t="t" r="r" b="b"/>
                <a:pathLst>
                  <a:path w="277" h="521" extrusionOk="0">
                    <a:moveTo>
                      <a:pt x="99" y="0"/>
                    </a:moveTo>
                    <a:cubicBezTo>
                      <a:pt x="49" y="0"/>
                      <a:pt x="0" y="50"/>
                      <a:pt x="35" y="102"/>
                    </a:cubicBezTo>
                    <a:cubicBezTo>
                      <a:pt x="104" y="212"/>
                      <a:pt x="135" y="325"/>
                      <a:pt x="128" y="450"/>
                    </a:cubicBezTo>
                    <a:cubicBezTo>
                      <a:pt x="125" y="497"/>
                      <a:pt x="158" y="520"/>
                      <a:pt x="194" y="520"/>
                    </a:cubicBezTo>
                    <a:cubicBezTo>
                      <a:pt x="229" y="520"/>
                      <a:pt x="265" y="497"/>
                      <a:pt x="267" y="450"/>
                    </a:cubicBezTo>
                    <a:cubicBezTo>
                      <a:pt x="277" y="301"/>
                      <a:pt x="237" y="159"/>
                      <a:pt x="158" y="33"/>
                    </a:cubicBezTo>
                    <a:cubicBezTo>
                      <a:pt x="143" y="10"/>
                      <a:pt x="121" y="0"/>
                      <a:pt x="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769;p60"/>
              <p:cNvSpPr/>
              <p:nvPr/>
            </p:nvSpPr>
            <p:spPr>
              <a:xfrm>
                <a:off x="5364617" y="3471415"/>
                <a:ext cx="30830" cy="57779"/>
              </a:xfrm>
              <a:custGeom>
                <a:avLst/>
                <a:gdLst/>
                <a:ahLst/>
                <a:cxnLst/>
                <a:rect l="l" t="t" r="r" b="b"/>
                <a:pathLst>
                  <a:path w="278" h="521" extrusionOk="0">
                    <a:moveTo>
                      <a:pt x="99" y="0"/>
                    </a:moveTo>
                    <a:cubicBezTo>
                      <a:pt x="49" y="0"/>
                      <a:pt x="1" y="50"/>
                      <a:pt x="35" y="102"/>
                    </a:cubicBezTo>
                    <a:cubicBezTo>
                      <a:pt x="105" y="212"/>
                      <a:pt x="134" y="325"/>
                      <a:pt x="128" y="454"/>
                    </a:cubicBezTo>
                    <a:cubicBezTo>
                      <a:pt x="125" y="498"/>
                      <a:pt x="159" y="521"/>
                      <a:pt x="194" y="521"/>
                    </a:cubicBezTo>
                    <a:cubicBezTo>
                      <a:pt x="229" y="521"/>
                      <a:pt x="265" y="498"/>
                      <a:pt x="267" y="454"/>
                    </a:cubicBezTo>
                    <a:cubicBezTo>
                      <a:pt x="277" y="301"/>
                      <a:pt x="237" y="159"/>
                      <a:pt x="158" y="33"/>
                    </a:cubicBezTo>
                    <a:cubicBezTo>
                      <a:pt x="143" y="10"/>
                      <a:pt x="121" y="0"/>
                      <a:pt x="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770;p60"/>
              <p:cNvSpPr/>
              <p:nvPr/>
            </p:nvSpPr>
            <p:spPr>
              <a:xfrm>
                <a:off x="5506791" y="3117201"/>
                <a:ext cx="26061" cy="6110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51" extrusionOk="0">
                    <a:moveTo>
                      <a:pt x="87" y="1"/>
                    </a:moveTo>
                    <a:cubicBezTo>
                      <a:pt x="45" y="1"/>
                      <a:pt x="1" y="36"/>
                      <a:pt x="15" y="88"/>
                    </a:cubicBezTo>
                    <a:cubicBezTo>
                      <a:pt x="48" y="217"/>
                      <a:pt x="74" y="349"/>
                      <a:pt x="88" y="485"/>
                    </a:cubicBezTo>
                    <a:cubicBezTo>
                      <a:pt x="93" y="529"/>
                      <a:pt x="131" y="551"/>
                      <a:pt x="167" y="551"/>
                    </a:cubicBezTo>
                    <a:cubicBezTo>
                      <a:pt x="202" y="551"/>
                      <a:pt x="235" y="529"/>
                      <a:pt x="230" y="485"/>
                    </a:cubicBezTo>
                    <a:cubicBezTo>
                      <a:pt x="214" y="336"/>
                      <a:pt x="187" y="194"/>
                      <a:pt x="151" y="51"/>
                    </a:cubicBezTo>
                    <a:cubicBezTo>
                      <a:pt x="142" y="16"/>
                      <a:pt x="115" y="1"/>
                      <a:pt x="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771;p60"/>
              <p:cNvSpPr/>
              <p:nvPr/>
            </p:nvSpPr>
            <p:spPr>
              <a:xfrm>
                <a:off x="5681569" y="3088922"/>
                <a:ext cx="33825" cy="5722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16" extrusionOk="0">
                    <a:moveTo>
                      <a:pt x="87" y="1"/>
                    </a:moveTo>
                    <a:cubicBezTo>
                      <a:pt x="45" y="1"/>
                      <a:pt x="1" y="36"/>
                      <a:pt x="15" y="88"/>
                    </a:cubicBezTo>
                    <a:cubicBezTo>
                      <a:pt x="51" y="224"/>
                      <a:pt x="101" y="352"/>
                      <a:pt x="157" y="479"/>
                    </a:cubicBezTo>
                    <a:cubicBezTo>
                      <a:pt x="169" y="505"/>
                      <a:pt x="189" y="516"/>
                      <a:pt x="210" y="516"/>
                    </a:cubicBezTo>
                    <a:cubicBezTo>
                      <a:pt x="255" y="516"/>
                      <a:pt x="305" y="465"/>
                      <a:pt x="280" y="409"/>
                    </a:cubicBezTo>
                    <a:cubicBezTo>
                      <a:pt x="227" y="293"/>
                      <a:pt x="184" y="174"/>
                      <a:pt x="151" y="51"/>
                    </a:cubicBezTo>
                    <a:cubicBezTo>
                      <a:pt x="142" y="16"/>
                      <a:pt x="115" y="1"/>
                      <a:pt x="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772;p60"/>
              <p:cNvSpPr/>
              <p:nvPr/>
            </p:nvSpPr>
            <p:spPr>
              <a:xfrm>
                <a:off x="5399883" y="3591187"/>
                <a:ext cx="33935" cy="5733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7" extrusionOk="0">
                    <a:moveTo>
                      <a:pt x="87" y="0"/>
                    </a:moveTo>
                    <a:cubicBezTo>
                      <a:pt x="45" y="0"/>
                      <a:pt x="1" y="34"/>
                      <a:pt x="15" y="86"/>
                    </a:cubicBezTo>
                    <a:cubicBezTo>
                      <a:pt x="51" y="222"/>
                      <a:pt x="101" y="350"/>
                      <a:pt x="158" y="480"/>
                    </a:cubicBezTo>
                    <a:cubicBezTo>
                      <a:pt x="169" y="506"/>
                      <a:pt x="188" y="516"/>
                      <a:pt x="209" y="516"/>
                    </a:cubicBezTo>
                    <a:cubicBezTo>
                      <a:pt x="255" y="516"/>
                      <a:pt x="305" y="464"/>
                      <a:pt x="280" y="407"/>
                    </a:cubicBezTo>
                    <a:cubicBezTo>
                      <a:pt x="227" y="291"/>
                      <a:pt x="184" y="171"/>
                      <a:pt x="151" y="49"/>
                    </a:cubicBezTo>
                    <a:cubicBezTo>
                      <a:pt x="142" y="15"/>
                      <a:pt x="114" y="0"/>
                      <a:pt x="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773;p60"/>
              <p:cNvSpPr/>
              <p:nvPr/>
            </p:nvSpPr>
            <p:spPr>
              <a:xfrm>
                <a:off x="5513556" y="3211355"/>
                <a:ext cx="37484" cy="64322"/>
              </a:xfrm>
              <a:custGeom>
                <a:avLst/>
                <a:gdLst/>
                <a:ahLst/>
                <a:cxnLst/>
                <a:rect l="l" t="t" r="r" b="b"/>
                <a:pathLst>
                  <a:path w="338" h="580" extrusionOk="0">
                    <a:moveTo>
                      <a:pt x="84" y="1"/>
                    </a:moveTo>
                    <a:cubicBezTo>
                      <a:pt x="41" y="1"/>
                      <a:pt x="0" y="35"/>
                      <a:pt x="20" y="87"/>
                    </a:cubicBezTo>
                    <a:cubicBezTo>
                      <a:pt x="73" y="235"/>
                      <a:pt x="129" y="385"/>
                      <a:pt x="182" y="530"/>
                    </a:cubicBezTo>
                    <a:cubicBezTo>
                      <a:pt x="195" y="564"/>
                      <a:pt x="225" y="579"/>
                      <a:pt x="253" y="579"/>
                    </a:cubicBezTo>
                    <a:cubicBezTo>
                      <a:pt x="297" y="579"/>
                      <a:pt x="338" y="545"/>
                      <a:pt x="318" y="494"/>
                    </a:cubicBezTo>
                    <a:cubicBezTo>
                      <a:pt x="265" y="345"/>
                      <a:pt x="209" y="196"/>
                      <a:pt x="156" y="50"/>
                    </a:cubicBezTo>
                    <a:cubicBezTo>
                      <a:pt x="142" y="16"/>
                      <a:pt x="113" y="1"/>
                      <a:pt x="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774;p60"/>
              <p:cNvSpPr/>
              <p:nvPr/>
            </p:nvSpPr>
            <p:spPr>
              <a:xfrm>
                <a:off x="5620241" y="3291425"/>
                <a:ext cx="37484" cy="64322"/>
              </a:xfrm>
              <a:custGeom>
                <a:avLst/>
                <a:gdLst/>
                <a:ahLst/>
                <a:cxnLst/>
                <a:rect l="l" t="t" r="r" b="b"/>
                <a:pathLst>
                  <a:path w="338" h="580" extrusionOk="0">
                    <a:moveTo>
                      <a:pt x="85" y="1"/>
                    </a:moveTo>
                    <a:cubicBezTo>
                      <a:pt x="42" y="1"/>
                      <a:pt x="0" y="35"/>
                      <a:pt x="19" y="86"/>
                    </a:cubicBezTo>
                    <a:cubicBezTo>
                      <a:pt x="74" y="235"/>
                      <a:pt x="128" y="385"/>
                      <a:pt x="184" y="530"/>
                    </a:cubicBezTo>
                    <a:cubicBezTo>
                      <a:pt x="196" y="564"/>
                      <a:pt x="224" y="579"/>
                      <a:pt x="253" y="579"/>
                    </a:cubicBezTo>
                    <a:cubicBezTo>
                      <a:pt x="295" y="579"/>
                      <a:pt x="338" y="545"/>
                      <a:pt x="320" y="493"/>
                    </a:cubicBezTo>
                    <a:cubicBezTo>
                      <a:pt x="263" y="345"/>
                      <a:pt x="210" y="195"/>
                      <a:pt x="154" y="50"/>
                    </a:cubicBezTo>
                    <a:cubicBezTo>
                      <a:pt x="142" y="16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775;p60"/>
              <p:cNvSpPr/>
              <p:nvPr/>
            </p:nvSpPr>
            <p:spPr>
              <a:xfrm>
                <a:off x="5519212" y="3419182"/>
                <a:ext cx="32161" cy="65986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95" extrusionOk="0">
                    <a:moveTo>
                      <a:pt x="88" y="0"/>
                    </a:moveTo>
                    <a:cubicBezTo>
                      <a:pt x="47" y="0"/>
                      <a:pt x="1" y="36"/>
                      <a:pt x="9" y="90"/>
                    </a:cubicBezTo>
                    <a:cubicBezTo>
                      <a:pt x="39" y="246"/>
                      <a:pt x="78" y="398"/>
                      <a:pt x="135" y="547"/>
                    </a:cubicBezTo>
                    <a:cubicBezTo>
                      <a:pt x="147" y="580"/>
                      <a:pt x="176" y="595"/>
                      <a:pt x="205" y="595"/>
                    </a:cubicBezTo>
                    <a:cubicBezTo>
                      <a:pt x="248" y="595"/>
                      <a:pt x="290" y="562"/>
                      <a:pt x="270" y="510"/>
                    </a:cubicBezTo>
                    <a:cubicBezTo>
                      <a:pt x="214" y="362"/>
                      <a:pt x="175" y="209"/>
                      <a:pt x="144" y="50"/>
                    </a:cubicBezTo>
                    <a:cubicBezTo>
                      <a:pt x="139" y="15"/>
                      <a:pt x="115" y="0"/>
                      <a:pt x="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776;p60"/>
              <p:cNvSpPr/>
              <p:nvPr/>
            </p:nvSpPr>
            <p:spPr>
              <a:xfrm>
                <a:off x="5407646" y="3316378"/>
                <a:ext cx="42918" cy="62548"/>
              </a:xfrm>
              <a:custGeom>
                <a:avLst/>
                <a:gdLst/>
                <a:ahLst/>
                <a:cxnLst/>
                <a:rect l="l" t="t" r="r" b="b"/>
                <a:pathLst>
                  <a:path w="387" h="564" extrusionOk="0">
                    <a:moveTo>
                      <a:pt x="95" y="1"/>
                    </a:moveTo>
                    <a:cubicBezTo>
                      <a:pt x="49" y="1"/>
                      <a:pt x="1" y="52"/>
                      <a:pt x="28" y="106"/>
                    </a:cubicBezTo>
                    <a:cubicBezTo>
                      <a:pt x="97" y="249"/>
                      <a:pt x="167" y="388"/>
                      <a:pt x="236" y="527"/>
                    </a:cubicBezTo>
                    <a:cubicBezTo>
                      <a:pt x="250" y="553"/>
                      <a:pt x="271" y="564"/>
                      <a:pt x="292" y="564"/>
                    </a:cubicBezTo>
                    <a:cubicBezTo>
                      <a:pt x="339" y="564"/>
                      <a:pt x="386" y="512"/>
                      <a:pt x="359" y="458"/>
                    </a:cubicBezTo>
                    <a:cubicBezTo>
                      <a:pt x="290" y="315"/>
                      <a:pt x="220" y="176"/>
                      <a:pt x="151" y="37"/>
                    </a:cubicBezTo>
                    <a:cubicBezTo>
                      <a:pt x="137" y="11"/>
                      <a:pt x="116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777;p60"/>
              <p:cNvSpPr/>
              <p:nvPr/>
            </p:nvSpPr>
            <p:spPr>
              <a:xfrm>
                <a:off x="5762526" y="3674806"/>
                <a:ext cx="564148" cy="274034"/>
              </a:xfrm>
              <a:custGeom>
                <a:avLst/>
                <a:gdLst/>
                <a:ahLst/>
                <a:cxnLst/>
                <a:rect l="l" t="t" r="r" b="b"/>
                <a:pathLst>
                  <a:path w="5087" h="2471" extrusionOk="0">
                    <a:moveTo>
                      <a:pt x="5087" y="1"/>
                    </a:moveTo>
                    <a:cubicBezTo>
                      <a:pt x="4835" y="428"/>
                      <a:pt x="4527" y="822"/>
                      <a:pt x="4156" y="1146"/>
                    </a:cubicBezTo>
                    <a:cubicBezTo>
                      <a:pt x="3786" y="1474"/>
                      <a:pt x="3361" y="1736"/>
                      <a:pt x="2908" y="1924"/>
                    </a:cubicBezTo>
                    <a:cubicBezTo>
                      <a:pt x="2454" y="2113"/>
                      <a:pt x="1970" y="2229"/>
                      <a:pt x="1484" y="2292"/>
                    </a:cubicBezTo>
                    <a:cubicBezTo>
                      <a:pt x="1239" y="2321"/>
                      <a:pt x="990" y="2336"/>
                      <a:pt x="742" y="2336"/>
                    </a:cubicBezTo>
                    <a:cubicBezTo>
                      <a:pt x="500" y="2336"/>
                      <a:pt x="258" y="2321"/>
                      <a:pt x="23" y="2289"/>
                    </a:cubicBezTo>
                    <a:lnTo>
                      <a:pt x="0" y="2438"/>
                    </a:lnTo>
                    <a:cubicBezTo>
                      <a:pt x="198" y="2460"/>
                      <a:pt x="396" y="2470"/>
                      <a:pt x="593" y="2470"/>
                    </a:cubicBezTo>
                    <a:cubicBezTo>
                      <a:pt x="897" y="2470"/>
                      <a:pt x="1199" y="2445"/>
                      <a:pt x="1501" y="2401"/>
                    </a:cubicBezTo>
                    <a:cubicBezTo>
                      <a:pt x="1994" y="2329"/>
                      <a:pt x="2481" y="2196"/>
                      <a:pt x="2938" y="1994"/>
                    </a:cubicBezTo>
                    <a:cubicBezTo>
                      <a:pt x="3391" y="1789"/>
                      <a:pt x="3815" y="1514"/>
                      <a:pt x="4180" y="1176"/>
                    </a:cubicBezTo>
                    <a:cubicBezTo>
                      <a:pt x="4547" y="835"/>
                      <a:pt x="4845" y="434"/>
                      <a:pt x="5087" y="1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778;p60"/>
              <p:cNvSpPr/>
              <p:nvPr/>
            </p:nvSpPr>
            <p:spPr>
              <a:xfrm>
                <a:off x="5134167" y="3474077"/>
                <a:ext cx="62326" cy="166128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498" extrusionOk="0">
                    <a:moveTo>
                      <a:pt x="260" y="1"/>
                    </a:moveTo>
                    <a:cubicBezTo>
                      <a:pt x="147" y="1"/>
                      <a:pt x="92" y="229"/>
                      <a:pt x="66" y="317"/>
                    </a:cubicBezTo>
                    <a:cubicBezTo>
                      <a:pt x="23" y="486"/>
                      <a:pt x="0" y="708"/>
                      <a:pt x="43" y="880"/>
                    </a:cubicBezTo>
                    <a:cubicBezTo>
                      <a:pt x="46" y="900"/>
                      <a:pt x="57" y="920"/>
                      <a:pt x="77" y="923"/>
                    </a:cubicBezTo>
                    <a:cubicBezTo>
                      <a:pt x="86" y="923"/>
                      <a:pt x="96" y="920"/>
                      <a:pt x="106" y="913"/>
                    </a:cubicBezTo>
                    <a:cubicBezTo>
                      <a:pt x="173" y="867"/>
                      <a:pt x="229" y="810"/>
                      <a:pt x="269" y="741"/>
                    </a:cubicBezTo>
                    <a:lnTo>
                      <a:pt x="269" y="741"/>
                    </a:lnTo>
                    <a:cubicBezTo>
                      <a:pt x="216" y="857"/>
                      <a:pt x="179" y="992"/>
                      <a:pt x="162" y="1119"/>
                    </a:cubicBezTo>
                    <a:cubicBezTo>
                      <a:pt x="150" y="1221"/>
                      <a:pt x="153" y="1344"/>
                      <a:pt x="222" y="1429"/>
                    </a:cubicBezTo>
                    <a:cubicBezTo>
                      <a:pt x="257" y="1470"/>
                      <a:pt x="335" y="1497"/>
                      <a:pt x="407" y="1497"/>
                    </a:cubicBezTo>
                    <a:cubicBezTo>
                      <a:pt x="488" y="1497"/>
                      <a:pt x="561" y="1464"/>
                      <a:pt x="560" y="1380"/>
                    </a:cubicBezTo>
                    <a:cubicBezTo>
                      <a:pt x="543" y="1039"/>
                      <a:pt x="503" y="701"/>
                      <a:pt x="437" y="367"/>
                    </a:cubicBezTo>
                    <a:cubicBezTo>
                      <a:pt x="421" y="277"/>
                      <a:pt x="401" y="26"/>
                      <a:pt x="278" y="3"/>
                    </a:cubicBezTo>
                    <a:cubicBezTo>
                      <a:pt x="272" y="1"/>
                      <a:pt x="266" y="1"/>
                      <a:pt x="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779;p60"/>
              <p:cNvSpPr/>
              <p:nvPr/>
            </p:nvSpPr>
            <p:spPr>
              <a:xfrm>
                <a:off x="6106981" y="3071178"/>
                <a:ext cx="216810" cy="178882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613" extrusionOk="0">
                    <a:moveTo>
                      <a:pt x="1" y="360"/>
                    </a:moveTo>
                    <a:cubicBezTo>
                      <a:pt x="1" y="360"/>
                      <a:pt x="1" y="361"/>
                      <a:pt x="1" y="361"/>
                    </a:cubicBezTo>
                    <a:cubicBezTo>
                      <a:pt x="1" y="361"/>
                      <a:pt x="1" y="361"/>
                      <a:pt x="1" y="360"/>
                    </a:cubicBezTo>
                    <a:close/>
                    <a:moveTo>
                      <a:pt x="917" y="0"/>
                    </a:moveTo>
                    <a:cubicBezTo>
                      <a:pt x="587" y="0"/>
                      <a:pt x="12" y="353"/>
                      <a:pt x="1" y="360"/>
                    </a:cubicBezTo>
                    <a:lnTo>
                      <a:pt x="1" y="360"/>
                    </a:lnTo>
                    <a:cubicBezTo>
                      <a:pt x="3" y="359"/>
                      <a:pt x="6" y="359"/>
                      <a:pt x="9" y="359"/>
                    </a:cubicBezTo>
                    <a:cubicBezTo>
                      <a:pt x="111" y="359"/>
                      <a:pt x="827" y="935"/>
                      <a:pt x="901" y="986"/>
                    </a:cubicBezTo>
                    <a:cubicBezTo>
                      <a:pt x="1193" y="1188"/>
                      <a:pt x="1497" y="1457"/>
                      <a:pt x="1815" y="1612"/>
                    </a:cubicBezTo>
                    <a:cubicBezTo>
                      <a:pt x="1878" y="1519"/>
                      <a:pt x="1934" y="1406"/>
                      <a:pt x="1938" y="1291"/>
                    </a:cubicBezTo>
                    <a:cubicBezTo>
                      <a:pt x="1954" y="897"/>
                      <a:pt x="1279" y="751"/>
                      <a:pt x="997" y="639"/>
                    </a:cubicBezTo>
                    <a:lnTo>
                      <a:pt x="997" y="639"/>
                    </a:lnTo>
                    <a:cubicBezTo>
                      <a:pt x="997" y="639"/>
                      <a:pt x="1030" y="648"/>
                      <a:pt x="1077" y="659"/>
                    </a:cubicBezTo>
                    <a:cubicBezTo>
                      <a:pt x="1123" y="667"/>
                      <a:pt x="1184" y="675"/>
                      <a:pt x="1243" y="675"/>
                    </a:cubicBezTo>
                    <a:cubicBezTo>
                      <a:pt x="1352" y="675"/>
                      <a:pt x="1455" y="647"/>
                      <a:pt x="1444" y="539"/>
                    </a:cubicBezTo>
                    <a:cubicBezTo>
                      <a:pt x="1428" y="383"/>
                      <a:pt x="1028" y="358"/>
                      <a:pt x="776" y="358"/>
                    </a:cubicBezTo>
                    <a:cubicBezTo>
                      <a:pt x="659" y="358"/>
                      <a:pt x="573" y="364"/>
                      <a:pt x="573" y="364"/>
                    </a:cubicBezTo>
                    <a:cubicBezTo>
                      <a:pt x="573" y="364"/>
                      <a:pt x="1318" y="248"/>
                      <a:pt x="1077" y="46"/>
                    </a:cubicBezTo>
                    <a:cubicBezTo>
                      <a:pt x="1037" y="14"/>
                      <a:pt x="982" y="0"/>
                      <a:pt x="917" y="0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780;p60"/>
              <p:cNvSpPr/>
              <p:nvPr/>
            </p:nvSpPr>
            <p:spPr>
              <a:xfrm>
                <a:off x="5777497" y="3253608"/>
                <a:ext cx="13752" cy="44027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97" extrusionOk="0">
                    <a:moveTo>
                      <a:pt x="60" y="1"/>
                    </a:moveTo>
                    <a:cubicBezTo>
                      <a:pt x="33" y="1"/>
                      <a:pt x="4" y="19"/>
                      <a:pt x="4" y="53"/>
                    </a:cubicBezTo>
                    <a:cubicBezTo>
                      <a:pt x="1" y="152"/>
                      <a:pt x="7" y="252"/>
                      <a:pt x="21" y="351"/>
                    </a:cubicBezTo>
                    <a:cubicBezTo>
                      <a:pt x="24" y="382"/>
                      <a:pt x="47" y="396"/>
                      <a:pt x="71" y="396"/>
                    </a:cubicBezTo>
                    <a:cubicBezTo>
                      <a:pt x="97" y="396"/>
                      <a:pt x="124" y="378"/>
                      <a:pt x="120" y="345"/>
                    </a:cubicBezTo>
                    <a:cubicBezTo>
                      <a:pt x="107" y="245"/>
                      <a:pt x="100" y="146"/>
                      <a:pt x="104" y="44"/>
                    </a:cubicBezTo>
                    <a:cubicBezTo>
                      <a:pt x="104" y="14"/>
                      <a:pt x="82" y="1"/>
                      <a:pt x="60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781;p60"/>
              <p:cNvSpPr/>
              <p:nvPr/>
            </p:nvSpPr>
            <p:spPr>
              <a:xfrm>
                <a:off x="6100659" y="3723602"/>
                <a:ext cx="12310" cy="4846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37" extrusionOk="0">
                    <a:moveTo>
                      <a:pt x="56" y="0"/>
                    </a:moveTo>
                    <a:cubicBezTo>
                      <a:pt x="30" y="0"/>
                      <a:pt x="3" y="19"/>
                      <a:pt x="5" y="54"/>
                    </a:cubicBezTo>
                    <a:cubicBezTo>
                      <a:pt x="11" y="160"/>
                      <a:pt x="11" y="269"/>
                      <a:pt x="5" y="379"/>
                    </a:cubicBezTo>
                    <a:cubicBezTo>
                      <a:pt x="1" y="414"/>
                      <a:pt x="32" y="436"/>
                      <a:pt x="59" y="436"/>
                    </a:cubicBezTo>
                    <a:cubicBezTo>
                      <a:pt x="80" y="436"/>
                      <a:pt x="99" y="424"/>
                      <a:pt x="101" y="395"/>
                    </a:cubicBezTo>
                    <a:cubicBezTo>
                      <a:pt x="110" y="279"/>
                      <a:pt x="110" y="163"/>
                      <a:pt x="104" y="44"/>
                    </a:cubicBezTo>
                    <a:cubicBezTo>
                      <a:pt x="102" y="15"/>
                      <a:pt x="80" y="0"/>
                      <a:pt x="56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782;p60"/>
              <p:cNvSpPr/>
              <p:nvPr/>
            </p:nvSpPr>
            <p:spPr>
              <a:xfrm>
                <a:off x="5331569" y="3663716"/>
                <a:ext cx="12310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35" extrusionOk="0">
                    <a:moveTo>
                      <a:pt x="56" y="0"/>
                    </a:moveTo>
                    <a:cubicBezTo>
                      <a:pt x="30" y="0"/>
                      <a:pt x="4" y="18"/>
                      <a:pt x="5" y="51"/>
                    </a:cubicBezTo>
                    <a:cubicBezTo>
                      <a:pt x="12" y="160"/>
                      <a:pt x="12" y="269"/>
                      <a:pt x="2" y="375"/>
                    </a:cubicBezTo>
                    <a:cubicBezTo>
                      <a:pt x="0" y="413"/>
                      <a:pt x="32" y="435"/>
                      <a:pt x="60" y="435"/>
                    </a:cubicBezTo>
                    <a:cubicBezTo>
                      <a:pt x="81" y="435"/>
                      <a:pt x="100" y="422"/>
                      <a:pt x="101" y="395"/>
                    </a:cubicBezTo>
                    <a:cubicBezTo>
                      <a:pt x="108" y="280"/>
                      <a:pt x="111" y="160"/>
                      <a:pt x="105" y="44"/>
                    </a:cubicBezTo>
                    <a:cubicBezTo>
                      <a:pt x="103" y="15"/>
                      <a:pt x="80" y="0"/>
                      <a:pt x="56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783;p60"/>
              <p:cNvSpPr/>
              <p:nvPr/>
            </p:nvSpPr>
            <p:spPr>
              <a:xfrm>
                <a:off x="5987209" y="3487607"/>
                <a:ext cx="12310" cy="4835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436" extrusionOk="0">
                    <a:moveTo>
                      <a:pt x="56" y="1"/>
                    </a:moveTo>
                    <a:cubicBezTo>
                      <a:pt x="29" y="1"/>
                      <a:pt x="2" y="19"/>
                      <a:pt x="4" y="52"/>
                    </a:cubicBezTo>
                    <a:cubicBezTo>
                      <a:pt x="11" y="162"/>
                      <a:pt x="11" y="268"/>
                      <a:pt x="4" y="377"/>
                    </a:cubicBezTo>
                    <a:cubicBezTo>
                      <a:pt x="0" y="414"/>
                      <a:pt x="32" y="436"/>
                      <a:pt x="60" y="436"/>
                    </a:cubicBezTo>
                    <a:cubicBezTo>
                      <a:pt x="80" y="436"/>
                      <a:pt x="99" y="424"/>
                      <a:pt x="100" y="397"/>
                    </a:cubicBezTo>
                    <a:cubicBezTo>
                      <a:pt x="110" y="278"/>
                      <a:pt x="110" y="162"/>
                      <a:pt x="103" y="46"/>
                    </a:cubicBezTo>
                    <a:cubicBezTo>
                      <a:pt x="102" y="15"/>
                      <a:pt x="79" y="1"/>
                      <a:pt x="56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784;p60"/>
              <p:cNvSpPr/>
              <p:nvPr/>
            </p:nvSpPr>
            <p:spPr>
              <a:xfrm>
                <a:off x="5907361" y="3356301"/>
                <a:ext cx="17189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378" extrusionOk="0">
                    <a:moveTo>
                      <a:pt x="61" y="1"/>
                    </a:moveTo>
                    <a:cubicBezTo>
                      <a:pt x="31" y="1"/>
                      <a:pt x="0" y="28"/>
                      <a:pt x="13" y="67"/>
                    </a:cubicBezTo>
                    <a:cubicBezTo>
                      <a:pt x="39" y="154"/>
                      <a:pt x="52" y="243"/>
                      <a:pt x="56" y="333"/>
                    </a:cubicBezTo>
                    <a:cubicBezTo>
                      <a:pt x="56" y="364"/>
                      <a:pt x="77" y="378"/>
                      <a:pt x="100" y="378"/>
                    </a:cubicBezTo>
                    <a:cubicBezTo>
                      <a:pt x="127" y="378"/>
                      <a:pt x="155" y="359"/>
                      <a:pt x="155" y="326"/>
                    </a:cubicBezTo>
                    <a:cubicBezTo>
                      <a:pt x="152" y="226"/>
                      <a:pt x="135" y="131"/>
                      <a:pt x="105" y="35"/>
                    </a:cubicBezTo>
                    <a:cubicBezTo>
                      <a:pt x="97" y="11"/>
                      <a:pt x="79" y="1"/>
                      <a:pt x="61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785;p60"/>
              <p:cNvSpPr/>
              <p:nvPr/>
            </p:nvSpPr>
            <p:spPr>
              <a:xfrm>
                <a:off x="5815314" y="3402547"/>
                <a:ext cx="17300" cy="4180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77" extrusionOk="0">
                    <a:moveTo>
                      <a:pt x="64" y="0"/>
                    </a:moveTo>
                    <a:cubicBezTo>
                      <a:pt x="34" y="0"/>
                      <a:pt x="1" y="27"/>
                      <a:pt x="11" y="64"/>
                    </a:cubicBezTo>
                    <a:cubicBezTo>
                      <a:pt x="41" y="154"/>
                      <a:pt x="54" y="240"/>
                      <a:pt x="54" y="333"/>
                    </a:cubicBezTo>
                    <a:cubicBezTo>
                      <a:pt x="56" y="362"/>
                      <a:pt x="78" y="377"/>
                      <a:pt x="101" y="377"/>
                    </a:cubicBezTo>
                    <a:cubicBezTo>
                      <a:pt x="128" y="377"/>
                      <a:pt x="155" y="358"/>
                      <a:pt x="154" y="323"/>
                    </a:cubicBezTo>
                    <a:cubicBezTo>
                      <a:pt x="154" y="223"/>
                      <a:pt x="137" y="127"/>
                      <a:pt x="107" y="32"/>
                    </a:cubicBezTo>
                    <a:cubicBezTo>
                      <a:pt x="100" y="10"/>
                      <a:pt x="83" y="0"/>
                      <a:pt x="64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786;p60"/>
              <p:cNvSpPr/>
              <p:nvPr/>
            </p:nvSpPr>
            <p:spPr>
              <a:xfrm>
                <a:off x="6105872" y="3633329"/>
                <a:ext cx="17189" cy="4180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377" extrusionOk="0">
                    <a:moveTo>
                      <a:pt x="64" y="0"/>
                    </a:moveTo>
                    <a:cubicBezTo>
                      <a:pt x="33" y="0"/>
                      <a:pt x="0" y="29"/>
                      <a:pt x="11" y="66"/>
                    </a:cubicBezTo>
                    <a:cubicBezTo>
                      <a:pt x="40" y="152"/>
                      <a:pt x="54" y="242"/>
                      <a:pt x="54" y="331"/>
                    </a:cubicBezTo>
                    <a:cubicBezTo>
                      <a:pt x="55" y="362"/>
                      <a:pt x="78" y="377"/>
                      <a:pt x="101" y="377"/>
                    </a:cubicBezTo>
                    <a:cubicBezTo>
                      <a:pt x="127" y="377"/>
                      <a:pt x="155" y="358"/>
                      <a:pt x="153" y="325"/>
                    </a:cubicBezTo>
                    <a:cubicBezTo>
                      <a:pt x="153" y="225"/>
                      <a:pt x="136" y="129"/>
                      <a:pt x="106" y="33"/>
                    </a:cubicBezTo>
                    <a:cubicBezTo>
                      <a:pt x="99" y="10"/>
                      <a:pt x="82" y="0"/>
                      <a:pt x="64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787;p60"/>
              <p:cNvSpPr/>
              <p:nvPr/>
            </p:nvSpPr>
            <p:spPr>
              <a:xfrm>
                <a:off x="6242057" y="3633329"/>
                <a:ext cx="17300" cy="4180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77" extrusionOk="0">
                    <a:moveTo>
                      <a:pt x="65" y="0"/>
                    </a:moveTo>
                    <a:cubicBezTo>
                      <a:pt x="34" y="0"/>
                      <a:pt x="1" y="29"/>
                      <a:pt x="11" y="66"/>
                    </a:cubicBezTo>
                    <a:cubicBezTo>
                      <a:pt x="41" y="152"/>
                      <a:pt x="54" y="242"/>
                      <a:pt x="54" y="331"/>
                    </a:cubicBezTo>
                    <a:cubicBezTo>
                      <a:pt x="56" y="362"/>
                      <a:pt x="78" y="377"/>
                      <a:pt x="102" y="377"/>
                    </a:cubicBezTo>
                    <a:cubicBezTo>
                      <a:pt x="128" y="377"/>
                      <a:pt x="155" y="358"/>
                      <a:pt x="154" y="325"/>
                    </a:cubicBezTo>
                    <a:cubicBezTo>
                      <a:pt x="154" y="225"/>
                      <a:pt x="137" y="129"/>
                      <a:pt x="107" y="33"/>
                    </a:cubicBezTo>
                    <a:cubicBezTo>
                      <a:pt x="100" y="10"/>
                      <a:pt x="82" y="0"/>
                      <a:pt x="65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788;p60"/>
              <p:cNvSpPr/>
              <p:nvPr/>
            </p:nvSpPr>
            <p:spPr>
              <a:xfrm>
                <a:off x="6386559" y="3581095"/>
                <a:ext cx="17189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378" extrusionOk="0">
                    <a:moveTo>
                      <a:pt x="62" y="1"/>
                    </a:moveTo>
                    <a:cubicBezTo>
                      <a:pt x="32" y="1"/>
                      <a:pt x="0" y="28"/>
                      <a:pt x="13" y="67"/>
                    </a:cubicBezTo>
                    <a:cubicBezTo>
                      <a:pt x="39" y="154"/>
                      <a:pt x="52" y="243"/>
                      <a:pt x="56" y="332"/>
                    </a:cubicBezTo>
                    <a:cubicBezTo>
                      <a:pt x="56" y="363"/>
                      <a:pt x="77" y="378"/>
                      <a:pt x="100" y="378"/>
                    </a:cubicBezTo>
                    <a:cubicBezTo>
                      <a:pt x="127" y="378"/>
                      <a:pt x="155" y="359"/>
                      <a:pt x="155" y="325"/>
                    </a:cubicBezTo>
                    <a:cubicBezTo>
                      <a:pt x="152" y="226"/>
                      <a:pt x="135" y="131"/>
                      <a:pt x="106" y="34"/>
                    </a:cubicBezTo>
                    <a:cubicBezTo>
                      <a:pt x="98" y="11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789;p60"/>
              <p:cNvSpPr/>
              <p:nvPr/>
            </p:nvSpPr>
            <p:spPr>
              <a:xfrm>
                <a:off x="6169417" y="3239413"/>
                <a:ext cx="17411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78" extrusionOk="0">
                    <a:moveTo>
                      <a:pt x="63" y="1"/>
                    </a:moveTo>
                    <a:cubicBezTo>
                      <a:pt x="32" y="1"/>
                      <a:pt x="0" y="28"/>
                      <a:pt x="17" y="65"/>
                    </a:cubicBezTo>
                    <a:cubicBezTo>
                      <a:pt x="50" y="148"/>
                      <a:pt x="57" y="234"/>
                      <a:pt x="34" y="320"/>
                    </a:cubicBezTo>
                    <a:cubicBezTo>
                      <a:pt x="24" y="356"/>
                      <a:pt x="53" y="377"/>
                      <a:pt x="81" y="377"/>
                    </a:cubicBezTo>
                    <a:cubicBezTo>
                      <a:pt x="103" y="377"/>
                      <a:pt x="124" y="366"/>
                      <a:pt x="129" y="340"/>
                    </a:cubicBezTo>
                    <a:cubicBezTo>
                      <a:pt x="156" y="234"/>
                      <a:pt x="149" y="132"/>
                      <a:pt x="109" y="33"/>
                    </a:cubicBezTo>
                    <a:cubicBezTo>
                      <a:pt x="101" y="10"/>
                      <a:pt x="82" y="1"/>
                      <a:pt x="63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790;p60"/>
              <p:cNvSpPr/>
              <p:nvPr/>
            </p:nvSpPr>
            <p:spPr>
              <a:xfrm>
                <a:off x="5906252" y="3453893"/>
                <a:ext cx="17522" cy="4180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77" extrusionOk="0">
                    <a:moveTo>
                      <a:pt x="64" y="1"/>
                    </a:moveTo>
                    <a:cubicBezTo>
                      <a:pt x="32" y="1"/>
                      <a:pt x="1" y="28"/>
                      <a:pt x="15" y="66"/>
                    </a:cubicBezTo>
                    <a:cubicBezTo>
                      <a:pt x="49" y="148"/>
                      <a:pt x="55" y="231"/>
                      <a:pt x="32" y="320"/>
                    </a:cubicBezTo>
                    <a:cubicBezTo>
                      <a:pt x="25" y="356"/>
                      <a:pt x="52" y="376"/>
                      <a:pt x="80" y="376"/>
                    </a:cubicBezTo>
                    <a:cubicBezTo>
                      <a:pt x="102" y="376"/>
                      <a:pt x="124" y="364"/>
                      <a:pt x="131" y="337"/>
                    </a:cubicBezTo>
                    <a:cubicBezTo>
                      <a:pt x="158" y="234"/>
                      <a:pt x="148" y="132"/>
                      <a:pt x="108" y="32"/>
                    </a:cubicBezTo>
                    <a:cubicBezTo>
                      <a:pt x="100" y="10"/>
                      <a:pt x="82" y="1"/>
                      <a:pt x="64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791;p60"/>
              <p:cNvSpPr/>
              <p:nvPr/>
            </p:nvSpPr>
            <p:spPr>
              <a:xfrm>
                <a:off x="5933977" y="3578101"/>
                <a:ext cx="17079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78" extrusionOk="0">
                    <a:moveTo>
                      <a:pt x="53" y="1"/>
                    </a:moveTo>
                    <a:cubicBezTo>
                      <a:pt x="26" y="1"/>
                      <a:pt x="1" y="18"/>
                      <a:pt x="4" y="51"/>
                    </a:cubicBezTo>
                    <a:cubicBezTo>
                      <a:pt x="11" y="150"/>
                      <a:pt x="27" y="250"/>
                      <a:pt x="51" y="346"/>
                    </a:cubicBezTo>
                    <a:cubicBezTo>
                      <a:pt x="57" y="368"/>
                      <a:pt x="73" y="377"/>
                      <a:pt x="90" y="377"/>
                    </a:cubicBezTo>
                    <a:cubicBezTo>
                      <a:pt x="120" y="377"/>
                      <a:pt x="154" y="349"/>
                      <a:pt x="143" y="309"/>
                    </a:cubicBezTo>
                    <a:cubicBezTo>
                      <a:pt x="123" y="224"/>
                      <a:pt x="110" y="134"/>
                      <a:pt x="103" y="45"/>
                    </a:cubicBezTo>
                    <a:cubicBezTo>
                      <a:pt x="100" y="15"/>
                      <a:pt x="76" y="1"/>
                      <a:pt x="53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792;p60"/>
              <p:cNvSpPr/>
              <p:nvPr/>
            </p:nvSpPr>
            <p:spPr>
              <a:xfrm>
                <a:off x="5859785" y="3777166"/>
                <a:ext cx="17079" cy="42031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79" extrusionOk="0">
                    <a:moveTo>
                      <a:pt x="54" y="1"/>
                    </a:moveTo>
                    <a:cubicBezTo>
                      <a:pt x="27" y="1"/>
                      <a:pt x="1" y="19"/>
                      <a:pt x="4" y="55"/>
                    </a:cubicBezTo>
                    <a:cubicBezTo>
                      <a:pt x="11" y="154"/>
                      <a:pt x="28" y="250"/>
                      <a:pt x="51" y="345"/>
                    </a:cubicBezTo>
                    <a:cubicBezTo>
                      <a:pt x="57" y="369"/>
                      <a:pt x="73" y="379"/>
                      <a:pt x="91" y="379"/>
                    </a:cubicBezTo>
                    <a:cubicBezTo>
                      <a:pt x="121" y="379"/>
                      <a:pt x="154" y="350"/>
                      <a:pt x="144" y="313"/>
                    </a:cubicBezTo>
                    <a:cubicBezTo>
                      <a:pt x="124" y="223"/>
                      <a:pt x="110" y="137"/>
                      <a:pt x="104" y="44"/>
                    </a:cubicBezTo>
                    <a:cubicBezTo>
                      <a:pt x="100" y="15"/>
                      <a:pt x="77" y="1"/>
                      <a:pt x="54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793;p60"/>
              <p:cNvSpPr/>
              <p:nvPr/>
            </p:nvSpPr>
            <p:spPr>
              <a:xfrm>
                <a:off x="5728147" y="3508234"/>
                <a:ext cx="17079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78" extrusionOk="0">
                    <a:moveTo>
                      <a:pt x="55" y="0"/>
                    </a:moveTo>
                    <a:cubicBezTo>
                      <a:pt x="28" y="0"/>
                      <a:pt x="1" y="19"/>
                      <a:pt x="3" y="52"/>
                    </a:cubicBezTo>
                    <a:cubicBezTo>
                      <a:pt x="9" y="152"/>
                      <a:pt x="26" y="247"/>
                      <a:pt x="49" y="343"/>
                    </a:cubicBezTo>
                    <a:cubicBezTo>
                      <a:pt x="55" y="367"/>
                      <a:pt x="72" y="377"/>
                      <a:pt x="90" y="377"/>
                    </a:cubicBezTo>
                    <a:cubicBezTo>
                      <a:pt x="120" y="377"/>
                      <a:pt x="153" y="350"/>
                      <a:pt x="145" y="311"/>
                    </a:cubicBezTo>
                    <a:cubicBezTo>
                      <a:pt x="122" y="221"/>
                      <a:pt x="108" y="135"/>
                      <a:pt x="102" y="45"/>
                    </a:cubicBezTo>
                    <a:cubicBezTo>
                      <a:pt x="100" y="14"/>
                      <a:pt x="78" y="0"/>
                      <a:pt x="55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794;p60"/>
              <p:cNvSpPr/>
              <p:nvPr/>
            </p:nvSpPr>
            <p:spPr>
              <a:xfrm>
                <a:off x="6126943" y="3398554"/>
                <a:ext cx="18520" cy="4746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8" extrusionOk="0">
                    <a:moveTo>
                      <a:pt x="52" y="0"/>
                    </a:moveTo>
                    <a:cubicBezTo>
                      <a:pt x="26" y="0"/>
                      <a:pt x="1" y="18"/>
                      <a:pt x="6" y="51"/>
                    </a:cubicBezTo>
                    <a:cubicBezTo>
                      <a:pt x="26" y="163"/>
                      <a:pt x="43" y="273"/>
                      <a:pt x="62" y="386"/>
                    </a:cubicBezTo>
                    <a:cubicBezTo>
                      <a:pt x="67" y="415"/>
                      <a:pt x="90" y="428"/>
                      <a:pt x="113" y="428"/>
                    </a:cubicBezTo>
                    <a:cubicBezTo>
                      <a:pt x="140" y="428"/>
                      <a:pt x="167" y="409"/>
                      <a:pt x="162" y="375"/>
                    </a:cubicBezTo>
                    <a:cubicBezTo>
                      <a:pt x="142" y="267"/>
                      <a:pt x="125" y="154"/>
                      <a:pt x="105" y="44"/>
                    </a:cubicBezTo>
                    <a:cubicBezTo>
                      <a:pt x="100" y="14"/>
                      <a:pt x="76" y="0"/>
                      <a:pt x="52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795;p60"/>
              <p:cNvSpPr/>
              <p:nvPr/>
            </p:nvSpPr>
            <p:spPr>
              <a:xfrm>
                <a:off x="6274994" y="3476406"/>
                <a:ext cx="18742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69" h="430" extrusionOk="0">
                    <a:moveTo>
                      <a:pt x="53" y="1"/>
                    </a:moveTo>
                    <a:cubicBezTo>
                      <a:pt x="26" y="1"/>
                      <a:pt x="0" y="19"/>
                      <a:pt x="5" y="54"/>
                    </a:cubicBezTo>
                    <a:cubicBezTo>
                      <a:pt x="25" y="164"/>
                      <a:pt x="45" y="273"/>
                      <a:pt x="62" y="385"/>
                    </a:cubicBezTo>
                    <a:cubicBezTo>
                      <a:pt x="66" y="415"/>
                      <a:pt x="91" y="429"/>
                      <a:pt x="115" y="429"/>
                    </a:cubicBezTo>
                    <a:cubicBezTo>
                      <a:pt x="142" y="429"/>
                      <a:pt x="168" y="411"/>
                      <a:pt x="161" y="375"/>
                    </a:cubicBezTo>
                    <a:cubicBezTo>
                      <a:pt x="144" y="266"/>
                      <a:pt x="125" y="157"/>
                      <a:pt x="108" y="45"/>
                    </a:cubicBezTo>
                    <a:cubicBezTo>
                      <a:pt x="102" y="15"/>
                      <a:pt x="77" y="1"/>
                      <a:pt x="53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796;p60"/>
              <p:cNvSpPr/>
              <p:nvPr/>
            </p:nvSpPr>
            <p:spPr>
              <a:xfrm>
                <a:off x="6283755" y="3364397"/>
                <a:ext cx="18520" cy="47354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7" extrusionOk="0">
                    <a:moveTo>
                      <a:pt x="52" y="0"/>
                    </a:moveTo>
                    <a:cubicBezTo>
                      <a:pt x="26" y="0"/>
                      <a:pt x="1" y="18"/>
                      <a:pt x="6" y="51"/>
                    </a:cubicBezTo>
                    <a:cubicBezTo>
                      <a:pt x="26" y="160"/>
                      <a:pt x="42" y="273"/>
                      <a:pt x="62" y="382"/>
                    </a:cubicBezTo>
                    <a:cubicBezTo>
                      <a:pt x="67" y="412"/>
                      <a:pt x="92" y="426"/>
                      <a:pt x="115" y="426"/>
                    </a:cubicBezTo>
                    <a:cubicBezTo>
                      <a:pt x="142" y="426"/>
                      <a:pt x="167" y="409"/>
                      <a:pt x="162" y="376"/>
                    </a:cubicBezTo>
                    <a:cubicBezTo>
                      <a:pt x="142" y="263"/>
                      <a:pt x="125" y="153"/>
                      <a:pt x="105" y="44"/>
                    </a:cubicBezTo>
                    <a:cubicBezTo>
                      <a:pt x="101" y="15"/>
                      <a:pt x="76" y="0"/>
                      <a:pt x="52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797;p60"/>
              <p:cNvSpPr/>
              <p:nvPr/>
            </p:nvSpPr>
            <p:spPr>
              <a:xfrm>
                <a:off x="6163539" y="3554258"/>
                <a:ext cx="14639" cy="4790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432" extrusionOk="0">
                    <a:moveTo>
                      <a:pt x="56" y="0"/>
                    </a:moveTo>
                    <a:cubicBezTo>
                      <a:pt x="30" y="0"/>
                      <a:pt x="2" y="18"/>
                      <a:pt x="0" y="51"/>
                    </a:cubicBezTo>
                    <a:cubicBezTo>
                      <a:pt x="0" y="164"/>
                      <a:pt x="7" y="276"/>
                      <a:pt x="27" y="388"/>
                    </a:cubicBezTo>
                    <a:cubicBezTo>
                      <a:pt x="32" y="418"/>
                      <a:pt x="55" y="431"/>
                      <a:pt x="78" y="431"/>
                    </a:cubicBezTo>
                    <a:cubicBezTo>
                      <a:pt x="105" y="431"/>
                      <a:pt x="132" y="413"/>
                      <a:pt x="127" y="379"/>
                    </a:cubicBezTo>
                    <a:cubicBezTo>
                      <a:pt x="107" y="269"/>
                      <a:pt x="100" y="157"/>
                      <a:pt x="100" y="44"/>
                    </a:cubicBezTo>
                    <a:cubicBezTo>
                      <a:pt x="101" y="15"/>
                      <a:pt x="79" y="0"/>
                      <a:pt x="56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798;p60"/>
              <p:cNvSpPr/>
              <p:nvPr/>
            </p:nvSpPr>
            <p:spPr>
              <a:xfrm>
                <a:off x="6069164" y="3420180"/>
                <a:ext cx="14861" cy="48131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34" extrusionOk="0">
                    <a:moveTo>
                      <a:pt x="58" y="1"/>
                    </a:moveTo>
                    <a:cubicBezTo>
                      <a:pt x="31" y="1"/>
                      <a:pt x="2" y="19"/>
                      <a:pt x="0" y="55"/>
                    </a:cubicBezTo>
                    <a:cubicBezTo>
                      <a:pt x="0" y="167"/>
                      <a:pt x="10" y="277"/>
                      <a:pt x="27" y="389"/>
                    </a:cubicBezTo>
                    <a:cubicBezTo>
                      <a:pt x="32" y="419"/>
                      <a:pt x="57" y="433"/>
                      <a:pt x="81" y="433"/>
                    </a:cubicBezTo>
                    <a:cubicBezTo>
                      <a:pt x="108" y="433"/>
                      <a:pt x="133" y="415"/>
                      <a:pt x="126" y="382"/>
                    </a:cubicBezTo>
                    <a:cubicBezTo>
                      <a:pt x="110" y="270"/>
                      <a:pt x="99" y="157"/>
                      <a:pt x="103" y="44"/>
                    </a:cubicBezTo>
                    <a:cubicBezTo>
                      <a:pt x="103" y="15"/>
                      <a:pt x="82" y="1"/>
                      <a:pt x="58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799;p60"/>
              <p:cNvSpPr/>
              <p:nvPr/>
            </p:nvSpPr>
            <p:spPr>
              <a:xfrm>
                <a:off x="5975453" y="3316710"/>
                <a:ext cx="22956" cy="46467"/>
              </a:xfrm>
              <a:custGeom>
                <a:avLst/>
                <a:gdLst/>
                <a:ahLst/>
                <a:cxnLst/>
                <a:rect l="l" t="t" r="r" b="b"/>
                <a:pathLst>
                  <a:path w="207" h="419" extrusionOk="0">
                    <a:moveTo>
                      <a:pt x="62" y="0"/>
                    </a:moveTo>
                    <a:cubicBezTo>
                      <a:pt x="33" y="0"/>
                      <a:pt x="1" y="28"/>
                      <a:pt x="11" y="67"/>
                    </a:cubicBezTo>
                    <a:cubicBezTo>
                      <a:pt x="41" y="173"/>
                      <a:pt x="70" y="279"/>
                      <a:pt x="100" y="385"/>
                    </a:cubicBezTo>
                    <a:cubicBezTo>
                      <a:pt x="108" y="409"/>
                      <a:pt x="126" y="419"/>
                      <a:pt x="144" y="419"/>
                    </a:cubicBezTo>
                    <a:cubicBezTo>
                      <a:pt x="175" y="419"/>
                      <a:pt x="207" y="391"/>
                      <a:pt x="197" y="352"/>
                    </a:cubicBezTo>
                    <a:cubicBezTo>
                      <a:pt x="166" y="246"/>
                      <a:pt x="137" y="140"/>
                      <a:pt x="104" y="34"/>
                    </a:cubicBezTo>
                    <a:cubicBezTo>
                      <a:pt x="97" y="10"/>
                      <a:pt x="80" y="0"/>
                      <a:pt x="62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800;p60"/>
              <p:cNvSpPr/>
              <p:nvPr/>
            </p:nvSpPr>
            <p:spPr>
              <a:xfrm>
                <a:off x="6068387" y="3159343"/>
                <a:ext cx="22956" cy="4668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421" extrusionOk="0">
                    <a:moveTo>
                      <a:pt x="63" y="1"/>
                    </a:moveTo>
                    <a:cubicBezTo>
                      <a:pt x="33" y="1"/>
                      <a:pt x="0" y="28"/>
                      <a:pt x="11" y="65"/>
                    </a:cubicBezTo>
                    <a:cubicBezTo>
                      <a:pt x="40" y="174"/>
                      <a:pt x="71" y="281"/>
                      <a:pt x="103" y="387"/>
                    </a:cubicBezTo>
                    <a:cubicBezTo>
                      <a:pt x="110" y="410"/>
                      <a:pt x="127" y="420"/>
                      <a:pt x="145" y="420"/>
                    </a:cubicBezTo>
                    <a:cubicBezTo>
                      <a:pt x="174" y="420"/>
                      <a:pt x="207" y="393"/>
                      <a:pt x="196" y="353"/>
                    </a:cubicBezTo>
                    <a:cubicBezTo>
                      <a:pt x="166" y="247"/>
                      <a:pt x="137" y="142"/>
                      <a:pt x="103" y="32"/>
                    </a:cubicBezTo>
                    <a:cubicBezTo>
                      <a:pt x="97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801;p60"/>
              <p:cNvSpPr/>
              <p:nvPr/>
            </p:nvSpPr>
            <p:spPr>
              <a:xfrm>
                <a:off x="6017041" y="3257933"/>
                <a:ext cx="232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20" extrusionOk="0">
                    <a:moveTo>
                      <a:pt x="64" y="0"/>
                    </a:moveTo>
                    <a:cubicBezTo>
                      <a:pt x="34" y="0"/>
                      <a:pt x="1" y="28"/>
                      <a:pt x="13" y="67"/>
                    </a:cubicBezTo>
                    <a:cubicBezTo>
                      <a:pt x="43" y="173"/>
                      <a:pt x="73" y="279"/>
                      <a:pt x="103" y="388"/>
                    </a:cubicBezTo>
                    <a:cubicBezTo>
                      <a:pt x="110" y="410"/>
                      <a:pt x="128" y="420"/>
                      <a:pt x="146" y="420"/>
                    </a:cubicBezTo>
                    <a:cubicBezTo>
                      <a:pt x="176" y="420"/>
                      <a:pt x="210" y="393"/>
                      <a:pt x="199" y="355"/>
                    </a:cubicBezTo>
                    <a:cubicBezTo>
                      <a:pt x="166" y="246"/>
                      <a:pt x="136" y="140"/>
                      <a:pt x="106" y="34"/>
                    </a:cubicBezTo>
                    <a:cubicBezTo>
                      <a:pt x="100" y="10"/>
                      <a:pt x="82" y="0"/>
                      <a:pt x="64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802;p60"/>
              <p:cNvSpPr/>
              <p:nvPr/>
            </p:nvSpPr>
            <p:spPr>
              <a:xfrm>
                <a:off x="5875976" y="3216124"/>
                <a:ext cx="232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20" extrusionOk="0">
                    <a:moveTo>
                      <a:pt x="65" y="1"/>
                    </a:moveTo>
                    <a:cubicBezTo>
                      <a:pt x="35" y="1"/>
                      <a:pt x="1" y="29"/>
                      <a:pt x="13" y="67"/>
                    </a:cubicBezTo>
                    <a:cubicBezTo>
                      <a:pt x="44" y="173"/>
                      <a:pt x="73" y="282"/>
                      <a:pt x="103" y="388"/>
                    </a:cubicBezTo>
                    <a:cubicBezTo>
                      <a:pt x="111" y="410"/>
                      <a:pt x="128" y="419"/>
                      <a:pt x="146" y="419"/>
                    </a:cubicBezTo>
                    <a:cubicBezTo>
                      <a:pt x="177" y="419"/>
                      <a:pt x="210" y="392"/>
                      <a:pt x="199" y="355"/>
                    </a:cubicBezTo>
                    <a:cubicBezTo>
                      <a:pt x="166" y="249"/>
                      <a:pt x="137" y="139"/>
                      <a:pt x="106" y="34"/>
                    </a:cubicBezTo>
                    <a:cubicBezTo>
                      <a:pt x="100" y="10"/>
                      <a:pt x="83" y="1"/>
                      <a:pt x="65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803;p60"/>
              <p:cNvSpPr/>
              <p:nvPr/>
            </p:nvSpPr>
            <p:spPr>
              <a:xfrm>
                <a:off x="5930650" y="3065744"/>
                <a:ext cx="22956" cy="4668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421" extrusionOk="0">
                    <a:moveTo>
                      <a:pt x="64" y="1"/>
                    </a:moveTo>
                    <a:cubicBezTo>
                      <a:pt x="33" y="1"/>
                      <a:pt x="0" y="28"/>
                      <a:pt x="11" y="69"/>
                    </a:cubicBezTo>
                    <a:cubicBezTo>
                      <a:pt x="41" y="174"/>
                      <a:pt x="74" y="280"/>
                      <a:pt x="104" y="387"/>
                    </a:cubicBezTo>
                    <a:cubicBezTo>
                      <a:pt x="110" y="410"/>
                      <a:pt x="127" y="420"/>
                      <a:pt x="145" y="420"/>
                    </a:cubicBezTo>
                    <a:cubicBezTo>
                      <a:pt x="174" y="420"/>
                      <a:pt x="206" y="392"/>
                      <a:pt x="196" y="353"/>
                    </a:cubicBezTo>
                    <a:cubicBezTo>
                      <a:pt x="167" y="247"/>
                      <a:pt x="136" y="141"/>
                      <a:pt x="107" y="32"/>
                    </a:cubicBezTo>
                    <a:cubicBezTo>
                      <a:pt x="100" y="10"/>
                      <a:pt x="82" y="1"/>
                      <a:pt x="64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804;p60"/>
              <p:cNvSpPr/>
              <p:nvPr/>
            </p:nvSpPr>
            <p:spPr>
              <a:xfrm>
                <a:off x="5970130" y="3785816"/>
                <a:ext cx="12643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30" extrusionOk="0">
                    <a:moveTo>
                      <a:pt x="55" y="0"/>
                    </a:moveTo>
                    <a:cubicBezTo>
                      <a:pt x="29" y="0"/>
                      <a:pt x="1" y="19"/>
                      <a:pt x="3" y="53"/>
                    </a:cubicBezTo>
                    <a:cubicBezTo>
                      <a:pt x="6" y="165"/>
                      <a:pt x="9" y="275"/>
                      <a:pt x="12" y="387"/>
                    </a:cubicBezTo>
                    <a:cubicBezTo>
                      <a:pt x="14" y="416"/>
                      <a:pt x="36" y="430"/>
                      <a:pt x="59" y="430"/>
                    </a:cubicBezTo>
                    <a:cubicBezTo>
                      <a:pt x="85" y="430"/>
                      <a:pt x="114" y="411"/>
                      <a:pt x="112" y="377"/>
                    </a:cubicBezTo>
                    <a:cubicBezTo>
                      <a:pt x="109" y="264"/>
                      <a:pt x="105" y="155"/>
                      <a:pt x="102" y="43"/>
                    </a:cubicBezTo>
                    <a:cubicBezTo>
                      <a:pt x="100" y="14"/>
                      <a:pt x="78" y="0"/>
                      <a:pt x="55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805;p60"/>
              <p:cNvSpPr/>
              <p:nvPr/>
            </p:nvSpPr>
            <p:spPr>
              <a:xfrm>
                <a:off x="5238857" y="3595956"/>
                <a:ext cx="12532" cy="4802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3" extrusionOk="0">
                    <a:moveTo>
                      <a:pt x="56" y="1"/>
                    </a:moveTo>
                    <a:cubicBezTo>
                      <a:pt x="29" y="1"/>
                      <a:pt x="0" y="20"/>
                      <a:pt x="0" y="56"/>
                    </a:cubicBezTo>
                    <a:cubicBezTo>
                      <a:pt x="4" y="165"/>
                      <a:pt x="10" y="278"/>
                      <a:pt x="13" y="387"/>
                    </a:cubicBezTo>
                    <a:cubicBezTo>
                      <a:pt x="13" y="418"/>
                      <a:pt x="34" y="432"/>
                      <a:pt x="57" y="432"/>
                    </a:cubicBezTo>
                    <a:cubicBezTo>
                      <a:pt x="84" y="432"/>
                      <a:pt x="113" y="413"/>
                      <a:pt x="113" y="377"/>
                    </a:cubicBezTo>
                    <a:cubicBezTo>
                      <a:pt x="109" y="268"/>
                      <a:pt x="103" y="155"/>
                      <a:pt x="100" y="46"/>
                    </a:cubicBezTo>
                    <a:cubicBezTo>
                      <a:pt x="100" y="15"/>
                      <a:pt x="79" y="1"/>
                      <a:pt x="56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806;p60"/>
              <p:cNvSpPr/>
              <p:nvPr/>
            </p:nvSpPr>
            <p:spPr>
              <a:xfrm>
                <a:off x="5830396" y="2899172"/>
                <a:ext cx="574906" cy="766208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6909" extrusionOk="0">
                    <a:moveTo>
                      <a:pt x="968" y="1504"/>
                    </a:moveTo>
                    <a:cubicBezTo>
                      <a:pt x="988" y="1504"/>
                      <a:pt x="1005" y="1511"/>
                      <a:pt x="1011" y="1534"/>
                    </a:cubicBezTo>
                    <a:cubicBezTo>
                      <a:pt x="1040" y="1643"/>
                      <a:pt x="1071" y="1749"/>
                      <a:pt x="1100" y="1855"/>
                    </a:cubicBezTo>
                    <a:cubicBezTo>
                      <a:pt x="1110" y="1895"/>
                      <a:pt x="1080" y="1921"/>
                      <a:pt x="1048" y="1921"/>
                    </a:cubicBezTo>
                    <a:cubicBezTo>
                      <a:pt x="1031" y="1921"/>
                      <a:pt x="1014" y="1912"/>
                      <a:pt x="1008" y="1889"/>
                    </a:cubicBezTo>
                    <a:cubicBezTo>
                      <a:pt x="978" y="1782"/>
                      <a:pt x="945" y="1676"/>
                      <a:pt x="915" y="1571"/>
                    </a:cubicBezTo>
                    <a:cubicBezTo>
                      <a:pt x="905" y="1531"/>
                      <a:pt x="938" y="1504"/>
                      <a:pt x="968" y="1504"/>
                    </a:cubicBezTo>
                    <a:close/>
                    <a:moveTo>
                      <a:pt x="2209" y="2346"/>
                    </a:moveTo>
                    <a:cubicBezTo>
                      <a:pt x="2226" y="2346"/>
                      <a:pt x="2246" y="2355"/>
                      <a:pt x="2249" y="2378"/>
                    </a:cubicBezTo>
                    <a:cubicBezTo>
                      <a:pt x="2283" y="2488"/>
                      <a:pt x="2312" y="2593"/>
                      <a:pt x="2342" y="2699"/>
                    </a:cubicBezTo>
                    <a:cubicBezTo>
                      <a:pt x="2352" y="2739"/>
                      <a:pt x="2319" y="2766"/>
                      <a:pt x="2289" y="2766"/>
                    </a:cubicBezTo>
                    <a:cubicBezTo>
                      <a:pt x="2272" y="2766"/>
                      <a:pt x="2256" y="2756"/>
                      <a:pt x="2249" y="2733"/>
                    </a:cubicBezTo>
                    <a:cubicBezTo>
                      <a:pt x="2217" y="2627"/>
                      <a:pt x="2186" y="2520"/>
                      <a:pt x="2157" y="2411"/>
                    </a:cubicBezTo>
                    <a:cubicBezTo>
                      <a:pt x="2147" y="2375"/>
                      <a:pt x="2180" y="2346"/>
                      <a:pt x="2209" y="2346"/>
                    </a:cubicBezTo>
                    <a:close/>
                    <a:moveTo>
                      <a:pt x="3120" y="3067"/>
                    </a:moveTo>
                    <a:cubicBezTo>
                      <a:pt x="3140" y="3067"/>
                      <a:pt x="3157" y="3077"/>
                      <a:pt x="3166" y="3101"/>
                    </a:cubicBezTo>
                    <a:cubicBezTo>
                      <a:pt x="3206" y="3200"/>
                      <a:pt x="3213" y="3302"/>
                      <a:pt x="3186" y="3408"/>
                    </a:cubicBezTo>
                    <a:cubicBezTo>
                      <a:pt x="3180" y="3434"/>
                      <a:pt x="3160" y="3445"/>
                      <a:pt x="3137" y="3445"/>
                    </a:cubicBezTo>
                    <a:cubicBezTo>
                      <a:pt x="3111" y="3445"/>
                      <a:pt x="3081" y="3425"/>
                      <a:pt x="3091" y="3388"/>
                    </a:cubicBezTo>
                    <a:cubicBezTo>
                      <a:pt x="3114" y="3302"/>
                      <a:pt x="3107" y="3216"/>
                      <a:pt x="3074" y="3133"/>
                    </a:cubicBezTo>
                    <a:cubicBezTo>
                      <a:pt x="3057" y="3097"/>
                      <a:pt x="3091" y="3067"/>
                      <a:pt x="3120" y="3067"/>
                    </a:cubicBezTo>
                    <a:close/>
                    <a:moveTo>
                      <a:pt x="4140" y="4193"/>
                    </a:moveTo>
                    <a:cubicBezTo>
                      <a:pt x="4164" y="4193"/>
                      <a:pt x="4190" y="4209"/>
                      <a:pt x="4193" y="4239"/>
                    </a:cubicBezTo>
                    <a:cubicBezTo>
                      <a:pt x="4213" y="4348"/>
                      <a:pt x="4230" y="4458"/>
                      <a:pt x="4250" y="4571"/>
                    </a:cubicBezTo>
                    <a:cubicBezTo>
                      <a:pt x="4256" y="4603"/>
                      <a:pt x="4230" y="4620"/>
                      <a:pt x="4204" y="4620"/>
                    </a:cubicBezTo>
                    <a:cubicBezTo>
                      <a:pt x="4180" y="4620"/>
                      <a:pt x="4153" y="4607"/>
                      <a:pt x="4150" y="4577"/>
                    </a:cubicBezTo>
                    <a:cubicBezTo>
                      <a:pt x="4130" y="4468"/>
                      <a:pt x="4114" y="4355"/>
                      <a:pt x="4094" y="4246"/>
                    </a:cubicBezTo>
                    <a:cubicBezTo>
                      <a:pt x="4087" y="4213"/>
                      <a:pt x="4114" y="4193"/>
                      <a:pt x="4140" y="4193"/>
                    </a:cubicBezTo>
                    <a:close/>
                    <a:moveTo>
                      <a:pt x="2726" y="4504"/>
                    </a:moveTo>
                    <a:cubicBezTo>
                      <a:pt x="2749" y="4504"/>
                      <a:pt x="2776" y="4518"/>
                      <a:pt x="2779" y="4547"/>
                    </a:cubicBezTo>
                    <a:cubicBezTo>
                      <a:pt x="2799" y="4657"/>
                      <a:pt x="2816" y="4770"/>
                      <a:pt x="2836" y="4878"/>
                    </a:cubicBezTo>
                    <a:cubicBezTo>
                      <a:pt x="2842" y="4912"/>
                      <a:pt x="2816" y="4932"/>
                      <a:pt x="2789" y="4932"/>
                    </a:cubicBezTo>
                    <a:cubicBezTo>
                      <a:pt x="2766" y="4932"/>
                      <a:pt x="2740" y="4918"/>
                      <a:pt x="2736" y="4889"/>
                    </a:cubicBezTo>
                    <a:cubicBezTo>
                      <a:pt x="2717" y="4776"/>
                      <a:pt x="2700" y="4666"/>
                      <a:pt x="2680" y="4554"/>
                    </a:cubicBezTo>
                    <a:cubicBezTo>
                      <a:pt x="2674" y="4521"/>
                      <a:pt x="2700" y="4504"/>
                      <a:pt x="2726" y="4504"/>
                    </a:cubicBezTo>
                    <a:close/>
                    <a:moveTo>
                      <a:pt x="773" y="1"/>
                    </a:moveTo>
                    <a:cubicBezTo>
                      <a:pt x="617" y="180"/>
                      <a:pt x="362" y="385"/>
                      <a:pt x="1" y="607"/>
                    </a:cubicBezTo>
                    <a:cubicBezTo>
                      <a:pt x="690" y="1974"/>
                      <a:pt x="2700" y="3538"/>
                      <a:pt x="2700" y="3538"/>
                    </a:cubicBezTo>
                    <a:cubicBezTo>
                      <a:pt x="2700" y="3538"/>
                      <a:pt x="2322" y="4742"/>
                      <a:pt x="2617" y="4988"/>
                    </a:cubicBezTo>
                    <a:cubicBezTo>
                      <a:pt x="2663" y="5024"/>
                      <a:pt x="2717" y="5041"/>
                      <a:pt x="2769" y="5041"/>
                    </a:cubicBezTo>
                    <a:cubicBezTo>
                      <a:pt x="3067" y="5041"/>
                      <a:pt x="3444" y="4571"/>
                      <a:pt x="3445" y="4571"/>
                    </a:cubicBezTo>
                    <a:lnTo>
                      <a:pt x="3445" y="4571"/>
                    </a:lnTo>
                    <a:cubicBezTo>
                      <a:pt x="3444" y="4571"/>
                      <a:pt x="2806" y="5925"/>
                      <a:pt x="3445" y="6680"/>
                    </a:cubicBezTo>
                    <a:cubicBezTo>
                      <a:pt x="3561" y="6816"/>
                      <a:pt x="3667" y="6885"/>
                      <a:pt x="3766" y="6908"/>
                    </a:cubicBezTo>
                    <a:cubicBezTo>
                      <a:pt x="3759" y="6832"/>
                      <a:pt x="3747" y="6760"/>
                      <a:pt x="3723" y="6686"/>
                    </a:cubicBezTo>
                    <a:cubicBezTo>
                      <a:pt x="3713" y="6647"/>
                      <a:pt x="3747" y="6620"/>
                      <a:pt x="3776" y="6620"/>
                    </a:cubicBezTo>
                    <a:cubicBezTo>
                      <a:pt x="3793" y="6620"/>
                      <a:pt x="3812" y="6630"/>
                      <a:pt x="3819" y="6653"/>
                    </a:cubicBezTo>
                    <a:cubicBezTo>
                      <a:pt x="3836" y="6706"/>
                      <a:pt x="3846" y="6756"/>
                      <a:pt x="3855" y="6809"/>
                    </a:cubicBezTo>
                    <a:cubicBezTo>
                      <a:pt x="3925" y="6465"/>
                      <a:pt x="4018" y="6044"/>
                      <a:pt x="4130" y="5633"/>
                    </a:cubicBezTo>
                    <a:lnTo>
                      <a:pt x="4124" y="5633"/>
                    </a:lnTo>
                    <a:cubicBezTo>
                      <a:pt x="4100" y="5633"/>
                      <a:pt x="4077" y="5620"/>
                      <a:pt x="4071" y="5590"/>
                    </a:cubicBezTo>
                    <a:cubicBezTo>
                      <a:pt x="4054" y="5478"/>
                      <a:pt x="4034" y="5369"/>
                      <a:pt x="4014" y="5259"/>
                    </a:cubicBezTo>
                    <a:cubicBezTo>
                      <a:pt x="4011" y="5223"/>
                      <a:pt x="4034" y="5207"/>
                      <a:pt x="4060" y="5207"/>
                    </a:cubicBezTo>
                    <a:cubicBezTo>
                      <a:pt x="4087" y="5207"/>
                      <a:pt x="4111" y="5219"/>
                      <a:pt x="4117" y="5250"/>
                    </a:cubicBezTo>
                    <a:cubicBezTo>
                      <a:pt x="4130" y="5339"/>
                      <a:pt x="4147" y="5428"/>
                      <a:pt x="4160" y="5517"/>
                    </a:cubicBezTo>
                    <a:cubicBezTo>
                      <a:pt x="4386" y="4713"/>
                      <a:pt x="4670" y="3975"/>
                      <a:pt x="4965" y="3975"/>
                    </a:cubicBezTo>
                    <a:cubicBezTo>
                      <a:pt x="5038" y="3975"/>
                      <a:pt x="5110" y="4018"/>
                      <a:pt x="5183" y="4117"/>
                    </a:cubicBezTo>
                    <a:cubicBezTo>
                      <a:pt x="4945" y="3740"/>
                      <a:pt x="4664" y="3408"/>
                      <a:pt x="4355" y="3104"/>
                    </a:cubicBezTo>
                    <a:lnTo>
                      <a:pt x="4349" y="3097"/>
                    </a:lnTo>
                    <a:cubicBezTo>
                      <a:pt x="4335" y="3120"/>
                      <a:pt x="4323" y="3143"/>
                      <a:pt x="4309" y="3163"/>
                    </a:cubicBezTo>
                    <a:cubicBezTo>
                      <a:pt x="3991" y="3008"/>
                      <a:pt x="3687" y="2739"/>
                      <a:pt x="3395" y="2537"/>
                    </a:cubicBezTo>
                    <a:cubicBezTo>
                      <a:pt x="3322" y="2485"/>
                      <a:pt x="2604" y="1908"/>
                      <a:pt x="2501" y="1908"/>
                    </a:cubicBezTo>
                    <a:cubicBezTo>
                      <a:pt x="2501" y="1908"/>
                      <a:pt x="2500" y="1908"/>
                      <a:pt x="2500" y="1908"/>
                    </a:cubicBezTo>
                    <a:lnTo>
                      <a:pt x="2500" y="1908"/>
                    </a:lnTo>
                    <a:cubicBezTo>
                      <a:pt x="2519" y="1896"/>
                      <a:pt x="2595" y="1849"/>
                      <a:pt x="2703" y="1792"/>
                    </a:cubicBezTo>
                    <a:cubicBezTo>
                      <a:pt x="2395" y="1620"/>
                      <a:pt x="2087" y="1381"/>
                      <a:pt x="1812" y="1130"/>
                    </a:cubicBezTo>
                    <a:cubicBezTo>
                      <a:pt x="1511" y="875"/>
                      <a:pt x="1230" y="593"/>
                      <a:pt x="941" y="209"/>
                    </a:cubicBezTo>
                    <a:cubicBezTo>
                      <a:pt x="869" y="120"/>
                      <a:pt x="809" y="47"/>
                      <a:pt x="773" y="1"/>
                    </a:cubicBezTo>
                    <a:close/>
                  </a:path>
                </a:pathLst>
              </a:custGeom>
              <a:solidFill>
                <a:srgbClr val="9D3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807;p60"/>
              <p:cNvSpPr/>
              <p:nvPr/>
            </p:nvSpPr>
            <p:spPr>
              <a:xfrm>
                <a:off x="5059199" y="4177958"/>
                <a:ext cx="761439" cy="339465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061" extrusionOk="0">
                    <a:moveTo>
                      <a:pt x="3481" y="1325"/>
                    </a:moveTo>
                    <a:cubicBezTo>
                      <a:pt x="3475" y="1325"/>
                      <a:pt x="3471" y="1328"/>
                      <a:pt x="3464" y="1328"/>
                    </a:cubicBezTo>
                    <a:cubicBezTo>
                      <a:pt x="3468" y="1328"/>
                      <a:pt x="3475" y="1325"/>
                      <a:pt x="3481" y="1325"/>
                    </a:cubicBezTo>
                    <a:close/>
                    <a:moveTo>
                      <a:pt x="3948" y="1321"/>
                    </a:moveTo>
                    <a:cubicBezTo>
                      <a:pt x="3938" y="1325"/>
                      <a:pt x="3932" y="1325"/>
                      <a:pt x="3921" y="1328"/>
                    </a:cubicBezTo>
                    <a:lnTo>
                      <a:pt x="3938" y="1332"/>
                    </a:lnTo>
                    <a:lnTo>
                      <a:pt x="3948" y="1321"/>
                    </a:lnTo>
                    <a:close/>
                    <a:moveTo>
                      <a:pt x="3339" y="1414"/>
                    </a:moveTo>
                    <a:lnTo>
                      <a:pt x="3339" y="1414"/>
                    </a:lnTo>
                    <a:cubicBezTo>
                      <a:pt x="3339" y="1414"/>
                      <a:pt x="3338" y="1414"/>
                      <a:pt x="3338" y="1414"/>
                    </a:cubicBezTo>
                    <a:lnTo>
                      <a:pt x="3338" y="1414"/>
                    </a:lnTo>
                    <a:cubicBezTo>
                      <a:pt x="3339" y="1414"/>
                      <a:pt x="3339" y="1414"/>
                      <a:pt x="3339" y="1414"/>
                    </a:cubicBezTo>
                    <a:close/>
                    <a:moveTo>
                      <a:pt x="3200" y="1414"/>
                    </a:moveTo>
                    <a:cubicBezTo>
                      <a:pt x="3202" y="1414"/>
                      <a:pt x="3199" y="1414"/>
                      <a:pt x="3195" y="1415"/>
                    </a:cubicBezTo>
                    <a:lnTo>
                      <a:pt x="3195" y="1415"/>
                    </a:lnTo>
                    <a:cubicBezTo>
                      <a:pt x="3196" y="1415"/>
                      <a:pt x="3196" y="1414"/>
                      <a:pt x="3196" y="1414"/>
                    </a:cubicBezTo>
                    <a:close/>
                    <a:moveTo>
                      <a:pt x="5640" y="1564"/>
                    </a:moveTo>
                    <a:cubicBezTo>
                      <a:pt x="5637" y="1567"/>
                      <a:pt x="5637" y="1570"/>
                      <a:pt x="5637" y="1573"/>
                    </a:cubicBezTo>
                    <a:cubicBezTo>
                      <a:pt x="5650" y="1579"/>
                      <a:pt x="5660" y="1579"/>
                      <a:pt x="5667" y="1579"/>
                    </a:cubicBezTo>
                    <a:cubicBezTo>
                      <a:pt x="5674" y="1579"/>
                      <a:pt x="5674" y="1579"/>
                      <a:pt x="5674" y="1576"/>
                    </a:cubicBezTo>
                    <a:cubicBezTo>
                      <a:pt x="5663" y="1573"/>
                      <a:pt x="5654" y="1567"/>
                      <a:pt x="5640" y="1564"/>
                    </a:cubicBezTo>
                    <a:close/>
                    <a:moveTo>
                      <a:pt x="5862" y="1656"/>
                    </a:moveTo>
                    <a:cubicBezTo>
                      <a:pt x="5862" y="1656"/>
                      <a:pt x="5859" y="1656"/>
                      <a:pt x="5859" y="1659"/>
                    </a:cubicBezTo>
                    <a:cubicBezTo>
                      <a:pt x="5888" y="1672"/>
                      <a:pt x="5922" y="1692"/>
                      <a:pt x="5945" y="1699"/>
                    </a:cubicBezTo>
                    <a:cubicBezTo>
                      <a:pt x="5918" y="1683"/>
                      <a:pt x="5892" y="1669"/>
                      <a:pt x="5862" y="1656"/>
                    </a:cubicBezTo>
                    <a:close/>
                    <a:moveTo>
                      <a:pt x="5879" y="1706"/>
                    </a:moveTo>
                    <a:cubicBezTo>
                      <a:pt x="5882" y="1709"/>
                      <a:pt x="5885" y="1712"/>
                      <a:pt x="5885" y="1712"/>
                    </a:cubicBezTo>
                    <a:cubicBezTo>
                      <a:pt x="5882" y="1709"/>
                      <a:pt x="5879" y="1709"/>
                      <a:pt x="5879" y="1706"/>
                    </a:cubicBezTo>
                    <a:close/>
                    <a:moveTo>
                      <a:pt x="6021" y="1742"/>
                    </a:moveTo>
                    <a:lnTo>
                      <a:pt x="6021" y="1742"/>
                    </a:lnTo>
                    <a:cubicBezTo>
                      <a:pt x="6064" y="1769"/>
                      <a:pt x="6107" y="1798"/>
                      <a:pt x="6100" y="1798"/>
                    </a:cubicBezTo>
                    <a:cubicBezTo>
                      <a:pt x="6131" y="1815"/>
                      <a:pt x="6163" y="1838"/>
                      <a:pt x="6186" y="1851"/>
                    </a:cubicBezTo>
                    <a:cubicBezTo>
                      <a:pt x="6134" y="1812"/>
                      <a:pt x="6077" y="1775"/>
                      <a:pt x="6021" y="1742"/>
                    </a:cubicBezTo>
                    <a:close/>
                    <a:moveTo>
                      <a:pt x="6130" y="1864"/>
                    </a:moveTo>
                    <a:cubicBezTo>
                      <a:pt x="6130" y="1865"/>
                      <a:pt x="6131" y="1865"/>
                      <a:pt x="6131" y="1865"/>
                    </a:cubicBezTo>
                    <a:lnTo>
                      <a:pt x="6130" y="1864"/>
                    </a:lnTo>
                    <a:close/>
                    <a:moveTo>
                      <a:pt x="3270" y="1924"/>
                    </a:moveTo>
                    <a:cubicBezTo>
                      <a:pt x="3269" y="1924"/>
                      <a:pt x="3268" y="1925"/>
                      <a:pt x="3268" y="1925"/>
                    </a:cubicBezTo>
                    <a:lnTo>
                      <a:pt x="3268" y="1925"/>
                    </a:lnTo>
                    <a:cubicBezTo>
                      <a:pt x="3268" y="1925"/>
                      <a:pt x="3269" y="1925"/>
                      <a:pt x="3270" y="1924"/>
                    </a:cubicBezTo>
                    <a:close/>
                    <a:moveTo>
                      <a:pt x="3849" y="1328"/>
                    </a:moveTo>
                    <a:lnTo>
                      <a:pt x="3849" y="1328"/>
                    </a:lnTo>
                    <a:cubicBezTo>
                      <a:pt x="3752" y="1331"/>
                      <a:pt x="3693" y="1360"/>
                      <a:pt x="3609" y="1379"/>
                    </a:cubicBezTo>
                    <a:lnTo>
                      <a:pt x="3609" y="1379"/>
                    </a:lnTo>
                    <a:cubicBezTo>
                      <a:pt x="3618" y="1377"/>
                      <a:pt x="3614" y="1374"/>
                      <a:pt x="3614" y="1371"/>
                    </a:cubicBezTo>
                    <a:lnTo>
                      <a:pt x="3614" y="1371"/>
                    </a:lnTo>
                    <a:cubicBezTo>
                      <a:pt x="3564" y="1381"/>
                      <a:pt x="3534" y="1394"/>
                      <a:pt x="3504" y="1408"/>
                    </a:cubicBezTo>
                    <a:cubicBezTo>
                      <a:pt x="3511" y="1401"/>
                      <a:pt x="3524" y="1397"/>
                      <a:pt x="3521" y="1394"/>
                    </a:cubicBezTo>
                    <a:lnTo>
                      <a:pt x="3521" y="1394"/>
                    </a:lnTo>
                    <a:cubicBezTo>
                      <a:pt x="3461" y="1408"/>
                      <a:pt x="3488" y="1411"/>
                      <a:pt x="3421" y="1431"/>
                    </a:cubicBezTo>
                    <a:cubicBezTo>
                      <a:pt x="3435" y="1421"/>
                      <a:pt x="3435" y="1421"/>
                      <a:pt x="3425" y="1421"/>
                    </a:cubicBezTo>
                    <a:lnTo>
                      <a:pt x="3412" y="1421"/>
                    </a:lnTo>
                    <a:cubicBezTo>
                      <a:pt x="3418" y="1424"/>
                      <a:pt x="3402" y="1431"/>
                      <a:pt x="3392" y="1437"/>
                    </a:cubicBezTo>
                    <a:cubicBezTo>
                      <a:pt x="3405" y="1424"/>
                      <a:pt x="3402" y="1421"/>
                      <a:pt x="3389" y="1421"/>
                    </a:cubicBezTo>
                    <a:lnTo>
                      <a:pt x="3369" y="1421"/>
                    </a:lnTo>
                    <a:cubicBezTo>
                      <a:pt x="3359" y="1424"/>
                      <a:pt x="3352" y="1424"/>
                      <a:pt x="3345" y="1424"/>
                    </a:cubicBezTo>
                    <a:cubicBezTo>
                      <a:pt x="3336" y="1424"/>
                      <a:pt x="3332" y="1421"/>
                      <a:pt x="3338" y="1415"/>
                    </a:cubicBezTo>
                    <a:lnTo>
                      <a:pt x="3338" y="1415"/>
                    </a:lnTo>
                    <a:cubicBezTo>
                      <a:pt x="3327" y="1425"/>
                      <a:pt x="3246" y="1454"/>
                      <a:pt x="3266" y="1460"/>
                    </a:cubicBezTo>
                    <a:lnTo>
                      <a:pt x="3270" y="1460"/>
                    </a:lnTo>
                    <a:lnTo>
                      <a:pt x="3285" y="1454"/>
                    </a:lnTo>
                    <a:lnTo>
                      <a:pt x="3285" y="1454"/>
                    </a:lnTo>
                    <a:cubicBezTo>
                      <a:pt x="3293" y="1460"/>
                      <a:pt x="3266" y="1464"/>
                      <a:pt x="3246" y="1471"/>
                    </a:cubicBezTo>
                    <a:cubicBezTo>
                      <a:pt x="3239" y="1471"/>
                      <a:pt x="3233" y="1474"/>
                      <a:pt x="3233" y="1474"/>
                    </a:cubicBezTo>
                    <a:lnTo>
                      <a:pt x="3239" y="1471"/>
                    </a:lnTo>
                    <a:lnTo>
                      <a:pt x="3246" y="1471"/>
                    </a:lnTo>
                    <a:cubicBezTo>
                      <a:pt x="3256" y="1464"/>
                      <a:pt x="3266" y="1460"/>
                      <a:pt x="3266" y="1460"/>
                    </a:cubicBezTo>
                    <a:lnTo>
                      <a:pt x="3266" y="1460"/>
                    </a:lnTo>
                    <a:cubicBezTo>
                      <a:pt x="3173" y="1490"/>
                      <a:pt x="3074" y="1510"/>
                      <a:pt x="2978" y="1553"/>
                    </a:cubicBezTo>
                    <a:cubicBezTo>
                      <a:pt x="2984" y="1547"/>
                      <a:pt x="3014" y="1533"/>
                      <a:pt x="3004" y="1533"/>
                    </a:cubicBezTo>
                    <a:cubicBezTo>
                      <a:pt x="3004" y="1533"/>
                      <a:pt x="3001" y="1533"/>
                      <a:pt x="2998" y="1537"/>
                    </a:cubicBezTo>
                    <a:cubicBezTo>
                      <a:pt x="2895" y="1570"/>
                      <a:pt x="2842" y="1606"/>
                      <a:pt x="2759" y="1666"/>
                    </a:cubicBezTo>
                    <a:cubicBezTo>
                      <a:pt x="2746" y="1653"/>
                      <a:pt x="2856" y="1606"/>
                      <a:pt x="2852" y="1593"/>
                    </a:cubicBezTo>
                    <a:lnTo>
                      <a:pt x="2852" y="1593"/>
                    </a:lnTo>
                    <a:cubicBezTo>
                      <a:pt x="2802" y="1619"/>
                      <a:pt x="2756" y="1649"/>
                      <a:pt x="2713" y="1686"/>
                    </a:cubicBezTo>
                    <a:cubicBezTo>
                      <a:pt x="2666" y="1723"/>
                      <a:pt x="2627" y="1762"/>
                      <a:pt x="2623" y="1808"/>
                    </a:cubicBezTo>
                    <a:cubicBezTo>
                      <a:pt x="2607" y="1818"/>
                      <a:pt x="2610" y="1845"/>
                      <a:pt x="2623" y="1865"/>
                    </a:cubicBezTo>
                    <a:cubicBezTo>
                      <a:pt x="2637" y="1881"/>
                      <a:pt x="2657" y="1894"/>
                      <a:pt x="2686" y="1914"/>
                    </a:cubicBezTo>
                    <a:cubicBezTo>
                      <a:pt x="2683" y="1911"/>
                      <a:pt x="2686" y="1911"/>
                      <a:pt x="2693" y="1911"/>
                    </a:cubicBezTo>
                    <a:cubicBezTo>
                      <a:pt x="2706" y="1911"/>
                      <a:pt x="2726" y="1914"/>
                      <a:pt x="2753" y="1917"/>
                    </a:cubicBezTo>
                    <a:lnTo>
                      <a:pt x="2753" y="1914"/>
                    </a:lnTo>
                    <a:lnTo>
                      <a:pt x="2756" y="1917"/>
                    </a:lnTo>
                    <a:cubicBezTo>
                      <a:pt x="2776" y="1917"/>
                      <a:pt x="2796" y="1917"/>
                      <a:pt x="2809" y="1921"/>
                    </a:cubicBezTo>
                    <a:cubicBezTo>
                      <a:pt x="2793" y="1921"/>
                      <a:pt x="2773" y="1917"/>
                      <a:pt x="2756" y="1917"/>
                    </a:cubicBezTo>
                    <a:lnTo>
                      <a:pt x="2753" y="1917"/>
                    </a:lnTo>
                    <a:cubicBezTo>
                      <a:pt x="2736" y="1921"/>
                      <a:pt x="2779" y="1928"/>
                      <a:pt x="2766" y="1931"/>
                    </a:cubicBezTo>
                    <a:cubicBezTo>
                      <a:pt x="2786" y="1928"/>
                      <a:pt x="2825" y="1924"/>
                      <a:pt x="2859" y="1924"/>
                    </a:cubicBezTo>
                    <a:cubicBezTo>
                      <a:pt x="2885" y="1924"/>
                      <a:pt x="2905" y="1928"/>
                      <a:pt x="2905" y="1934"/>
                    </a:cubicBezTo>
                    <a:cubicBezTo>
                      <a:pt x="2912" y="1917"/>
                      <a:pt x="2981" y="1928"/>
                      <a:pt x="3011" y="1911"/>
                    </a:cubicBezTo>
                    <a:lnTo>
                      <a:pt x="3007" y="1911"/>
                    </a:lnTo>
                    <a:cubicBezTo>
                      <a:pt x="2998" y="1911"/>
                      <a:pt x="2987" y="1911"/>
                      <a:pt x="2978" y="1908"/>
                    </a:cubicBezTo>
                    <a:lnTo>
                      <a:pt x="3018" y="1908"/>
                    </a:lnTo>
                    <a:cubicBezTo>
                      <a:pt x="3014" y="1908"/>
                      <a:pt x="3014" y="1911"/>
                      <a:pt x="3011" y="1911"/>
                    </a:cubicBezTo>
                    <a:cubicBezTo>
                      <a:pt x="3057" y="1911"/>
                      <a:pt x="3107" y="1891"/>
                      <a:pt x="3166" y="1881"/>
                    </a:cubicBezTo>
                    <a:cubicBezTo>
                      <a:pt x="3146" y="1878"/>
                      <a:pt x="3203" y="1868"/>
                      <a:pt x="3230" y="1854"/>
                    </a:cubicBezTo>
                    <a:lnTo>
                      <a:pt x="3230" y="1854"/>
                    </a:lnTo>
                    <a:cubicBezTo>
                      <a:pt x="3226" y="1858"/>
                      <a:pt x="3223" y="1858"/>
                      <a:pt x="3226" y="1862"/>
                    </a:cubicBezTo>
                    <a:lnTo>
                      <a:pt x="3230" y="1862"/>
                    </a:lnTo>
                    <a:cubicBezTo>
                      <a:pt x="3250" y="1862"/>
                      <a:pt x="3289" y="1831"/>
                      <a:pt x="3319" y="1825"/>
                    </a:cubicBezTo>
                    <a:lnTo>
                      <a:pt x="3322" y="1825"/>
                    </a:lnTo>
                    <a:cubicBezTo>
                      <a:pt x="3325" y="1825"/>
                      <a:pt x="3325" y="1828"/>
                      <a:pt x="3325" y="1828"/>
                    </a:cubicBezTo>
                    <a:cubicBezTo>
                      <a:pt x="3325" y="1828"/>
                      <a:pt x="3325" y="1831"/>
                      <a:pt x="3329" y="1831"/>
                    </a:cubicBezTo>
                    <a:cubicBezTo>
                      <a:pt x="3332" y="1831"/>
                      <a:pt x="3336" y="1831"/>
                      <a:pt x="3342" y="1828"/>
                    </a:cubicBezTo>
                    <a:cubicBezTo>
                      <a:pt x="3339" y="1822"/>
                      <a:pt x="3415" y="1782"/>
                      <a:pt x="3448" y="1772"/>
                    </a:cubicBezTo>
                    <a:lnTo>
                      <a:pt x="3448" y="1772"/>
                    </a:lnTo>
                    <a:cubicBezTo>
                      <a:pt x="3435" y="1778"/>
                      <a:pt x="3438" y="1782"/>
                      <a:pt x="3429" y="1788"/>
                    </a:cubicBezTo>
                    <a:cubicBezTo>
                      <a:pt x="3564" y="1712"/>
                      <a:pt x="3713" y="1633"/>
                      <a:pt x="3822" y="1520"/>
                    </a:cubicBezTo>
                    <a:lnTo>
                      <a:pt x="3822" y="1520"/>
                    </a:lnTo>
                    <a:lnTo>
                      <a:pt x="3809" y="1547"/>
                    </a:lnTo>
                    <a:cubicBezTo>
                      <a:pt x="3886" y="1500"/>
                      <a:pt x="3855" y="1490"/>
                      <a:pt x="3889" y="1454"/>
                    </a:cubicBezTo>
                    <a:cubicBezTo>
                      <a:pt x="3862" y="1454"/>
                      <a:pt x="3839" y="1457"/>
                      <a:pt x="3812" y="1460"/>
                    </a:cubicBezTo>
                    <a:cubicBezTo>
                      <a:pt x="3796" y="1460"/>
                      <a:pt x="3776" y="1464"/>
                      <a:pt x="3756" y="1464"/>
                    </a:cubicBezTo>
                    <a:cubicBezTo>
                      <a:pt x="3816" y="1424"/>
                      <a:pt x="3878" y="1381"/>
                      <a:pt x="3938" y="1332"/>
                    </a:cubicBezTo>
                    <a:lnTo>
                      <a:pt x="3938" y="1332"/>
                    </a:lnTo>
                    <a:lnTo>
                      <a:pt x="3889" y="1341"/>
                    </a:lnTo>
                    <a:cubicBezTo>
                      <a:pt x="3889" y="1338"/>
                      <a:pt x="3878" y="1335"/>
                      <a:pt x="3872" y="1335"/>
                    </a:cubicBezTo>
                    <a:lnTo>
                      <a:pt x="3858" y="1335"/>
                    </a:lnTo>
                    <a:cubicBezTo>
                      <a:pt x="3855" y="1335"/>
                      <a:pt x="3852" y="1338"/>
                      <a:pt x="3849" y="1338"/>
                    </a:cubicBezTo>
                    <a:cubicBezTo>
                      <a:pt x="3842" y="1338"/>
                      <a:pt x="3839" y="1335"/>
                      <a:pt x="3849" y="1328"/>
                    </a:cubicBezTo>
                    <a:close/>
                    <a:moveTo>
                      <a:pt x="6271" y="1940"/>
                    </a:moveTo>
                    <a:lnTo>
                      <a:pt x="6271" y="1940"/>
                    </a:lnTo>
                    <a:cubicBezTo>
                      <a:pt x="6278" y="1944"/>
                      <a:pt x="6285" y="1947"/>
                      <a:pt x="6293" y="1951"/>
                    </a:cubicBezTo>
                    <a:cubicBezTo>
                      <a:pt x="6283" y="1946"/>
                      <a:pt x="6276" y="1942"/>
                      <a:pt x="6271" y="1940"/>
                    </a:cubicBezTo>
                    <a:close/>
                    <a:moveTo>
                      <a:pt x="2819" y="1981"/>
                    </a:moveTo>
                    <a:cubicBezTo>
                      <a:pt x="2820" y="1981"/>
                      <a:pt x="2821" y="1982"/>
                      <a:pt x="2822" y="1982"/>
                    </a:cubicBezTo>
                    <a:lnTo>
                      <a:pt x="2822" y="1982"/>
                    </a:lnTo>
                    <a:cubicBezTo>
                      <a:pt x="2821" y="1982"/>
                      <a:pt x="2820" y="1981"/>
                      <a:pt x="2819" y="1981"/>
                    </a:cubicBezTo>
                    <a:close/>
                    <a:moveTo>
                      <a:pt x="3034" y="1981"/>
                    </a:moveTo>
                    <a:lnTo>
                      <a:pt x="3047" y="1994"/>
                    </a:lnTo>
                    <a:lnTo>
                      <a:pt x="3031" y="1994"/>
                    </a:lnTo>
                    <a:cubicBezTo>
                      <a:pt x="3018" y="1994"/>
                      <a:pt x="3021" y="1987"/>
                      <a:pt x="3034" y="1981"/>
                    </a:cubicBezTo>
                    <a:close/>
                    <a:moveTo>
                      <a:pt x="2733" y="1997"/>
                    </a:moveTo>
                    <a:lnTo>
                      <a:pt x="2733" y="1997"/>
                    </a:lnTo>
                    <a:cubicBezTo>
                      <a:pt x="2736" y="1997"/>
                      <a:pt x="2739" y="2001"/>
                      <a:pt x="2743" y="2001"/>
                    </a:cubicBezTo>
                    <a:cubicBezTo>
                      <a:pt x="2739" y="2001"/>
                      <a:pt x="2736" y="2001"/>
                      <a:pt x="2733" y="1997"/>
                    </a:cubicBezTo>
                    <a:close/>
                    <a:moveTo>
                      <a:pt x="3521" y="0"/>
                    </a:moveTo>
                    <a:cubicBezTo>
                      <a:pt x="3154" y="255"/>
                      <a:pt x="2872" y="550"/>
                      <a:pt x="2663" y="812"/>
                    </a:cubicBezTo>
                    <a:cubicBezTo>
                      <a:pt x="2729" y="616"/>
                      <a:pt x="2686" y="454"/>
                      <a:pt x="2372" y="454"/>
                    </a:cubicBezTo>
                    <a:cubicBezTo>
                      <a:pt x="2269" y="454"/>
                      <a:pt x="2140" y="471"/>
                      <a:pt x="1974" y="507"/>
                    </a:cubicBezTo>
                    <a:cubicBezTo>
                      <a:pt x="554" y="835"/>
                      <a:pt x="14" y="2964"/>
                      <a:pt x="1" y="3017"/>
                    </a:cubicBezTo>
                    <a:cubicBezTo>
                      <a:pt x="4" y="3014"/>
                      <a:pt x="4" y="3014"/>
                      <a:pt x="7" y="3014"/>
                    </a:cubicBezTo>
                    <a:cubicBezTo>
                      <a:pt x="372" y="2888"/>
                      <a:pt x="574" y="2845"/>
                      <a:pt x="802" y="2845"/>
                    </a:cubicBezTo>
                    <a:cubicBezTo>
                      <a:pt x="1306" y="2845"/>
                      <a:pt x="1918" y="3060"/>
                      <a:pt x="4617" y="3060"/>
                    </a:cubicBezTo>
                    <a:cubicBezTo>
                      <a:pt x="4627" y="3060"/>
                      <a:pt x="4637" y="3057"/>
                      <a:pt x="4644" y="3057"/>
                    </a:cubicBezTo>
                    <a:cubicBezTo>
                      <a:pt x="5167" y="3024"/>
                      <a:pt x="5694" y="2954"/>
                      <a:pt x="6217" y="2848"/>
                    </a:cubicBezTo>
                    <a:cubicBezTo>
                      <a:pt x="6435" y="2802"/>
                      <a:pt x="6654" y="2749"/>
                      <a:pt x="6866" y="2689"/>
                    </a:cubicBezTo>
                    <a:cubicBezTo>
                      <a:pt x="6707" y="2490"/>
                      <a:pt x="6584" y="2262"/>
                      <a:pt x="6418" y="2070"/>
                    </a:cubicBezTo>
                    <a:cubicBezTo>
                      <a:pt x="6409" y="2063"/>
                      <a:pt x="6399" y="2060"/>
                      <a:pt x="6392" y="2053"/>
                    </a:cubicBezTo>
                    <a:lnTo>
                      <a:pt x="6392" y="2053"/>
                    </a:lnTo>
                    <a:cubicBezTo>
                      <a:pt x="6389" y="2056"/>
                      <a:pt x="6409" y="2076"/>
                      <a:pt x="6402" y="2076"/>
                    </a:cubicBezTo>
                    <a:cubicBezTo>
                      <a:pt x="6402" y="2076"/>
                      <a:pt x="6399" y="2073"/>
                      <a:pt x="6389" y="2067"/>
                    </a:cubicBezTo>
                    <a:cubicBezTo>
                      <a:pt x="6402" y="2063"/>
                      <a:pt x="6372" y="2047"/>
                      <a:pt x="6375" y="2044"/>
                    </a:cubicBezTo>
                    <a:cubicBezTo>
                      <a:pt x="6329" y="2024"/>
                      <a:pt x="6322" y="1997"/>
                      <a:pt x="6293" y="1987"/>
                    </a:cubicBezTo>
                    <a:cubicBezTo>
                      <a:pt x="6299" y="1987"/>
                      <a:pt x="6279" y="1970"/>
                      <a:pt x="6270" y="1957"/>
                    </a:cubicBezTo>
                    <a:cubicBezTo>
                      <a:pt x="6276" y="1954"/>
                      <a:pt x="6256" y="1937"/>
                      <a:pt x="6263" y="1937"/>
                    </a:cubicBezTo>
                    <a:cubicBezTo>
                      <a:pt x="6264" y="1937"/>
                      <a:pt x="6267" y="1938"/>
                      <a:pt x="6271" y="1940"/>
                    </a:cubicBezTo>
                    <a:lnTo>
                      <a:pt x="6271" y="1940"/>
                    </a:lnTo>
                    <a:cubicBezTo>
                      <a:pt x="6222" y="1913"/>
                      <a:pt x="6190" y="1874"/>
                      <a:pt x="6140" y="1868"/>
                    </a:cubicBezTo>
                    <a:lnTo>
                      <a:pt x="6140" y="1868"/>
                    </a:lnTo>
                    <a:lnTo>
                      <a:pt x="6154" y="1881"/>
                    </a:lnTo>
                    <a:lnTo>
                      <a:pt x="6100" y="1838"/>
                    </a:lnTo>
                    <a:lnTo>
                      <a:pt x="6100" y="1842"/>
                    </a:lnTo>
                    <a:cubicBezTo>
                      <a:pt x="6077" y="1822"/>
                      <a:pt x="6074" y="1822"/>
                      <a:pt x="6044" y="1792"/>
                    </a:cubicBezTo>
                    <a:lnTo>
                      <a:pt x="6044" y="1792"/>
                    </a:lnTo>
                    <a:cubicBezTo>
                      <a:pt x="6061" y="1798"/>
                      <a:pt x="6081" y="1812"/>
                      <a:pt x="6097" y="1818"/>
                    </a:cubicBezTo>
                    <a:cubicBezTo>
                      <a:pt x="6071" y="1788"/>
                      <a:pt x="6027" y="1785"/>
                      <a:pt x="5995" y="1765"/>
                    </a:cubicBezTo>
                    <a:cubicBezTo>
                      <a:pt x="6001" y="1765"/>
                      <a:pt x="6004" y="1769"/>
                      <a:pt x="6011" y="1769"/>
                    </a:cubicBezTo>
                    <a:cubicBezTo>
                      <a:pt x="6018" y="1772"/>
                      <a:pt x="6021" y="1775"/>
                      <a:pt x="6024" y="1775"/>
                    </a:cubicBezTo>
                    <a:cubicBezTo>
                      <a:pt x="6027" y="1775"/>
                      <a:pt x="6027" y="1772"/>
                      <a:pt x="6027" y="1769"/>
                    </a:cubicBezTo>
                    <a:cubicBezTo>
                      <a:pt x="6001" y="1755"/>
                      <a:pt x="5978" y="1746"/>
                      <a:pt x="5955" y="1735"/>
                    </a:cubicBezTo>
                    <a:lnTo>
                      <a:pt x="5958" y="1732"/>
                    </a:lnTo>
                    <a:cubicBezTo>
                      <a:pt x="5938" y="1715"/>
                      <a:pt x="5928" y="1712"/>
                      <a:pt x="5922" y="1712"/>
                    </a:cubicBezTo>
                    <a:cubicBezTo>
                      <a:pt x="5918" y="1712"/>
                      <a:pt x="5915" y="1712"/>
                      <a:pt x="5915" y="1715"/>
                    </a:cubicBezTo>
                    <a:lnTo>
                      <a:pt x="5908" y="1715"/>
                    </a:lnTo>
                    <a:cubicBezTo>
                      <a:pt x="5905" y="1715"/>
                      <a:pt x="5899" y="1712"/>
                      <a:pt x="5885" y="1699"/>
                    </a:cubicBezTo>
                    <a:cubicBezTo>
                      <a:pt x="5885" y="1703"/>
                      <a:pt x="5879" y="1703"/>
                      <a:pt x="5879" y="1706"/>
                    </a:cubicBezTo>
                    <a:cubicBezTo>
                      <a:pt x="5868" y="1696"/>
                      <a:pt x="5842" y="1676"/>
                      <a:pt x="5853" y="1676"/>
                    </a:cubicBezTo>
                    <a:cubicBezTo>
                      <a:pt x="5856" y="1676"/>
                      <a:pt x="5862" y="1676"/>
                      <a:pt x="5872" y="1679"/>
                    </a:cubicBezTo>
                    <a:cubicBezTo>
                      <a:pt x="5849" y="1669"/>
                      <a:pt x="5822" y="1659"/>
                      <a:pt x="5809" y="1656"/>
                    </a:cubicBezTo>
                    <a:lnTo>
                      <a:pt x="5809" y="1656"/>
                    </a:lnTo>
                    <a:cubicBezTo>
                      <a:pt x="5826" y="1672"/>
                      <a:pt x="5829" y="1672"/>
                      <a:pt x="5833" y="1683"/>
                    </a:cubicBezTo>
                    <a:cubicBezTo>
                      <a:pt x="5802" y="1669"/>
                      <a:pt x="5773" y="1656"/>
                      <a:pt x="5743" y="1643"/>
                    </a:cubicBezTo>
                    <a:cubicBezTo>
                      <a:pt x="5740" y="1643"/>
                      <a:pt x="5740" y="1639"/>
                      <a:pt x="5740" y="1639"/>
                    </a:cubicBezTo>
                    <a:lnTo>
                      <a:pt x="5740" y="1639"/>
                    </a:lnTo>
                    <a:cubicBezTo>
                      <a:pt x="5743" y="1639"/>
                      <a:pt x="5756" y="1646"/>
                      <a:pt x="5763" y="1649"/>
                    </a:cubicBezTo>
                    <a:cubicBezTo>
                      <a:pt x="5674" y="1576"/>
                      <a:pt x="5551" y="1570"/>
                      <a:pt x="5442" y="1504"/>
                    </a:cubicBezTo>
                    <a:cubicBezTo>
                      <a:pt x="5438" y="1504"/>
                      <a:pt x="5431" y="1500"/>
                      <a:pt x="5428" y="1500"/>
                    </a:cubicBezTo>
                    <a:lnTo>
                      <a:pt x="5415" y="1500"/>
                    </a:lnTo>
                    <a:cubicBezTo>
                      <a:pt x="5411" y="1497"/>
                      <a:pt x="5405" y="1497"/>
                      <a:pt x="5402" y="1497"/>
                    </a:cubicBezTo>
                    <a:cubicBezTo>
                      <a:pt x="5396" y="1494"/>
                      <a:pt x="5385" y="1490"/>
                      <a:pt x="5376" y="1487"/>
                    </a:cubicBezTo>
                    <a:cubicBezTo>
                      <a:pt x="5299" y="1471"/>
                      <a:pt x="5223" y="1457"/>
                      <a:pt x="5147" y="1444"/>
                    </a:cubicBezTo>
                    <a:lnTo>
                      <a:pt x="5133" y="1444"/>
                    </a:lnTo>
                    <a:cubicBezTo>
                      <a:pt x="4965" y="1421"/>
                      <a:pt x="4799" y="1411"/>
                      <a:pt x="4630" y="1411"/>
                    </a:cubicBezTo>
                    <a:cubicBezTo>
                      <a:pt x="4428" y="1414"/>
                      <a:pt x="4226" y="1424"/>
                      <a:pt x="4028" y="1440"/>
                    </a:cubicBezTo>
                    <a:cubicBezTo>
                      <a:pt x="4021" y="1448"/>
                      <a:pt x="4014" y="1451"/>
                      <a:pt x="4011" y="1454"/>
                    </a:cubicBezTo>
                    <a:cubicBezTo>
                      <a:pt x="4011" y="1451"/>
                      <a:pt x="4014" y="1448"/>
                      <a:pt x="4021" y="1440"/>
                    </a:cubicBezTo>
                    <a:lnTo>
                      <a:pt x="4021" y="1440"/>
                    </a:lnTo>
                    <a:cubicBezTo>
                      <a:pt x="4017" y="1440"/>
                      <a:pt x="4014" y="1444"/>
                      <a:pt x="4011" y="1444"/>
                    </a:cubicBezTo>
                    <a:cubicBezTo>
                      <a:pt x="3951" y="1504"/>
                      <a:pt x="3958" y="1517"/>
                      <a:pt x="3898" y="1573"/>
                    </a:cubicBezTo>
                    <a:lnTo>
                      <a:pt x="3898" y="1567"/>
                    </a:lnTo>
                    <a:cubicBezTo>
                      <a:pt x="3875" y="1583"/>
                      <a:pt x="3852" y="1619"/>
                      <a:pt x="3822" y="1626"/>
                    </a:cubicBezTo>
                    <a:lnTo>
                      <a:pt x="3862" y="1593"/>
                    </a:lnTo>
                    <a:lnTo>
                      <a:pt x="3858" y="1593"/>
                    </a:lnTo>
                    <a:cubicBezTo>
                      <a:pt x="3846" y="1593"/>
                      <a:pt x="3816" y="1613"/>
                      <a:pt x="3799" y="1619"/>
                    </a:cubicBezTo>
                    <a:cubicBezTo>
                      <a:pt x="3756" y="1656"/>
                      <a:pt x="3796" y="1643"/>
                      <a:pt x="3773" y="1663"/>
                    </a:cubicBezTo>
                    <a:cubicBezTo>
                      <a:pt x="3759" y="1663"/>
                      <a:pt x="3769" y="1659"/>
                      <a:pt x="3779" y="1639"/>
                    </a:cubicBezTo>
                    <a:lnTo>
                      <a:pt x="3779" y="1639"/>
                    </a:lnTo>
                    <a:cubicBezTo>
                      <a:pt x="3730" y="1683"/>
                      <a:pt x="3660" y="1732"/>
                      <a:pt x="3630" y="1765"/>
                    </a:cubicBezTo>
                    <a:cubicBezTo>
                      <a:pt x="3627" y="1765"/>
                      <a:pt x="3627" y="1762"/>
                      <a:pt x="3627" y="1762"/>
                    </a:cubicBezTo>
                    <a:cubicBezTo>
                      <a:pt x="3571" y="1795"/>
                      <a:pt x="3528" y="1838"/>
                      <a:pt x="3488" y="1848"/>
                    </a:cubicBezTo>
                    <a:lnTo>
                      <a:pt x="3498" y="1842"/>
                    </a:lnTo>
                    <a:lnTo>
                      <a:pt x="3498" y="1842"/>
                    </a:lnTo>
                    <a:cubicBezTo>
                      <a:pt x="3452" y="1851"/>
                      <a:pt x="3395" y="1894"/>
                      <a:pt x="3369" y="1894"/>
                    </a:cubicBezTo>
                    <a:cubicBezTo>
                      <a:pt x="3365" y="1894"/>
                      <a:pt x="3362" y="1894"/>
                      <a:pt x="3359" y="1891"/>
                    </a:cubicBezTo>
                    <a:lnTo>
                      <a:pt x="3352" y="1891"/>
                    </a:lnTo>
                    <a:cubicBezTo>
                      <a:pt x="3349" y="1891"/>
                      <a:pt x="3362" y="1888"/>
                      <a:pt x="3372" y="1885"/>
                    </a:cubicBezTo>
                    <a:cubicBezTo>
                      <a:pt x="3378" y="1878"/>
                      <a:pt x="3389" y="1874"/>
                      <a:pt x="3375" y="1874"/>
                    </a:cubicBezTo>
                    <a:lnTo>
                      <a:pt x="3369" y="1874"/>
                    </a:lnTo>
                    <a:cubicBezTo>
                      <a:pt x="3297" y="1894"/>
                      <a:pt x="3328" y="1913"/>
                      <a:pt x="3267" y="1927"/>
                    </a:cubicBezTo>
                    <a:lnTo>
                      <a:pt x="3267" y="1927"/>
                    </a:lnTo>
                    <a:cubicBezTo>
                      <a:pt x="3267" y="1926"/>
                      <a:pt x="3267" y="1925"/>
                      <a:pt x="3268" y="1925"/>
                    </a:cubicBezTo>
                    <a:lnTo>
                      <a:pt x="3268" y="1925"/>
                    </a:lnTo>
                    <a:cubicBezTo>
                      <a:pt x="3218" y="1938"/>
                      <a:pt x="3156" y="1957"/>
                      <a:pt x="3103" y="1970"/>
                    </a:cubicBezTo>
                    <a:lnTo>
                      <a:pt x="3111" y="1970"/>
                    </a:lnTo>
                    <a:lnTo>
                      <a:pt x="3091" y="1974"/>
                    </a:lnTo>
                    <a:lnTo>
                      <a:pt x="3103" y="1970"/>
                    </a:lnTo>
                    <a:lnTo>
                      <a:pt x="3091" y="1970"/>
                    </a:lnTo>
                    <a:cubicBezTo>
                      <a:pt x="3064" y="1970"/>
                      <a:pt x="3031" y="1974"/>
                      <a:pt x="2995" y="1981"/>
                    </a:cubicBezTo>
                    <a:cubicBezTo>
                      <a:pt x="2958" y="1984"/>
                      <a:pt x="2918" y="1990"/>
                      <a:pt x="2882" y="1990"/>
                    </a:cubicBezTo>
                    <a:cubicBezTo>
                      <a:pt x="2860" y="1990"/>
                      <a:pt x="2841" y="1988"/>
                      <a:pt x="2822" y="1982"/>
                    </a:cubicBezTo>
                    <a:lnTo>
                      <a:pt x="2822" y="1982"/>
                    </a:lnTo>
                    <a:cubicBezTo>
                      <a:pt x="2837" y="1987"/>
                      <a:pt x="2810" y="1990"/>
                      <a:pt x="2801" y="1993"/>
                    </a:cubicBezTo>
                    <a:lnTo>
                      <a:pt x="2801" y="1993"/>
                    </a:lnTo>
                    <a:cubicBezTo>
                      <a:pt x="2802" y="1992"/>
                      <a:pt x="2801" y="1990"/>
                      <a:pt x="2799" y="1990"/>
                    </a:cubicBezTo>
                    <a:lnTo>
                      <a:pt x="2796" y="1990"/>
                    </a:lnTo>
                    <a:cubicBezTo>
                      <a:pt x="2769" y="1990"/>
                      <a:pt x="2766" y="1997"/>
                      <a:pt x="2756" y="2001"/>
                    </a:cubicBezTo>
                    <a:cubicBezTo>
                      <a:pt x="2733" y="1994"/>
                      <a:pt x="2670" y="1994"/>
                      <a:pt x="2657" y="1984"/>
                    </a:cubicBezTo>
                    <a:lnTo>
                      <a:pt x="2654" y="1984"/>
                    </a:lnTo>
                    <a:cubicBezTo>
                      <a:pt x="2646" y="1984"/>
                      <a:pt x="2627" y="1974"/>
                      <a:pt x="2604" y="1961"/>
                    </a:cubicBezTo>
                    <a:lnTo>
                      <a:pt x="2604" y="1961"/>
                    </a:lnTo>
                    <a:cubicBezTo>
                      <a:pt x="2623" y="1967"/>
                      <a:pt x="2634" y="1970"/>
                      <a:pt x="2637" y="1970"/>
                    </a:cubicBezTo>
                    <a:cubicBezTo>
                      <a:pt x="2640" y="1970"/>
                      <a:pt x="2640" y="1970"/>
                      <a:pt x="2640" y="1967"/>
                    </a:cubicBezTo>
                    <a:cubicBezTo>
                      <a:pt x="2640" y="1967"/>
                      <a:pt x="2643" y="1964"/>
                      <a:pt x="2646" y="1964"/>
                    </a:cubicBezTo>
                    <a:lnTo>
                      <a:pt x="2654" y="1964"/>
                    </a:lnTo>
                    <a:cubicBezTo>
                      <a:pt x="2617" y="1947"/>
                      <a:pt x="2594" y="1934"/>
                      <a:pt x="2574" y="1917"/>
                    </a:cubicBezTo>
                    <a:cubicBezTo>
                      <a:pt x="2554" y="1901"/>
                      <a:pt x="2534" y="1874"/>
                      <a:pt x="2534" y="1822"/>
                    </a:cubicBezTo>
                    <a:cubicBezTo>
                      <a:pt x="2541" y="1805"/>
                      <a:pt x="2547" y="1788"/>
                      <a:pt x="2554" y="1775"/>
                    </a:cubicBezTo>
                    <a:cubicBezTo>
                      <a:pt x="2538" y="1755"/>
                      <a:pt x="2590" y="1686"/>
                      <a:pt x="2590" y="1686"/>
                    </a:cubicBezTo>
                    <a:lnTo>
                      <a:pt x="2590" y="1686"/>
                    </a:lnTo>
                    <a:cubicBezTo>
                      <a:pt x="2584" y="1689"/>
                      <a:pt x="2581" y="1692"/>
                      <a:pt x="2577" y="1692"/>
                    </a:cubicBezTo>
                    <a:cubicBezTo>
                      <a:pt x="2584" y="1689"/>
                      <a:pt x="2587" y="1686"/>
                      <a:pt x="2587" y="1686"/>
                    </a:cubicBezTo>
                    <a:lnTo>
                      <a:pt x="2590" y="1686"/>
                    </a:lnTo>
                    <a:cubicBezTo>
                      <a:pt x="2600" y="1679"/>
                      <a:pt x="2614" y="1672"/>
                      <a:pt x="2620" y="1672"/>
                    </a:cubicBezTo>
                    <a:cubicBezTo>
                      <a:pt x="2620" y="1672"/>
                      <a:pt x="2623" y="1672"/>
                      <a:pt x="2623" y="1676"/>
                    </a:cubicBezTo>
                    <a:cubicBezTo>
                      <a:pt x="2643" y="1649"/>
                      <a:pt x="2689" y="1626"/>
                      <a:pt x="2693" y="1613"/>
                    </a:cubicBezTo>
                    <a:lnTo>
                      <a:pt x="2693" y="1613"/>
                    </a:lnTo>
                    <a:lnTo>
                      <a:pt x="2666" y="1630"/>
                    </a:lnTo>
                    <a:cubicBezTo>
                      <a:pt x="2749" y="1573"/>
                      <a:pt x="2793" y="1530"/>
                      <a:pt x="2868" y="1507"/>
                    </a:cubicBezTo>
                    <a:lnTo>
                      <a:pt x="2875" y="1527"/>
                    </a:lnTo>
                    <a:cubicBezTo>
                      <a:pt x="2925" y="1517"/>
                      <a:pt x="2955" y="1480"/>
                      <a:pt x="3001" y="1480"/>
                    </a:cubicBezTo>
                    <a:cubicBezTo>
                      <a:pt x="2984" y="1477"/>
                      <a:pt x="2981" y="1480"/>
                      <a:pt x="3011" y="1464"/>
                    </a:cubicBezTo>
                    <a:lnTo>
                      <a:pt x="3011" y="1464"/>
                    </a:lnTo>
                    <a:cubicBezTo>
                      <a:pt x="2991" y="1467"/>
                      <a:pt x="2961" y="1487"/>
                      <a:pt x="2932" y="1497"/>
                    </a:cubicBezTo>
                    <a:lnTo>
                      <a:pt x="2991" y="1460"/>
                    </a:lnTo>
                    <a:lnTo>
                      <a:pt x="2991" y="1460"/>
                    </a:lnTo>
                    <a:cubicBezTo>
                      <a:pt x="2958" y="1474"/>
                      <a:pt x="2925" y="1490"/>
                      <a:pt x="2895" y="1504"/>
                    </a:cubicBezTo>
                    <a:cubicBezTo>
                      <a:pt x="2932" y="1480"/>
                      <a:pt x="2932" y="1484"/>
                      <a:pt x="2908" y="1480"/>
                    </a:cubicBezTo>
                    <a:cubicBezTo>
                      <a:pt x="2968" y="1451"/>
                      <a:pt x="2978" y="1467"/>
                      <a:pt x="3034" y="1440"/>
                    </a:cubicBezTo>
                    <a:lnTo>
                      <a:pt x="3038" y="1440"/>
                    </a:lnTo>
                    <a:cubicBezTo>
                      <a:pt x="3044" y="1440"/>
                      <a:pt x="3044" y="1440"/>
                      <a:pt x="3047" y="1444"/>
                    </a:cubicBezTo>
                    <a:cubicBezTo>
                      <a:pt x="3047" y="1448"/>
                      <a:pt x="3047" y="1448"/>
                      <a:pt x="3054" y="1448"/>
                    </a:cubicBezTo>
                    <a:lnTo>
                      <a:pt x="3061" y="1448"/>
                    </a:lnTo>
                    <a:cubicBezTo>
                      <a:pt x="3103" y="1428"/>
                      <a:pt x="3149" y="1431"/>
                      <a:pt x="3181" y="1421"/>
                    </a:cubicBezTo>
                    <a:lnTo>
                      <a:pt x="3181" y="1421"/>
                    </a:lnTo>
                    <a:cubicBezTo>
                      <a:pt x="3180" y="1422"/>
                      <a:pt x="3180" y="1424"/>
                      <a:pt x="3180" y="1424"/>
                    </a:cubicBezTo>
                    <a:cubicBezTo>
                      <a:pt x="3213" y="1414"/>
                      <a:pt x="3239" y="1408"/>
                      <a:pt x="3246" y="1397"/>
                    </a:cubicBezTo>
                    <a:lnTo>
                      <a:pt x="3246" y="1397"/>
                    </a:lnTo>
                    <a:lnTo>
                      <a:pt x="3216" y="1405"/>
                    </a:lnTo>
                    <a:cubicBezTo>
                      <a:pt x="3243" y="1397"/>
                      <a:pt x="3243" y="1388"/>
                      <a:pt x="3293" y="1381"/>
                    </a:cubicBezTo>
                    <a:cubicBezTo>
                      <a:pt x="3316" y="1371"/>
                      <a:pt x="3329" y="1361"/>
                      <a:pt x="3316" y="1361"/>
                    </a:cubicBezTo>
                    <a:lnTo>
                      <a:pt x="3322" y="1361"/>
                    </a:lnTo>
                    <a:cubicBezTo>
                      <a:pt x="3332" y="1361"/>
                      <a:pt x="3339" y="1361"/>
                      <a:pt x="3336" y="1368"/>
                    </a:cubicBezTo>
                    <a:cubicBezTo>
                      <a:pt x="3412" y="1351"/>
                      <a:pt x="3365" y="1335"/>
                      <a:pt x="3441" y="1328"/>
                    </a:cubicBezTo>
                    <a:lnTo>
                      <a:pt x="3441" y="1328"/>
                    </a:lnTo>
                    <a:cubicBezTo>
                      <a:pt x="3435" y="1332"/>
                      <a:pt x="3432" y="1335"/>
                      <a:pt x="3435" y="1335"/>
                    </a:cubicBezTo>
                    <a:cubicBezTo>
                      <a:pt x="3444" y="1332"/>
                      <a:pt x="3455" y="1332"/>
                      <a:pt x="3464" y="1328"/>
                    </a:cubicBezTo>
                    <a:lnTo>
                      <a:pt x="3464" y="1328"/>
                    </a:lnTo>
                    <a:cubicBezTo>
                      <a:pt x="3432" y="1341"/>
                      <a:pt x="3494" y="1338"/>
                      <a:pt x="3429" y="1351"/>
                    </a:cubicBezTo>
                    <a:lnTo>
                      <a:pt x="3438" y="1351"/>
                    </a:lnTo>
                    <a:cubicBezTo>
                      <a:pt x="3455" y="1351"/>
                      <a:pt x="3491" y="1338"/>
                      <a:pt x="3511" y="1338"/>
                    </a:cubicBezTo>
                    <a:cubicBezTo>
                      <a:pt x="3544" y="1321"/>
                      <a:pt x="3511" y="1321"/>
                      <a:pt x="3528" y="1312"/>
                    </a:cubicBezTo>
                    <a:lnTo>
                      <a:pt x="3534" y="1312"/>
                    </a:lnTo>
                    <a:cubicBezTo>
                      <a:pt x="3537" y="1312"/>
                      <a:pt x="3551" y="1312"/>
                      <a:pt x="3564" y="1308"/>
                    </a:cubicBezTo>
                    <a:lnTo>
                      <a:pt x="3544" y="1305"/>
                    </a:lnTo>
                    <a:cubicBezTo>
                      <a:pt x="3551" y="1303"/>
                      <a:pt x="3560" y="1301"/>
                      <a:pt x="3569" y="1299"/>
                    </a:cubicBezTo>
                    <a:lnTo>
                      <a:pt x="3569" y="1299"/>
                    </a:lnTo>
                    <a:lnTo>
                      <a:pt x="3560" y="1301"/>
                    </a:lnTo>
                    <a:cubicBezTo>
                      <a:pt x="3597" y="1295"/>
                      <a:pt x="3650" y="1301"/>
                      <a:pt x="3710" y="1281"/>
                    </a:cubicBezTo>
                    <a:lnTo>
                      <a:pt x="3710" y="1281"/>
                    </a:lnTo>
                    <a:cubicBezTo>
                      <a:pt x="3693" y="1289"/>
                      <a:pt x="3667" y="1298"/>
                      <a:pt x="3696" y="1298"/>
                    </a:cubicBezTo>
                    <a:lnTo>
                      <a:pt x="3703" y="1298"/>
                    </a:lnTo>
                    <a:cubicBezTo>
                      <a:pt x="3723" y="1292"/>
                      <a:pt x="3733" y="1292"/>
                      <a:pt x="3736" y="1292"/>
                    </a:cubicBezTo>
                    <a:cubicBezTo>
                      <a:pt x="3746" y="1292"/>
                      <a:pt x="3730" y="1298"/>
                      <a:pt x="3756" y="1298"/>
                    </a:cubicBezTo>
                    <a:cubicBezTo>
                      <a:pt x="3822" y="1289"/>
                      <a:pt x="3766" y="1281"/>
                      <a:pt x="3862" y="1275"/>
                    </a:cubicBezTo>
                    <a:cubicBezTo>
                      <a:pt x="3872" y="1272"/>
                      <a:pt x="3862" y="1269"/>
                      <a:pt x="3852" y="1269"/>
                    </a:cubicBezTo>
                    <a:cubicBezTo>
                      <a:pt x="3915" y="1266"/>
                      <a:pt x="3948" y="1255"/>
                      <a:pt x="4005" y="1255"/>
                    </a:cubicBezTo>
                    <a:cubicBezTo>
                      <a:pt x="3985" y="1255"/>
                      <a:pt x="3975" y="1252"/>
                      <a:pt x="4008" y="1249"/>
                    </a:cubicBezTo>
                    <a:lnTo>
                      <a:pt x="4008" y="1249"/>
                    </a:lnTo>
                    <a:cubicBezTo>
                      <a:pt x="3998" y="1252"/>
                      <a:pt x="4011" y="1252"/>
                      <a:pt x="4028" y="1252"/>
                    </a:cubicBezTo>
                    <a:cubicBezTo>
                      <a:pt x="4080" y="1202"/>
                      <a:pt x="4130" y="1146"/>
                      <a:pt x="4167" y="1087"/>
                    </a:cubicBezTo>
                    <a:cubicBezTo>
                      <a:pt x="4196" y="1027"/>
                      <a:pt x="4216" y="964"/>
                      <a:pt x="4226" y="901"/>
                    </a:cubicBezTo>
                    <a:lnTo>
                      <a:pt x="4226" y="894"/>
                    </a:lnTo>
                    <a:cubicBezTo>
                      <a:pt x="4223" y="894"/>
                      <a:pt x="4219" y="908"/>
                      <a:pt x="4216" y="911"/>
                    </a:cubicBezTo>
                    <a:cubicBezTo>
                      <a:pt x="4219" y="891"/>
                      <a:pt x="4233" y="891"/>
                      <a:pt x="4230" y="864"/>
                    </a:cubicBezTo>
                    <a:lnTo>
                      <a:pt x="4230" y="864"/>
                    </a:lnTo>
                    <a:lnTo>
                      <a:pt x="4223" y="868"/>
                    </a:lnTo>
                    <a:cubicBezTo>
                      <a:pt x="4236" y="835"/>
                      <a:pt x="4243" y="782"/>
                      <a:pt x="4243" y="732"/>
                    </a:cubicBezTo>
                    <a:cubicBezTo>
                      <a:pt x="4226" y="642"/>
                      <a:pt x="4184" y="560"/>
                      <a:pt x="4130" y="487"/>
                    </a:cubicBezTo>
                    <a:cubicBezTo>
                      <a:pt x="3981" y="268"/>
                      <a:pt x="3762" y="106"/>
                      <a:pt x="3521" y="0"/>
                    </a:cubicBezTo>
                    <a:close/>
                  </a:path>
                </a:pathLst>
              </a:custGeom>
              <a:solidFill>
                <a:srgbClr val="9D3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808;p60"/>
              <p:cNvSpPr/>
              <p:nvPr/>
            </p:nvSpPr>
            <p:spPr>
              <a:xfrm>
                <a:off x="5449566" y="3339888"/>
                <a:ext cx="1066969" cy="1136281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0246" extrusionOk="0">
                    <a:moveTo>
                      <a:pt x="8512" y="2176"/>
                    </a:moveTo>
                    <a:cubicBezTo>
                      <a:pt x="8532" y="2176"/>
                      <a:pt x="8547" y="2186"/>
                      <a:pt x="8555" y="2209"/>
                    </a:cubicBezTo>
                    <a:cubicBezTo>
                      <a:pt x="8584" y="2306"/>
                      <a:pt x="8601" y="2401"/>
                      <a:pt x="8604" y="2500"/>
                    </a:cubicBezTo>
                    <a:cubicBezTo>
                      <a:pt x="8604" y="2534"/>
                      <a:pt x="8578" y="2554"/>
                      <a:pt x="8551" y="2554"/>
                    </a:cubicBezTo>
                    <a:cubicBezTo>
                      <a:pt x="8528" y="2554"/>
                      <a:pt x="8505" y="2537"/>
                      <a:pt x="8505" y="2507"/>
                    </a:cubicBezTo>
                    <a:cubicBezTo>
                      <a:pt x="8501" y="2418"/>
                      <a:pt x="8488" y="2329"/>
                      <a:pt x="8462" y="2242"/>
                    </a:cubicBezTo>
                    <a:cubicBezTo>
                      <a:pt x="8448" y="2202"/>
                      <a:pt x="8482" y="2176"/>
                      <a:pt x="8512" y="2176"/>
                    </a:cubicBezTo>
                    <a:close/>
                    <a:moveTo>
                      <a:pt x="167" y="7448"/>
                    </a:moveTo>
                    <a:cubicBezTo>
                      <a:pt x="110" y="7481"/>
                      <a:pt x="54" y="7521"/>
                      <a:pt x="1" y="7557"/>
                    </a:cubicBezTo>
                    <a:cubicBezTo>
                      <a:pt x="242" y="7663"/>
                      <a:pt x="461" y="7825"/>
                      <a:pt x="610" y="8044"/>
                    </a:cubicBezTo>
                    <a:cubicBezTo>
                      <a:pt x="664" y="8117"/>
                      <a:pt x="706" y="8199"/>
                      <a:pt x="723" y="8289"/>
                    </a:cubicBezTo>
                    <a:lnTo>
                      <a:pt x="723" y="8250"/>
                    </a:lnTo>
                    <a:cubicBezTo>
                      <a:pt x="719" y="8187"/>
                      <a:pt x="710" y="8127"/>
                      <a:pt x="716" y="8091"/>
                    </a:cubicBezTo>
                    <a:cubicBezTo>
                      <a:pt x="703" y="8048"/>
                      <a:pt x="687" y="8014"/>
                      <a:pt x="676" y="7975"/>
                    </a:cubicBezTo>
                    <a:cubicBezTo>
                      <a:pt x="660" y="7938"/>
                      <a:pt x="653" y="7892"/>
                      <a:pt x="613" y="7852"/>
                    </a:cubicBezTo>
                    <a:cubicBezTo>
                      <a:pt x="610" y="7845"/>
                      <a:pt x="610" y="7842"/>
                      <a:pt x="610" y="7842"/>
                    </a:cubicBezTo>
                    <a:lnTo>
                      <a:pt x="610" y="7842"/>
                    </a:lnTo>
                    <a:cubicBezTo>
                      <a:pt x="613" y="7842"/>
                      <a:pt x="617" y="7845"/>
                      <a:pt x="620" y="7849"/>
                    </a:cubicBezTo>
                    <a:cubicBezTo>
                      <a:pt x="624" y="7852"/>
                      <a:pt x="627" y="7855"/>
                      <a:pt x="627" y="7855"/>
                    </a:cubicBezTo>
                    <a:cubicBezTo>
                      <a:pt x="630" y="7855"/>
                      <a:pt x="627" y="7849"/>
                      <a:pt x="620" y="7839"/>
                    </a:cubicBezTo>
                    <a:lnTo>
                      <a:pt x="557" y="7759"/>
                    </a:lnTo>
                    <a:lnTo>
                      <a:pt x="557" y="7759"/>
                    </a:lnTo>
                    <a:lnTo>
                      <a:pt x="560" y="7762"/>
                    </a:lnTo>
                    <a:cubicBezTo>
                      <a:pt x="531" y="7726"/>
                      <a:pt x="485" y="7683"/>
                      <a:pt x="445" y="7630"/>
                    </a:cubicBezTo>
                    <a:cubicBezTo>
                      <a:pt x="401" y="7577"/>
                      <a:pt x="338" y="7534"/>
                      <a:pt x="286" y="7501"/>
                    </a:cubicBezTo>
                    <a:lnTo>
                      <a:pt x="286" y="7501"/>
                    </a:lnTo>
                    <a:lnTo>
                      <a:pt x="292" y="7504"/>
                    </a:lnTo>
                    <a:cubicBezTo>
                      <a:pt x="296" y="7501"/>
                      <a:pt x="279" y="7481"/>
                      <a:pt x="259" y="7475"/>
                    </a:cubicBezTo>
                    <a:lnTo>
                      <a:pt x="259" y="7475"/>
                    </a:lnTo>
                    <a:cubicBezTo>
                      <a:pt x="253" y="7475"/>
                      <a:pt x="262" y="7484"/>
                      <a:pt x="273" y="7491"/>
                    </a:cubicBezTo>
                    <a:cubicBezTo>
                      <a:pt x="222" y="7475"/>
                      <a:pt x="193" y="7458"/>
                      <a:pt x="167" y="7448"/>
                    </a:cubicBezTo>
                    <a:close/>
                    <a:moveTo>
                      <a:pt x="912" y="8792"/>
                    </a:moveTo>
                    <a:lnTo>
                      <a:pt x="898" y="8796"/>
                    </a:lnTo>
                    <a:lnTo>
                      <a:pt x="862" y="8796"/>
                    </a:lnTo>
                    <a:lnTo>
                      <a:pt x="912" y="8792"/>
                    </a:lnTo>
                    <a:close/>
                    <a:moveTo>
                      <a:pt x="647" y="8644"/>
                    </a:moveTo>
                    <a:cubicBezTo>
                      <a:pt x="610" y="8703"/>
                      <a:pt x="560" y="8759"/>
                      <a:pt x="508" y="8809"/>
                    </a:cubicBezTo>
                    <a:lnTo>
                      <a:pt x="548" y="8809"/>
                    </a:lnTo>
                    <a:cubicBezTo>
                      <a:pt x="587" y="8756"/>
                      <a:pt x="620" y="8703"/>
                      <a:pt x="647" y="8644"/>
                    </a:cubicBezTo>
                    <a:close/>
                    <a:moveTo>
                      <a:pt x="640" y="8783"/>
                    </a:moveTo>
                    <a:lnTo>
                      <a:pt x="640" y="8783"/>
                    </a:lnTo>
                    <a:cubicBezTo>
                      <a:pt x="633" y="8792"/>
                      <a:pt x="630" y="8803"/>
                      <a:pt x="624" y="8812"/>
                    </a:cubicBezTo>
                    <a:cubicBezTo>
                      <a:pt x="627" y="8809"/>
                      <a:pt x="627" y="8809"/>
                      <a:pt x="630" y="8809"/>
                    </a:cubicBezTo>
                    <a:cubicBezTo>
                      <a:pt x="633" y="8799"/>
                      <a:pt x="637" y="8789"/>
                      <a:pt x="640" y="8783"/>
                    </a:cubicBezTo>
                    <a:close/>
                    <a:moveTo>
                      <a:pt x="537" y="8812"/>
                    </a:moveTo>
                    <a:cubicBezTo>
                      <a:pt x="514" y="8819"/>
                      <a:pt x="514" y="8826"/>
                      <a:pt x="531" y="8832"/>
                    </a:cubicBezTo>
                    <a:cubicBezTo>
                      <a:pt x="534" y="8826"/>
                      <a:pt x="537" y="8823"/>
                      <a:pt x="540" y="8819"/>
                    </a:cubicBezTo>
                    <a:cubicBezTo>
                      <a:pt x="537" y="8819"/>
                      <a:pt x="540" y="8815"/>
                      <a:pt x="544" y="8815"/>
                    </a:cubicBezTo>
                    <a:cubicBezTo>
                      <a:pt x="544" y="8815"/>
                      <a:pt x="544" y="8812"/>
                      <a:pt x="548" y="8812"/>
                    </a:cubicBezTo>
                    <a:close/>
                    <a:moveTo>
                      <a:pt x="1287" y="8849"/>
                    </a:moveTo>
                    <a:cubicBezTo>
                      <a:pt x="1294" y="8851"/>
                      <a:pt x="1303" y="8853"/>
                      <a:pt x="1312" y="8855"/>
                    </a:cubicBezTo>
                    <a:cubicBezTo>
                      <a:pt x="1296" y="8853"/>
                      <a:pt x="1289" y="8850"/>
                      <a:pt x="1287" y="8849"/>
                    </a:cubicBezTo>
                    <a:close/>
                    <a:moveTo>
                      <a:pt x="604" y="8849"/>
                    </a:moveTo>
                    <a:cubicBezTo>
                      <a:pt x="604" y="8852"/>
                      <a:pt x="600" y="8855"/>
                      <a:pt x="600" y="8858"/>
                    </a:cubicBezTo>
                    <a:lnTo>
                      <a:pt x="607" y="8858"/>
                    </a:lnTo>
                    <a:cubicBezTo>
                      <a:pt x="610" y="8855"/>
                      <a:pt x="610" y="8852"/>
                      <a:pt x="613" y="8849"/>
                    </a:cubicBezTo>
                    <a:close/>
                    <a:moveTo>
                      <a:pt x="656" y="8852"/>
                    </a:moveTo>
                    <a:cubicBezTo>
                      <a:pt x="656" y="8858"/>
                      <a:pt x="647" y="8858"/>
                      <a:pt x="630" y="8858"/>
                    </a:cubicBezTo>
                    <a:lnTo>
                      <a:pt x="627" y="8858"/>
                    </a:lnTo>
                    <a:cubicBezTo>
                      <a:pt x="633" y="8855"/>
                      <a:pt x="647" y="8855"/>
                      <a:pt x="656" y="8852"/>
                    </a:cubicBezTo>
                    <a:close/>
                    <a:moveTo>
                      <a:pt x="1355" y="8852"/>
                    </a:moveTo>
                    <a:cubicBezTo>
                      <a:pt x="1355" y="8852"/>
                      <a:pt x="1359" y="8852"/>
                      <a:pt x="1365" y="8855"/>
                    </a:cubicBezTo>
                    <a:lnTo>
                      <a:pt x="1362" y="8862"/>
                    </a:lnTo>
                    <a:cubicBezTo>
                      <a:pt x="1362" y="8858"/>
                      <a:pt x="1345" y="8852"/>
                      <a:pt x="1355" y="8852"/>
                    </a:cubicBezTo>
                    <a:close/>
                    <a:moveTo>
                      <a:pt x="1107" y="8875"/>
                    </a:moveTo>
                    <a:lnTo>
                      <a:pt x="1090" y="8882"/>
                    </a:lnTo>
                    <a:lnTo>
                      <a:pt x="1067" y="8875"/>
                    </a:lnTo>
                    <a:close/>
                    <a:moveTo>
                      <a:pt x="1772" y="8968"/>
                    </a:moveTo>
                    <a:lnTo>
                      <a:pt x="1806" y="8981"/>
                    </a:lnTo>
                    <a:cubicBezTo>
                      <a:pt x="1789" y="8978"/>
                      <a:pt x="1769" y="8971"/>
                      <a:pt x="1772" y="8968"/>
                    </a:cubicBezTo>
                    <a:close/>
                    <a:moveTo>
                      <a:pt x="1821" y="8991"/>
                    </a:moveTo>
                    <a:cubicBezTo>
                      <a:pt x="1821" y="8991"/>
                      <a:pt x="1822" y="8991"/>
                      <a:pt x="1822" y="8991"/>
                    </a:cubicBezTo>
                    <a:cubicBezTo>
                      <a:pt x="1822" y="8991"/>
                      <a:pt x="1821" y="8991"/>
                      <a:pt x="1821" y="8991"/>
                    </a:cubicBezTo>
                    <a:close/>
                    <a:moveTo>
                      <a:pt x="505" y="8869"/>
                    </a:moveTo>
                    <a:cubicBezTo>
                      <a:pt x="478" y="8869"/>
                      <a:pt x="455" y="8875"/>
                      <a:pt x="428" y="8878"/>
                    </a:cubicBezTo>
                    <a:lnTo>
                      <a:pt x="418" y="8889"/>
                    </a:lnTo>
                    <a:cubicBezTo>
                      <a:pt x="358" y="8938"/>
                      <a:pt x="296" y="8981"/>
                      <a:pt x="236" y="9021"/>
                    </a:cubicBezTo>
                    <a:cubicBezTo>
                      <a:pt x="256" y="9021"/>
                      <a:pt x="276" y="9017"/>
                      <a:pt x="292" y="9017"/>
                    </a:cubicBezTo>
                    <a:cubicBezTo>
                      <a:pt x="319" y="9014"/>
                      <a:pt x="342" y="9011"/>
                      <a:pt x="369" y="9011"/>
                    </a:cubicBezTo>
                    <a:cubicBezTo>
                      <a:pt x="372" y="9005"/>
                      <a:pt x="375" y="9001"/>
                      <a:pt x="381" y="8994"/>
                    </a:cubicBezTo>
                    <a:cubicBezTo>
                      <a:pt x="421" y="8958"/>
                      <a:pt x="461" y="8918"/>
                      <a:pt x="497" y="8875"/>
                    </a:cubicBezTo>
                    <a:cubicBezTo>
                      <a:pt x="497" y="8872"/>
                      <a:pt x="501" y="8869"/>
                      <a:pt x="505" y="8869"/>
                    </a:cubicBezTo>
                    <a:close/>
                    <a:moveTo>
                      <a:pt x="716" y="8846"/>
                    </a:moveTo>
                    <a:cubicBezTo>
                      <a:pt x="693" y="8846"/>
                      <a:pt x="673" y="8849"/>
                      <a:pt x="656" y="8852"/>
                    </a:cubicBezTo>
                    <a:cubicBezTo>
                      <a:pt x="647" y="8849"/>
                      <a:pt x="633" y="8849"/>
                      <a:pt x="624" y="8849"/>
                    </a:cubicBezTo>
                    <a:cubicBezTo>
                      <a:pt x="620" y="8852"/>
                      <a:pt x="620" y="8855"/>
                      <a:pt x="617" y="8858"/>
                    </a:cubicBezTo>
                    <a:cubicBezTo>
                      <a:pt x="604" y="8878"/>
                      <a:pt x="590" y="8902"/>
                      <a:pt x="580" y="8912"/>
                    </a:cubicBezTo>
                    <a:cubicBezTo>
                      <a:pt x="587" y="8898"/>
                      <a:pt x="597" y="8878"/>
                      <a:pt x="607" y="8862"/>
                    </a:cubicBezTo>
                    <a:lnTo>
                      <a:pt x="597" y="8862"/>
                    </a:lnTo>
                    <a:cubicBezTo>
                      <a:pt x="580" y="8892"/>
                      <a:pt x="567" y="8915"/>
                      <a:pt x="557" y="8931"/>
                    </a:cubicBezTo>
                    <a:lnTo>
                      <a:pt x="537" y="8931"/>
                    </a:lnTo>
                    <a:cubicBezTo>
                      <a:pt x="514" y="8978"/>
                      <a:pt x="505" y="8958"/>
                      <a:pt x="481" y="9001"/>
                    </a:cubicBezTo>
                    <a:lnTo>
                      <a:pt x="488" y="9001"/>
                    </a:lnTo>
                    <a:lnTo>
                      <a:pt x="491" y="8997"/>
                    </a:lnTo>
                    <a:lnTo>
                      <a:pt x="491" y="9001"/>
                    </a:lnTo>
                    <a:cubicBezTo>
                      <a:pt x="494" y="9001"/>
                      <a:pt x="497" y="8997"/>
                      <a:pt x="501" y="8997"/>
                    </a:cubicBezTo>
                    <a:cubicBezTo>
                      <a:pt x="508" y="8991"/>
                      <a:pt x="520" y="8978"/>
                      <a:pt x="534" y="8965"/>
                    </a:cubicBezTo>
                    <a:lnTo>
                      <a:pt x="534" y="8965"/>
                    </a:lnTo>
                    <a:cubicBezTo>
                      <a:pt x="531" y="8978"/>
                      <a:pt x="517" y="8988"/>
                      <a:pt x="508" y="8997"/>
                    </a:cubicBezTo>
                    <a:cubicBezTo>
                      <a:pt x="706" y="8981"/>
                      <a:pt x="908" y="8971"/>
                      <a:pt x="1110" y="8968"/>
                    </a:cubicBezTo>
                    <a:cubicBezTo>
                      <a:pt x="1279" y="8968"/>
                      <a:pt x="1445" y="8978"/>
                      <a:pt x="1613" y="9001"/>
                    </a:cubicBezTo>
                    <a:lnTo>
                      <a:pt x="1627" y="9001"/>
                    </a:lnTo>
                    <a:cubicBezTo>
                      <a:pt x="1703" y="9014"/>
                      <a:pt x="1779" y="9028"/>
                      <a:pt x="1856" y="9044"/>
                    </a:cubicBezTo>
                    <a:cubicBezTo>
                      <a:pt x="1819" y="9031"/>
                      <a:pt x="1772" y="9017"/>
                      <a:pt x="1743" y="9001"/>
                    </a:cubicBezTo>
                    <a:lnTo>
                      <a:pt x="1756" y="9001"/>
                    </a:lnTo>
                    <a:cubicBezTo>
                      <a:pt x="1657" y="8978"/>
                      <a:pt x="1587" y="8968"/>
                      <a:pt x="1521" y="8948"/>
                    </a:cubicBezTo>
                    <a:lnTo>
                      <a:pt x="1524" y="8948"/>
                    </a:lnTo>
                    <a:cubicBezTo>
                      <a:pt x="1524" y="8945"/>
                      <a:pt x="1527" y="8945"/>
                      <a:pt x="1534" y="8945"/>
                    </a:cubicBezTo>
                    <a:cubicBezTo>
                      <a:pt x="1491" y="8942"/>
                      <a:pt x="1451" y="8912"/>
                      <a:pt x="1428" y="8912"/>
                    </a:cubicBezTo>
                    <a:cubicBezTo>
                      <a:pt x="1422" y="8912"/>
                      <a:pt x="1419" y="8912"/>
                      <a:pt x="1415" y="8915"/>
                    </a:cubicBezTo>
                    <a:lnTo>
                      <a:pt x="1434" y="8922"/>
                    </a:lnTo>
                    <a:cubicBezTo>
                      <a:pt x="1335" y="8898"/>
                      <a:pt x="1226" y="8895"/>
                      <a:pt x="1127" y="8889"/>
                    </a:cubicBezTo>
                    <a:cubicBezTo>
                      <a:pt x="1121" y="8882"/>
                      <a:pt x="1121" y="8882"/>
                      <a:pt x="1130" y="8882"/>
                    </a:cubicBezTo>
                    <a:lnTo>
                      <a:pt x="1156" y="8882"/>
                    </a:lnTo>
                    <a:cubicBezTo>
                      <a:pt x="1167" y="8882"/>
                      <a:pt x="1170" y="8882"/>
                      <a:pt x="1167" y="8875"/>
                    </a:cubicBezTo>
                    <a:cubicBezTo>
                      <a:pt x="1094" y="8862"/>
                      <a:pt x="1024" y="8865"/>
                      <a:pt x="945" y="8858"/>
                    </a:cubicBezTo>
                    <a:cubicBezTo>
                      <a:pt x="958" y="8858"/>
                      <a:pt x="954" y="8855"/>
                      <a:pt x="962" y="8855"/>
                    </a:cubicBezTo>
                    <a:cubicBezTo>
                      <a:pt x="948" y="8852"/>
                      <a:pt x="938" y="8852"/>
                      <a:pt x="931" y="8852"/>
                    </a:cubicBezTo>
                    <a:cubicBezTo>
                      <a:pt x="925" y="8852"/>
                      <a:pt x="928" y="8855"/>
                      <a:pt x="931" y="8858"/>
                    </a:cubicBezTo>
                    <a:cubicBezTo>
                      <a:pt x="931" y="8862"/>
                      <a:pt x="935" y="8865"/>
                      <a:pt x="922" y="8865"/>
                    </a:cubicBezTo>
                    <a:cubicBezTo>
                      <a:pt x="918" y="8865"/>
                      <a:pt x="912" y="8865"/>
                      <a:pt x="905" y="8862"/>
                    </a:cubicBezTo>
                    <a:cubicBezTo>
                      <a:pt x="908" y="8858"/>
                      <a:pt x="905" y="8855"/>
                      <a:pt x="885" y="8852"/>
                    </a:cubicBezTo>
                    <a:lnTo>
                      <a:pt x="865" y="8862"/>
                    </a:lnTo>
                    <a:cubicBezTo>
                      <a:pt x="862" y="8858"/>
                      <a:pt x="862" y="8852"/>
                      <a:pt x="872" y="8849"/>
                    </a:cubicBezTo>
                    <a:lnTo>
                      <a:pt x="872" y="8849"/>
                    </a:lnTo>
                    <a:cubicBezTo>
                      <a:pt x="838" y="8858"/>
                      <a:pt x="756" y="8852"/>
                      <a:pt x="736" y="8865"/>
                    </a:cubicBezTo>
                    <a:cubicBezTo>
                      <a:pt x="730" y="8862"/>
                      <a:pt x="746" y="8849"/>
                      <a:pt x="736" y="8846"/>
                    </a:cubicBezTo>
                    <a:close/>
                    <a:moveTo>
                      <a:pt x="1905" y="9051"/>
                    </a:moveTo>
                    <a:cubicBezTo>
                      <a:pt x="1908" y="9054"/>
                      <a:pt x="1911" y="9057"/>
                      <a:pt x="1908" y="9057"/>
                    </a:cubicBezTo>
                    <a:cubicBezTo>
                      <a:pt x="1911" y="9057"/>
                      <a:pt x="1918" y="9061"/>
                      <a:pt x="1922" y="9061"/>
                    </a:cubicBezTo>
                    <a:cubicBezTo>
                      <a:pt x="1915" y="9057"/>
                      <a:pt x="1911" y="9054"/>
                      <a:pt x="1905" y="9051"/>
                    </a:cubicBezTo>
                    <a:close/>
                    <a:moveTo>
                      <a:pt x="2682" y="9418"/>
                    </a:moveTo>
                    <a:lnTo>
                      <a:pt x="2682" y="9418"/>
                    </a:lnTo>
                    <a:cubicBezTo>
                      <a:pt x="2681" y="9419"/>
                      <a:pt x="2681" y="9419"/>
                      <a:pt x="2680" y="9419"/>
                    </a:cubicBezTo>
                    <a:lnTo>
                      <a:pt x="2682" y="9419"/>
                    </a:lnTo>
                    <a:cubicBezTo>
                      <a:pt x="2682" y="9419"/>
                      <a:pt x="2682" y="9419"/>
                      <a:pt x="2682" y="9418"/>
                    </a:cubicBezTo>
                    <a:close/>
                    <a:moveTo>
                      <a:pt x="2682" y="9419"/>
                    </a:moveTo>
                    <a:lnTo>
                      <a:pt x="2682" y="9419"/>
                    </a:lnTo>
                    <a:cubicBezTo>
                      <a:pt x="2689" y="9423"/>
                      <a:pt x="2696" y="9425"/>
                      <a:pt x="2700" y="9425"/>
                    </a:cubicBezTo>
                    <a:lnTo>
                      <a:pt x="2703" y="9425"/>
                    </a:lnTo>
                    <a:cubicBezTo>
                      <a:pt x="2697" y="9422"/>
                      <a:pt x="2690" y="9419"/>
                      <a:pt x="2683" y="9419"/>
                    </a:cubicBezTo>
                    <a:close/>
                    <a:moveTo>
                      <a:pt x="2743" y="9445"/>
                    </a:moveTo>
                    <a:cubicBezTo>
                      <a:pt x="2746" y="9445"/>
                      <a:pt x="2750" y="9448"/>
                      <a:pt x="2759" y="9454"/>
                    </a:cubicBezTo>
                    <a:cubicBezTo>
                      <a:pt x="2759" y="9454"/>
                      <a:pt x="2773" y="9468"/>
                      <a:pt x="2770" y="9468"/>
                    </a:cubicBezTo>
                    <a:cubicBezTo>
                      <a:pt x="2766" y="9468"/>
                      <a:pt x="2762" y="9465"/>
                      <a:pt x="2756" y="9458"/>
                    </a:cubicBezTo>
                    <a:cubicBezTo>
                      <a:pt x="2743" y="9448"/>
                      <a:pt x="2739" y="9445"/>
                      <a:pt x="2743" y="9445"/>
                    </a:cubicBezTo>
                    <a:close/>
                    <a:moveTo>
                      <a:pt x="2922" y="9596"/>
                    </a:moveTo>
                    <a:cubicBezTo>
                      <a:pt x="2939" y="9611"/>
                      <a:pt x="2949" y="9613"/>
                      <a:pt x="2952" y="9613"/>
                    </a:cubicBezTo>
                    <a:lnTo>
                      <a:pt x="2952" y="9610"/>
                    </a:lnTo>
                    <a:lnTo>
                      <a:pt x="2952" y="9607"/>
                    </a:lnTo>
                    <a:cubicBezTo>
                      <a:pt x="2955" y="9607"/>
                      <a:pt x="2961" y="9613"/>
                      <a:pt x="2978" y="9633"/>
                    </a:cubicBezTo>
                    <a:cubicBezTo>
                      <a:pt x="2972" y="9627"/>
                      <a:pt x="2964" y="9624"/>
                      <a:pt x="2964" y="9624"/>
                    </a:cubicBezTo>
                    <a:lnTo>
                      <a:pt x="2964" y="9624"/>
                    </a:lnTo>
                    <a:cubicBezTo>
                      <a:pt x="2961" y="9624"/>
                      <a:pt x="2964" y="9633"/>
                      <a:pt x="2968" y="9640"/>
                    </a:cubicBezTo>
                    <a:cubicBezTo>
                      <a:pt x="2953" y="9625"/>
                      <a:pt x="2937" y="9609"/>
                      <a:pt x="2922" y="9596"/>
                    </a:cubicBezTo>
                    <a:close/>
                    <a:moveTo>
                      <a:pt x="3216" y="9879"/>
                    </a:moveTo>
                    <a:cubicBezTo>
                      <a:pt x="3216" y="9879"/>
                      <a:pt x="3223" y="9882"/>
                      <a:pt x="3223" y="9885"/>
                    </a:cubicBezTo>
                    <a:lnTo>
                      <a:pt x="3216" y="9879"/>
                    </a:lnTo>
                    <a:close/>
                    <a:moveTo>
                      <a:pt x="3137" y="9856"/>
                    </a:moveTo>
                    <a:lnTo>
                      <a:pt x="3137" y="9856"/>
                    </a:lnTo>
                    <a:cubicBezTo>
                      <a:pt x="3154" y="9862"/>
                      <a:pt x="3177" y="9905"/>
                      <a:pt x="3190" y="9911"/>
                    </a:cubicBezTo>
                    <a:lnTo>
                      <a:pt x="3183" y="9911"/>
                    </a:lnTo>
                    <a:cubicBezTo>
                      <a:pt x="3163" y="9895"/>
                      <a:pt x="3150" y="9868"/>
                      <a:pt x="3137" y="9856"/>
                    </a:cubicBezTo>
                    <a:close/>
                    <a:moveTo>
                      <a:pt x="3245" y="9969"/>
                    </a:moveTo>
                    <a:lnTo>
                      <a:pt x="3245" y="9969"/>
                    </a:lnTo>
                    <a:cubicBezTo>
                      <a:pt x="3248" y="9971"/>
                      <a:pt x="3250" y="9971"/>
                      <a:pt x="3253" y="9971"/>
                    </a:cubicBezTo>
                    <a:cubicBezTo>
                      <a:pt x="3256" y="9975"/>
                      <a:pt x="3253" y="9975"/>
                      <a:pt x="3253" y="9975"/>
                    </a:cubicBezTo>
                    <a:lnTo>
                      <a:pt x="3262" y="9988"/>
                    </a:lnTo>
                    <a:cubicBezTo>
                      <a:pt x="3259" y="9984"/>
                      <a:pt x="3256" y="9981"/>
                      <a:pt x="3250" y="9978"/>
                    </a:cubicBezTo>
                    <a:lnTo>
                      <a:pt x="3253" y="9975"/>
                    </a:lnTo>
                    <a:lnTo>
                      <a:pt x="3245" y="9969"/>
                    </a:lnTo>
                    <a:close/>
                    <a:moveTo>
                      <a:pt x="3366" y="10114"/>
                    </a:moveTo>
                    <a:lnTo>
                      <a:pt x="3372" y="10120"/>
                    </a:lnTo>
                    <a:lnTo>
                      <a:pt x="3369" y="10120"/>
                    </a:lnTo>
                    <a:lnTo>
                      <a:pt x="3366" y="10114"/>
                    </a:lnTo>
                    <a:close/>
                    <a:moveTo>
                      <a:pt x="3378" y="10127"/>
                    </a:moveTo>
                    <a:lnTo>
                      <a:pt x="3395" y="10143"/>
                    </a:lnTo>
                    <a:cubicBezTo>
                      <a:pt x="3389" y="10140"/>
                      <a:pt x="3386" y="10134"/>
                      <a:pt x="3378" y="10127"/>
                    </a:cubicBezTo>
                    <a:close/>
                    <a:moveTo>
                      <a:pt x="8399" y="1"/>
                    </a:moveTo>
                    <a:cubicBezTo>
                      <a:pt x="8104" y="1"/>
                      <a:pt x="7820" y="739"/>
                      <a:pt x="7594" y="1543"/>
                    </a:cubicBezTo>
                    <a:cubicBezTo>
                      <a:pt x="7598" y="1566"/>
                      <a:pt x="7601" y="1586"/>
                      <a:pt x="7604" y="1606"/>
                    </a:cubicBezTo>
                    <a:cubicBezTo>
                      <a:pt x="7610" y="1640"/>
                      <a:pt x="7587" y="1656"/>
                      <a:pt x="7564" y="1659"/>
                    </a:cubicBezTo>
                    <a:cubicBezTo>
                      <a:pt x="7452" y="2070"/>
                      <a:pt x="7359" y="2491"/>
                      <a:pt x="7289" y="2835"/>
                    </a:cubicBezTo>
                    <a:cubicBezTo>
                      <a:pt x="7293" y="2871"/>
                      <a:pt x="7300" y="2905"/>
                      <a:pt x="7300" y="2941"/>
                    </a:cubicBezTo>
                    <a:cubicBezTo>
                      <a:pt x="7700" y="2905"/>
                      <a:pt x="7971" y="2080"/>
                      <a:pt x="8174" y="1636"/>
                    </a:cubicBezTo>
                    <a:lnTo>
                      <a:pt x="8174" y="1636"/>
                    </a:lnTo>
                    <a:cubicBezTo>
                      <a:pt x="8564" y="2345"/>
                      <a:pt x="8902" y="4103"/>
                      <a:pt x="7528" y="5858"/>
                    </a:cubicBezTo>
                    <a:cubicBezTo>
                      <a:pt x="6154" y="7614"/>
                      <a:pt x="1981" y="8190"/>
                      <a:pt x="1981" y="8190"/>
                    </a:cubicBezTo>
                    <a:cubicBezTo>
                      <a:pt x="1981" y="8190"/>
                      <a:pt x="3640" y="6964"/>
                      <a:pt x="1911" y="6964"/>
                    </a:cubicBezTo>
                    <a:cubicBezTo>
                      <a:pt x="1849" y="6964"/>
                      <a:pt x="1783" y="6964"/>
                      <a:pt x="1709" y="6968"/>
                    </a:cubicBezTo>
                    <a:cubicBezTo>
                      <a:pt x="1136" y="6995"/>
                      <a:pt x="653" y="7166"/>
                      <a:pt x="253" y="7398"/>
                    </a:cubicBezTo>
                    <a:cubicBezTo>
                      <a:pt x="262" y="7402"/>
                      <a:pt x="273" y="7405"/>
                      <a:pt x="286" y="7408"/>
                    </a:cubicBezTo>
                    <a:lnTo>
                      <a:pt x="276" y="7408"/>
                    </a:lnTo>
                    <a:cubicBezTo>
                      <a:pt x="315" y="7432"/>
                      <a:pt x="362" y="7464"/>
                      <a:pt x="415" y="7498"/>
                    </a:cubicBezTo>
                    <a:cubicBezTo>
                      <a:pt x="468" y="7527"/>
                      <a:pt x="517" y="7571"/>
                      <a:pt x="557" y="7617"/>
                    </a:cubicBezTo>
                    <a:cubicBezTo>
                      <a:pt x="551" y="7611"/>
                      <a:pt x="548" y="7611"/>
                      <a:pt x="548" y="7611"/>
                    </a:cubicBezTo>
                    <a:cubicBezTo>
                      <a:pt x="544" y="7611"/>
                      <a:pt x="548" y="7617"/>
                      <a:pt x="548" y="7623"/>
                    </a:cubicBezTo>
                    <a:cubicBezTo>
                      <a:pt x="604" y="7640"/>
                      <a:pt x="673" y="7756"/>
                      <a:pt x="699" y="7796"/>
                    </a:cubicBezTo>
                    <a:lnTo>
                      <a:pt x="679" y="7773"/>
                    </a:lnTo>
                    <a:lnTo>
                      <a:pt x="679" y="7773"/>
                    </a:lnTo>
                    <a:cubicBezTo>
                      <a:pt x="743" y="7849"/>
                      <a:pt x="703" y="7852"/>
                      <a:pt x="749" y="7935"/>
                    </a:cubicBezTo>
                    <a:lnTo>
                      <a:pt x="739" y="7882"/>
                    </a:lnTo>
                    <a:lnTo>
                      <a:pt x="739" y="7882"/>
                    </a:lnTo>
                    <a:cubicBezTo>
                      <a:pt x="749" y="7912"/>
                      <a:pt x="763" y="7938"/>
                      <a:pt x="769" y="7938"/>
                    </a:cubicBezTo>
                    <a:cubicBezTo>
                      <a:pt x="783" y="7981"/>
                      <a:pt x="759" y="7948"/>
                      <a:pt x="783" y="8011"/>
                    </a:cubicBezTo>
                    <a:cubicBezTo>
                      <a:pt x="779" y="8011"/>
                      <a:pt x="776" y="8004"/>
                      <a:pt x="772" y="7998"/>
                    </a:cubicBezTo>
                    <a:cubicBezTo>
                      <a:pt x="769" y="7991"/>
                      <a:pt x="766" y="7984"/>
                      <a:pt x="763" y="7984"/>
                    </a:cubicBezTo>
                    <a:lnTo>
                      <a:pt x="763" y="7988"/>
                    </a:lnTo>
                    <a:cubicBezTo>
                      <a:pt x="772" y="8017"/>
                      <a:pt x="776" y="8051"/>
                      <a:pt x="776" y="8080"/>
                    </a:cubicBezTo>
                    <a:cubicBezTo>
                      <a:pt x="776" y="8068"/>
                      <a:pt x="776" y="8060"/>
                      <a:pt x="779" y="8060"/>
                    </a:cubicBezTo>
                    <a:cubicBezTo>
                      <a:pt x="783" y="8060"/>
                      <a:pt x="786" y="8068"/>
                      <a:pt x="789" y="8077"/>
                    </a:cubicBezTo>
                    <a:cubicBezTo>
                      <a:pt x="792" y="8083"/>
                      <a:pt x="795" y="8094"/>
                      <a:pt x="799" y="8094"/>
                    </a:cubicBezTo>
                    <a:lnTo>
                      <a:pt x="799" y="8080"/>
                    </a:lnTo>
                    <a:lnTo>
                      <a:pt x="799" y="8080"/>
                    </a:lnTo>
                    <a:cubicBezTo>
                      <a:pt x="803" y="8100"/>
                      <a:pt x="799" y="8103"/>
                      <a:pt x="795" y="8103"/>
                    </a:cubicBezTo>
                    <a:cubicBezTo>
                      <a:pt x="795" y="8103"/>
                      <a:pt x="789" y="8097"/>
                      <a:pt x="786" y="8094"/>
                    </a:cubicBezTo>
                    <a:lnTo>
                      <a:pt x="779" y="8080"/>
                    </a:lnTo>
                    <a:lnTo>
                      <a:pt x="776" y="8080"/>
                    </a:lnTo>
                    <a:cubicBezTo>
                      <a:pt x="776" y="8083"/>
                      <a:pt x="779" y="8097"/>
                      <a:pt x="786" y="8127"/>
                    </a:cubicBezTo>
                    <a:cubicBezTo>
                      <a:pt x="786" y="8123"/>
                      <a:pt x="786" y="8123"/>
                      <a:pt x="789" y="8123"/>
                    </a:cubicBezTo>
                    <a:cubicBezTo>
                      <a:pt x="795" y="8123"/>
                      <a:pt x="799" y="8137"/>
                      <a:pt x="799" y="8147"/>
                    </a:cubicBezTo>
                    <a:cubicBezTo>
                      <a:pt x="803" y="8157"/>
                      <a:pt x="803" y="8167"/>
                      <a:pt x="806" y="8167"/>
                    </a:cubicBezTo>
                    <a:cubicBezTo>
                      <a:pt x="806" y="8167"/>
                      <a:pt x="809" y="8163"/>
                      <a:pt x="812" y="8153"/>
                    </a:cubicBezTo>
                    <a:lnTo>
                      <a:pt x="812" y="8153"/>
                    </a:lnTo>
                    <a:cubicBezTo>
                      <a:pt x="829" y="8289"/>
                      <a:pt x="799" y="8398"/>
                      <a:pt x="783" y="8511"/>
                    </a:cubicBezTo>
                    <a:cubicBezTo>
                      <a:pt x="756" y="8548"/>
                      <a:pt x="713" y="8699"/>
                      <a:pt x="687" y="8699"/>
                    </a:cubicBezTo>
                    <a:lnTo>
                      <a:pt x="683" y="8699"/>
                    </a:lnTo>
                    <a:cubicBezTo>
                      <a:pt x="664" y="8743"/>
                      <a:pt x="647" y="8779"/>
                      <a:pt x="633" y="8809"/>
                    </a:cubicBezTo>
                    <a:lnTo>
                      <a:pt x="640" y="8809"/>
                    </a:lnTo>
                    <a:cubicBezTo>
                      <a:pt x="640" y="8806"/>
                      <a:pt x="644" y="8806"/>
                      <a:pt x="644" y="8803"/>
                    </a:cubicBezTo>
                    <a:lnTo>
                      <a:pt x="644" y="8809"/>
                    </a:lnTo>
                    <a:cubicBezTo>
                      <a:pt x="653" y="8806"/>
                      <a:pt x="660" y="8806"/>
                      <a:pt x="667" y="8803"/>
                    </a:cubicBezTo>
                    <a:cubicBezTo>
                      <a:pt x="679" y="8799"/>
                      <a:pt x="693" y="8792"/>
                      <a:pt x="719" y="8792"/>
                    </a:cubicBezTo>
                    <a:lnTo>
                      <a:pt x="736" y="8792"/>
                    </a:lnTo>
                    <a:cubicBezTo>
                      <a:pt x="753" y="8792"/>
                      <a:pt x="806" y="8812"/>
                      <a:pt x="855" y="8815"/>
                    </a:cubicBezTo>
                    <a:cubicBezTo>
                      <a:pt x="882" y="8806"/>
                      <a:pt x="792" y="8806"/>
                      <a:pt x="822" y="8796"/>
                    </a:cubicBezTo>
                    <a:lnTo>
                      <a:pt x="822" y="8796"/>
                    </a:lnTo>
                    <a:cubicBezTo>
                      <a:pt x="846" y="8806"/>
                      <a:pt x="872" y="8809"/>
                      <a:pt x="898" y="8809"/>
                    </a:cubicBezTo>
                    <a:cubicBezTo>
                      <a:pt x="915" y="8809"/>
                      <a:pt x="935" y="8806"/>
                      <a:pt x="954" y="8806"/>
                    </a:cubicBezTo>
                    <a:cubicBezTo>
                      <a:pt x="974" y="8806"/>
                      <a:pt x="991" y="8803"/>
                      <a:pt x="1014" y="8803"/>
                    </a:cubicBezTo>
                    <a:cubicBezTo>
                      <a:pt x="1041" y="8803"/>
                      <a:pt x="1070" y="8806"/>
                      <a:pt x="1101" y="8812"/>
                    </a:cubicBezTo>
                    <a:lnTo>
                      <a:pt x="1087" y="8823"/>
                    </a:lnTo>
                    <a:cubicBezTo>
                      <a:pt x="1113" y="8826"/>
                      <a:pt x="1136" y="8832"/>
                      <a:pt x="1167" y="8832"/>
                    </a:cubicBezTo>
                    <a:lnTo>
                      <a:pt x="1130" y="8823"/>
                    </a:lnTo>
                    <a:cubicBezTo>
                      <a:pt x="1156" y="8823"/>
                      <a:pt x="1213" y="8832"/>
                      <a:pt x="1193" y="8838"/>
                    </a:cubicBezTo>
                    <a:lnTo>
                      <a:pt x="1213" y="8838"/>
                    </a:lnTo>
                    <a:cubicBezTo>
                      <a:pt x="1243" y="8838"/>
                      <a:pt x="1260" y="8843"/>
                      <a:pt x="1286" y="8849"/>
                    </a:cubicBezTo>
                    <a:lnTo>
                      <a:pt x="1286" y="8849"/>
                    </a:lnTo>
                    <a:lnTo>
                      <a:pt x="1289" y="8852"/>
                    </a:lnTo>
                    <a:lnTo>
                      <a:pt x="1272" y="8852"/>
                    </a:lnTo>
                    <a:cubicBezTo>
                      <a:pt x="1329" y="8869"/>
                      <a:pt x="1332" y="8865"/>
                      <a:pt x="1375" y="8869"/>
                    </a:cubicBezTo>
                    <a:cubicBezTo>
                      <a:pt x="1368" y="8872"/>
                      <a:pt x="1388" y="8882"/>
                      <a:pt x="1402" y="8885"/>
                    </a:cubicBezTo>
                    <a:lnTo>
                      <a:pt x="1408" y="8885"/>
                    </a:lnTo>
                    <a:cubicBezTo>
                      <a:pt x="1448" y="8885"/>
                      <a:pt x="1508" y="8902"/>
                      <a:pt x="1558" y="8908"/>
                    </a:cubicBezTo>
                    <a:lnTo>
                      <a:pt x="1558" y="8912"/>
                    </a:lnTo>
                    <a:cubicBezTo>
                      <a:pt x="1643" y="8928"/>
                      <a:pt x="1731" y="8971"/>
                      <a:pt x="1821" y="8991"/>
                    </a:cubicBezTo>
                    <a:lnTo>
                      <a:pt x="1821" y="8991"/>
                    </a:lnTo>
                    <a:cubicBezTo>
                      <a:pt x="1819" y="8990"/>
                      <a:pt x="1819" y="8988"/>
                      <a:pt x="1819" y="8988"/>
                    </a:cubicBezTo>
                    <a:lnTo>
                      <a:pt x="1819" y="8988"/>
                    </a:lnTo>
                    <a:lnTo>
                      <a:pt x="1822" y="8991"/>
                    </a:lnTo>
                    <a:lnTo>
                      <a:pt x="1825" y="8991"/>
                    </a:lnTo>
                    <a:lnTo>
                      <a:pt x="1819" y="8988"/>
                    </a:lnTo>
                    <a:lnTo>
                      <a:pt x="1818" y="8988"/>
                    </a:lnTo>
                    <a:lnTo>
                      <a:pt x="1818" y="8988"/>
                    </a:lnTo>
                    <a:cubicBezTo>
                      <a:pt x="1812" y="8984"/>
                      <a:pt x="1816" y="8981"/>
                      <a:pt x="1819" y="8981"/>
                    </a:cubicBezTo>
                    <a:cubicBezTo>
                      <a:pt x="1832" y="8981"/>
                      <a:pt x="1895" y="9005"/>
                      <a:pt x="1915" y="9008"/>
                    </a:cubicBezTo>
                    <a:cubicBezTo>
                      <a:pt x="1922" y="9014"/>
                      <a:pt x="1922" y="9017"/>
                      <a:pt x="1935" y="9024"/>
                    </a:cubicBezTo>
                    <a:cubicBezTo>
                      <a:pt x="1938" y="9024"/>
                      <a:pt x="1938" y="9021"/>
                      <a:pt x="1942" y="9021"/>
                    </a:cubicBezTo>
                    <a:cubicBezTo>
                      <a:pt x="1948" y="9021"/>
                      <a:pt x="1955" y="9024"/>
                      <a:pt x="1965" y="9028"/>
                    </a:cubicBezTo>
                    <a:cubicBezTo>
                      <a:pt x="1971" y="9031"/>
                      <a:pt x="1978" y="9031"/>
                      <a:pt x="1984" y="9031"/>
                    </a:cubicBezTo>
                    <a:cubicBezTo>
                      <a:pt x="2011" y="9047"/>
                      <a:pt x="1978" y="9044"/>
                      <a:pt x="2027" y="9061"/>
                    </a:cubicBezTo>
                    <a:cubicBezTo>
                      <a:pt x="2034" y="9064"/>
                      <a:pt x="2038" y="9064"/>
                      <a:pt x="2041" y="9064"/>
                    </a:cubicBezTo>
                    <a:cubicBezTo>
                      <a:pt x="2047" y="9064"/>
                      <a:pt x="2050" y="9061"/>
                      <a:pt x="2050" y="9057"/>
                    </a:cubicBezTo>
                    <a:cubicBezTo>
                      <a:pt x="2047" y="9057"/>
                      <a:pt x="2047" y="9054"/>
                      <a:pt x="2047" y="9054"/>
                    </a:cubicBezTo>
                    <a:lnTo>
                      <a:pt x="2047" y="9054"/>
                    </a:lnTo>
                    <a:lnTo>
                      <a:pt x="2050" y="9057"/>
                    </a:lnTo>
                    <a:cubicBezTo>
                      <a:pt x="2058" y="9067"/>
                      <a:pt x="2087" y="9087"/>
                      <a:pt x="2114" y="9097"/>
                    </a:cubicBezTo>
                    <a:cubicBezTo>
                      <a:pt x="2104" y="9097"/>
                      <a:pt x="2090" y="9087"/>
                      <a:pt x="2084" y="9087"/>
                    </a:cubicBezTo>
                    <a:lnTo>
                      <a:pt x="2084" y="9087"/>
                    </a:lnTo>
                    <a:cubicBezTo>
                      <a:pt x="2077" y="9090"/>
                      <a:pt x="2097" y="9097"/>
                      <a:pt x="2094" y="9104"/>
                    </a:cubicBezTo>
                    <a:cubicBezTo>
                      <a:pt x="2100" y="9107"/>
                      <a:pt x="2104" y="9107"/>
                      <a:pt x="2107" y="9107"/>
                    </a:cubicBezTo>
                    <a:lnTo>
                      <a:pt x="2110" y="9107"/>
                    </a:lnTo>
                    <a:lnTo>
                      <a:pt x="2114" y="9104"/>
                    </a:lnTo>
                    <a:cubicBezTo>
                      <a:pt x="2117" y="9104"/>
                      <a:pt x="2124" y="9107"/>
                      <a:pt x="2134" y="9113"/>
                    </a:cubicBezTo>
                    <a:lnTo>
                      <a:pt x="2104" y="9110"/>
                    </a:lnTo>
                    <a:lnTo>
                      <a:pt x="2104" y="9110"/>
                    </a:lnTo>
                    <a:cubicBezTo>
                      <a:pt x="2114" y="9117"/>
                      <a:pt x="2127" y="9117"/>
                      <a:pt x="2134" y="9121"/>
                    </a:cubicBezTo>
                    <a:lnTo>
                      <a:pt x="2120" y="9121"/>
                    </a:lnTo>
                    <a:cubicBezTo>
                      <a:pt x="2134" y="9124"/>
                      <a:pt x="2143" y="9130"/>
                      <a:pt x="2154" y="9133"/>
                    </a:cubicBezTo>
                    <a:cubicBezTo>
                      <a:pt x="2154" y="9127"/>
                      <a:pt x="2143" y="9110"/>
                      <a:pt x="2147" y="9107"/>
                    </a:cubicBezTo>
                    <a:lnTo>
                      <a:pt x="2147" y="9107"/>
                    </a:lnTo>
                    <a:cubicBezTo>
                      <a:pt x="2206" y="9140"/>
                      <a:pt x="2259" y="9156"/>
                      <a:pt x="2306" y="9180"/>
                    </a:cubicBezTo>
                    <a:lnTo>
                      <a:pt x="2293" y="9183"/>
                    </a:lnTo>
                    <a:cubicBezTo>
                      <a:pt x="2319" y="9193"/>
                      <a:pt x="2329" y="9196"/>
                      <a:pt x="2339" y="9196"/>
                    </a:cubicBezTo>
                    <a:lnTo>
                      <a:pt x="2333" y="9193"/>
                    </a:lnTo>
                    <a:lnTo>
                      <a:pt x="2348" y="9196"/>
                    </a:lnTo>
                    <a:lnTo>
                      <a:pt x="2339" y="9196"/>
                    </a:lnTo>
                    <a:lnTo>
                      <a:pt x="2375" y="9216"/>
                    </a:lnTo>
                    <a:cubicBezTo>
                      <a:pt x="2362" y="9213"/>
                      <a:pt x="2356" y="9210"/>
                      <a:pt x="2348" y="9210"/>
                    </a:cubicBezTo>
                    <a:cubicBezTo>
                      <a:pt x="2345" y="9210"/>
                      <a:pt x="2345" y="9210"/>
                      <a:pt x="2342" y="9213"/>
                    </a:cubicBezTo>
                    <a:cubicBezTo>
                      <a:pt x="2372" y="9226"/>
                      <a:pt x="2398" y="9240"/>
                      <a:pt x="2425" y="9256"/>
                    </a:cubicBezTo>
                    <a:lnTo>
                      <a:pt x="2441" y="9256"/>
                    </a:lnTo>
                    <a:cubicBezTo>
                      <a:pt x="2458" y="9269"/>
                      <a:pt x="2478" y="9283"/>
                      <a:pt x="2501" y="9299"/>
                    </a:cubicBezTo>
                    <a:cubicBezTo>
                      <a:pt x="2557" y="9332"/>
                      <a:pt x="2614" y="9369"/>
                      <a:pt x="2666" y="9408"/>
                    </a:cubicBezTo>
                    <a:cubicBezTo>
                      <a:pt x="2672" y="9412"/>
                      <a:pt x="2677" y="9416"/>
                      <a:pt x="2682" y="9418"/>
                    </a:cubicBezTo>
                    <a:lnTo>
                      <a:pt x="2682" y="9418"/>
                    </a:lnTo>
                    <a:cubicBezTo>
                      <a:pt x="2687" y="9418"/>
                      <a:pt x="2691" y="9415"/>
                      <a:pt x="2697" y="9415"/>
                    </a:cubicBezTo>
                    <a:lnTo>
                      <a:pt x="2703" y="9415"/>
                    </a:lnTo>
                    <a:cubicBezTo>
                      <a:pt x="2706" y="9422"/>
                      <a:pt x="2703" y="9425"/>
                      <a:pt x="2703" y="9425"/>
                    </a:cubicBezTo>
                    <a:cubicBezTo>
                      <a:pt x="2736" y="9445"/>
                      <a:pt x="2770" y="9494"/>
                      <a:pt x="2799" y="9494"/>
                    </a:cubicBezTo>
                    <a:cubicBezTo>
                      <a:pt x="2813" y="9508"/>
                      <a:pt x="2813" y="9511"/>
                      <a:pt x="2813" y="9511"/>
                    </a:cubicBezTo>
                    <a:cubicBezTo>
                      <a:pt x="2813" y="9511"/>
                      <a:pt x="2805" y="9508"/>
                      <a:pt x="2799" y="9508"/>
                    </a:cubicBezTo>
                    <a:cubicBezTo>
                      <a:pt x="2796" y="9504"/>
                      <a:pt x="2790" y="9501"/>
                      <a:pt x="2782" y="9501"/>
                    </a:cubicBezTo>
                    <a:cubicBezTo>
                      <a:pt x="2813" y="9531"/>
                      <a:pt x="2862" y="9541"/>
                      <a:pt x="2859" y="9567"/>
                    </a:cubicBezTo>
                    <a:cubicBezTo>
                      <a:pt x="2872" y="9574"/>
                      <a:pt x="2875" y="9578"/>
                      <a:pt x="2879" y="9578"/>
                    </a:cubicBezTo>
                    <a:cubicBezTo>
                      <a:pt x="2879" y="9578"/>
                      <a:pt x="2875" y="9570"/>
                      <a:pt x="2872" y="9567"/>
                    </a:cubicBezTo>
                    <a:cubicBezTo>
                      <a:pt x="2869" y="9564"/>
                      <a:pt x="2865" y="9561"/>
                      <a:pt x="2869" y="9561"/>
                    </a:cubicBezTo>
                    <a:lnTo>
                      <a:pt x="2872" y="9561"/>
                    </a:lnTo>
                    <a:cubicBezTo>
                      <a:pt x="2869" y="9581"/>
                      <a:pt x="2944" y="9620"/>
                      <a:pt x="2972" y="9660"/>
                    </a:cubicBezTo>
                    <a:lnTo>
                      <a:pt x="2978" y="9660"/>
                    </a:lnTo>
                    <a:lnTo>
                      <a:pt x="2978" y="9657"/>
                    </a:lnTo>
                    <a:lnTo>
                      <a:pt x="2975" y="9653"/>
                    </a:lnTo>
                    <a:cubicBezTo>
                      <a:pt x="2978" y="9653"/>
                      <a:pt x="2981" y="9653"/>
                      <a:pt x="2991" y="9660"/>
                    </a:cubicBezTo>
                    <a:cubicBezTo>
                      <a:pt x="2984" y="9660"/>
                      <a:pt x="2998" y="9673"/>
                      <a:pt x="3004" y="9680"/>
                    </a:cubicBezTo>
                    <a:lnTo>
                      <a:pt x="3021" y="9677"/>
                    </a:lnTo>
                    <a:lnTo>
                      <a:pt x="3037" y="9729"/>
                    </a:lnTo>
                    <a:cubicBezTo>
                      <a:pt x="3054" y="9740"/>
                      <a:pt x="3061" y="9743"/>
                      <a:pt x="3064" y="9743"/>
                    </a:cubicBezTo>
                    <a:cubicBezTo>
                      <a:pt x="3068" y="9743"/>
                      <a:pt x="3068" y="9743"/>
                      <a:pt x="3071" y="9740"/>
                    </a:cubicBezTo>
                    <a:lnTo>
                      <a:pt x="3074" y="9740"/>
                    </a:lnTo>
                    <a:cubicBezTo>
                      <a:pt x="3077" y="9740"/>
                      <a:pt x="3083" y="9743"/>
                      <a:pt x="3108" y="9763"/>
                    </a:cubicBezTo>
                    <a:lnTo>
                      <a:pt x="3108" y="9763"/>
                    </a:lnTo>
                    <a:cubicBezTo>
                      <a:pt x="3118" y="9789"/>
                      <a:pt x="3163" y="9803"/>
                      <a:pt x="3203" y="9859"/>
                    </a:cubicBezTo>
                    <a:cubicBezTo>
                      <a:pt x="3196" y="9852"/>
                      <a:pt x="3193" y="9849"/>
                      <a:pt x="3193" y="9849"/>
                    </a:cubicBezTo>
                    <a:lnTo>
                      <a:pt x="3190" y="9852"/>
                    </a:lnTo>
                    <a:lnTo>
                      <a:pt x="3187" y="9852"/>
                    </a:lnTo>
                    <a:lnTo>
                      <a:pt x="3213" y="9876"/>
                    </a:lnTo>
                    <a:lnTo>
                      <a:pt x="3213" y="9876"/>
                    </a:lnTo>
                    <a:cubicBezTo>
                      <a:pt x="3210" y="9876"/>
                      <a:pt x="3210" y="9876"/>
                      <a:pt x="3213" y="9879"/>
                    </a:cubicBezTo>
                    <a:cubicBezTo>
                      <a:pt x="3230" y="9908"/>
                      <a:pt x="3236" y="9895"/>
                      <a:pt x="3256" y="9928"/>
                    </a:cubicBezTo>
                    <a:cubicBezTo>
                      <a:pt x="3250" y="9922"/>
                      <a:pt x="3243" y="9919"/>
                      <a:pt x="3243" y="9919"/>
                    </a:cubicBezTo>
                    <a:cubicBezTo>
                      <a:pt x="3236" y="9919"/>
                      <a:pt x="3236" y="9928"/>
                      <a:pt x="3239" y="9935"/>
                    </a:cubicBezTo>
                    <a:cubicBezTo>
                      <a:pt x="3256" y="9945"/>
                      <a:pt x="3273" y="9955"/>
                      <a:pt x="3286" y="9968"/>
                    </a:cubicBezTo>
                    <a:lnTo>
                      <a:pt x="3259" y="9961"/>
                    </a:lnTo>
                    <a:lnTo>
                      <a:pt x="3259" y="9961"/>
                    </a:lnTo>
                    <a:cubicBezTo>
                      <a:pt x="3296" y="10001"/>
                      <a:pt x="3369" y="10044"/>
                      <a:pt x="3369" y="10081"/>
                    </a:cubicBezTo>
                    <a:lnTo>
                      <a:pt x="3349" y="10061"/>
                    </a:lnTo>
                    <a:lnTo>
                      <a:pt x="3349" y="10061"/>
                    </a:lnTo>
                    <a:cubicBezTo>
                      <a:pt x="3349" y="10064"/>
                      <a:pt x="3349" y="10084"/>
                      <a:pt x="3378" y="10107"/>
                    </a:cubicBezTo>
                    <a:cubicBezTo>
                      <a:pt x="3382" y="10110"/>
                      <a:pt x="3386" y="10114"/>
                      <a:pt x="3389" y="10114"/>
                    </a:cubicBezTo>
                    <a:cubicBezTo>
                      <a:pt x="3392" y="10114"/>
                      <a:pt x="3392" y="10114"/>
                      <a:pt x="3392" y="10110"/>
                    </a:cubicBezTo>
                    <a:lnTo>
                      <a:pt x="3401" y="10127"/>
                    </a:lnTo>
                    <a:cubicBezTo>
                      <a:pt x="3386" y="10124"/>
                      <a:pt x="3342" y="10074"/>
                      <a:pt x="3312" y="10044"/>
                    </a:cubicBezTo>
                    <a:lnTo>
                      <a:pt x="3312" y="10044"/>
                    </a:lnTo>
                    <a:cubicBezTo>
                      <a:pt x="3322" y="10050"/>
                      <a:pt x="3339" y="10064"/>
                      <a:pt x="3346" y="10064"/>
                    </a:cubicBezTo>
                    <a:lnTo>
                      <a:pt x="3346" y="10061"/>
                    </a:lnTo>
                    <a:cubicBezTo>
                      <a:pt x="3319" y="10038"/>
                      <a:pt x="3289" y="10011"/>
                      <a:pt x="3262" y="9988"/>
                    </a:cubicBezTo>
                    <a:lnTo>
                      <a:pt x="3262" y="9988"/>
                    </a:lnTo>
                    <a:cubicBezTo>
                      <a:pt x="3276" y="9998"/>
                      <a:pt x="3286" y="9998"/>
                      <a:pt x="3296" y="10001"/>
                    </a:cubicBezTo>
                    <a:cubicBezTo>
                      <a:pt x="3273" y="9968"/>
                      <a:pt x="3270" y="9984"/>
                      <a:pt x="3250" y="9961"/>
                    </a:cubicBezTo>
                    <a:cubicBezTo>
                      <a:pt x="3246" y="9951"/>
                      <a:pt x="3243" y="9945"/>
                      <a:pt x="3246" y="9945"/>
                    </a:cubicBezTo>
                    <a:lnTo>
                      <a:pt x="3250" y="9945"/>
                    </a:lnTo>
                    <a:cubicBezTo>
                      <a:pt x="3219" y="9922"/>
                      <a:pt x="3196" y="9899"/>
                      <a:pt x="3173" y="9865"/>
                    </a:cubicBezTo>
                    <a:lnTo>
                      <a:pt x="3173" y="9865"/>
                    </a:lnTo>
                    <a:cubicBezTo>
                      <a:pt x="3173" y="9865"/>
                      <a:pt x="3193" y="9879"/>
                      <a:pt x="3196" y="9879"/>
                    </a:cubicBezTo>
                    <a:cubicBezTo>
                      <a:pt x="3200" y="9879"/>
                      <a:pt x="3200" y="9879"/>
                      <a:pt x="3196" y="9872"/>
                    </a:cubicBezTo>
                    <a:cubicBezTo>
                      <a:pt x="3140" y="9822"/>
                      <a:pt x="3120" y="9822"/>
                      <a:pt x="3057" y="9769"/>
                    </a:cubicBezTo>
                    <a:cubicBezTo>
                      <a:pt x="2991" y="9726"/>
                      <a:pt x="2944" y="9663"/>
                      <a:pt x="2898" y="9627"/>
                    </a:cubicBezTo>
                    <a:lnTo>
                      <a:pt x="2898" y="9627"/>
                    </a:lnTo>
                    <a:cubicBezTo>
                      <a:pt x="3064" y="9819"/>
                      <a:pt x="3187" y="10047"/>
                      <a:pt x="3346" y="10246"/>
                    </a:cubicBezTo>
                    <a:cubicBezTo>
                      <a:pt x="3389" y="10233"/>
                      <a:pt x="3428" y="10223"/>
                      <a:pt x="3468" y="10209"/>
                    </a:cubicBezTo>
                    <a:cubicBezTo>
                      <a:pt x="3468" y="10206"/>
                      <a:pt x="3465" y="10200"/>
                      <a:pt x="3458" y="10193"/>
                    </a:cubicBezTo>
                    <a:cubicBezTo>
                      <a:pt x="3432" y="10183"/>
                      <a:pt x="3432" y="10174"/>
                      <a:pt x="3409" y="10163"/>
                    </a:cubicBezTo>
                    <a:cubicBezTo>
                      <a:pt x="3409" y="10157"/>
                      <a:pt x="3412" y="10154"/>
                      <a:pt x="3415" y="10154"/>
                    </a:cubicBezTo>
                    <a:cubicBezTo>
                      <a:pt x="3425" y="10154"/>
                      <a:pt x="3438" y="10163"/>
                      <a:pt x="3452" y="10174"/>
                    </a:cubicBezTo>
                    <a:lnTo>
                      <a:pt x="3448" y="10174"/>
                    </a:lnTo>
                    <a:cubicBezTo>
                      <a:pt x="3445" y="10174"/>
                      <a:pt x="3445" y="10174"/>
                      <a:pt x="3445" y="10180"/>
                    </a:cubicBezTo>
                    <a:cubicBezTo>
                      <a:pt x="3458" y="10186"/>
                      <a:pt x="3468" y="10197"/>
                      <a:pt x="3475" y="10209"/>
                    </a:cubicBezTo>
                    <a:cubicBezTo>
                      <a:pt x="5074" y="9733"/>
                      <a:pt x="6485" y="8885"/>
                      <a:pt x="7545" y="7802"/>
                    </a:cubicBezTo>
                    <a:cubicBezTo>
                      <a:pt x="7730" y="7603"/>
                      <a:pt x="7912" y="7392"/>
                      <a:pt x="8084" y="7163"/>
                    </a:cubicBezTo>
                    <a:cubicBezTo>
                      <a:pt x="8773" y="6263"/>
                      <a:pt x="9177" y="5395"/>
                      <a:pt x="9382" y="4590"/>
                    </a:cubicBezTo>
                    <a:cubicBezTo>
                      <a:pt x="9386" y="4583"/>
                      <a:pt x="9389" y="4574"/>
                      <a:pt x="9389" y="4567"/>
                    </a:cubicBezTo>
                    <a:cubicBezTo>
                      <a:pt x="9620" y="3584"/>
                      <a:pt x="9591" y="2723"/>
                      <a:pt x="9426" y="1984"/>
                    </a:cubicBezTo>
                    <a:cubicBezTo>
                      <a:pt x="9243" y="1189"/>
                      <a:pt x="8912" y="563"/>
                      <a:pt x="8637" y="166"/>
                    </a:cubicBezTo>
                    <a:cubicBezTo>
                      <a:pt x="8631" y="156"/>
                      <a:pt x="8624" y="149"/>
                      <a:pt x="8617" y="143"/>
                    </a:cubicBezTo>
                    <a:cubicBezTo>
                      <a:pt x="8544" y="44"/>
                      <a:pt x="8472" y="1"/>
                      <a:pt x="8399" y="1"/>
                    </a:cubicBezTo>
                    <a:close/>
                  </a:path>
                </a:pathLst>
              </a:custGeom>
              <a:solidFill>
                <a:srgbClr val="9D3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809;p60"/>
              <p:cNvSpPr/>
              <p:nvPr/>
            </p:nvSpPr>
            <p:spPr>
              <a:xfrm>
                <a:off x="5827513" y="4465854"/>
                <a:ext cx="7430" cy="6321"/>
              </a:xfrm>
              <a:custGeom>
                <a:avLst/>
                <a:gdLst/>
                <a:ahLst/>
                <a:cxnLst/>
                <a:rect l="l" t="t" r="r" b="b"/>
                <a:pathLst>
                  <a:path w="67" h="57" extrusionOk="0">
                    <a:moveTo>
                      <a:pt x="7" y="1"/>
                    </a:moveTo>
                    <a:cubicBezTo>
                      <a:pt x="4" y="1"/>
                      <a:pt x="1" y="4"/>
                      <a:pt x="1" y="10"/>
                    </a:cubicBezTo>
                    <a:cubicBezTo>
                      <a:pt x="24" y="21"/>
                      <a:pt x="24" y="30"/>
                      <a:pt x="50" y="40"/>
                    </a:cubicBezTo>
                    <a:cubicBezTo>
                      <a:pt x="57" y="47"/>
                      <a:pt x="60" y="53"/>
                      <a:pt x="60" y="56"/>
                    </a:cubicBezTo>
                    <a:lnTo>
                      <a:pt x="67" y="56"/>
                    </a:lnTo>
                    <a:cubicBezTo>
                      <a:pt x="60" y="44"/>
                      <a:pt x="50" y="33"/>
                      <a:pt x="37" y="27"/>
                    </a:cubicBezTo>
                    <a:cubicBezTo>
                      <a:pt x="37" y="21"/>
                      <a:pt x="37" y="21"/>
                      <a:pt x="40" y="21"/>
                    </a:cubicBezTo>
                    <a:lnTo>
                      <a:pt x="44" y="21"/>
                    </a:lnTo>
                    <a:cubicBezTo>
                      <a:pt x="30" y="10"/>
                      <a:pt x="17" y="1"/>
                      <a:pt x="7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810;p60"/>
              <p:cNvSpPr/>
              <p:nvPr/>
            </p:nvSpPr>
            <p:spPr>
              <a:xfrm>
                <a:off x="5649741" y="4335880"/>
                <a:ext cx="1664" cy="776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" y="0"/>
                    </a:moveTo>
                    <a:cubicBezTo>
                      <a:pt x="4" y="4"/>
                      <a:pt x="11" y="7"/>
                      <a:pt x="14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811;p60"/>
              <p:cNvSpPr/>
              <p:nvPr/>
            </p:nvSpPr>
            <p:spPr>
              <a:xfrm>
                <a:off x="5509120" y="4317470"/>
                <a:ext cx="887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7" y="0"/>
                    </a:moveTo>
                    <a:cubicBezTo>
                      <a:pt x="3" y="0"/>
                      <a:pt x="0" y="4"/>
                      <a:pt x="3" y="4"/>
                    </a:cubicBezTo>
                    <a:cubicBezTo>
                      <a:pt x="7" y="4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812;p60"/>
              <p:cNvSpPr/>
              <p:nvPr/>
            </p:nvSpPr>
            <p:spPr>
              <a:xfrm>
                <a:off x="5484833" y="4318579"/>
                <a:ext cx="166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" extrusionOk="0">
                    <a:moveTo>
                      <a:pt x="8" y="1"/>
                    </a:moveTo>
                    <a:lnTo>
                      <a:pt x="1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813;p60"/>
              <p:cNvSpPr/>
              <p:nvPr/>
            </p:nvSpPr>
            <p:spPr>
              <a:xfrm>
                <a:off x="5645748" y="4334327"/>
                <a:ext cx="4103" cy="166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5" extrusionOk="0">
                    <a:moveTo>
                      <a:pt x="3" y="1"/>
                    </a:moveTo>
                    <a:cubicBezTo>
                      <a:pt x="0" y="4"/>
                      <a:pt x="20" y="11"/>
                      <a:pt x="37" y="14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814;p60"/>
              <p:cNvSpPr/>
              <p:nvPr/>
            </p:nvSpPr>
            <p:spPr>
              <a:xfrm>
                <a:off x="5809880" y="4446003"/>
                <a:ext cx="1553" cy="1553"/>
              </a:xfrm>
              <a:custGeom>
                <a:avLst/>
                <a:gdLst/>
                <a:ahLst/>
                <a:cxnLst/>
                <a:rect l="l" t="t" r="r" b="b"/>
                <a:pathLst>
                  <a:path w="14" h="14" extrusionOk="0">
                    <a:moveTo>
                      <a:pt x="4" y="1"/>
                    </a:moveTo>
                    <a:lnTo>
                      <a:pt x="1" y="4"/>
                    </a:lnTo>
                    <a:cubicBezTo>
                      <a:pt x="7" y="7"/>
                      <a:pt x="10" y="10"/>
                      <a:pt x="13" y="14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815;p60"/>
              <p:cNvSpPr/>
              <p:nvPr/>
            </p:nvSpPr>
            <p:spPr>
              <a:xfrm>
                <a:off x="5708185" y="4359279"/>
                <a:ext cx="1885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17" h="5" extrusionOk="0">
                    <a:moveTo>
                      <a:pt x="1" y="1"/>
                    </a:moveTo>
                    <a:lnTo>
                      <a:pt x="7" y="4"/>
                    </a:lnTo>
                    <a:lnTo>
                      <a:pt x="16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816;p60"/>
              <p:cNvSpPr/>
              <p:nvPr/>
            </p:nvSpPr>
            <p:spPr>
              <a:xfrm>
                <a:off x="5746667" y="4383899"/>
                <a:ext cx="3105" cy="122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1" extrusionOk="0">
                    <a:moveTo>
                      <a:pt x="18" y="1"/>
                    </a:moveTo>
                    <a:cubicBezTo>
                      <a:pt x="11" y="1"/>
                      <a:pt x="7" y="5"/>
                      <a:pt x="1" y="5"/>
                    </a:cubicBezTo>
                    <a:lnTo>
                      <a:pt x="4" y="5"/>
                    </a:lnTo>
                    <a:cubicBezTo>
                      <a:pt x="11" y="5"/>
                      <a:pt x="18" y="8"/>
                      <a:pt x="24" y="11"/>
                    </a:cubicBezTo>
                    <a:cubicBezTo>
                      <a:pt x="24" y="11"/>
                      <a:pt x="27" y="8"/>
                      <a:pt x="24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817;p60"/>
              <p:cNvSpPr/>
              <p:nvPr/>
            </p:nvSpPr>
            <p:spPr>
              <a:xfrm>
                <a:off x="5806220" y="4435357"/>
                <a:ext cx="776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0" y="1"/>
                    </a:moveTo>
                    <a:lnTo>
                      <a:pt x="7" y="7"/>
                    </a:lnTo>
                    <a:cubicBezTo>
                      <a:pt x="7" y="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818;p60"/>
              <p:cNvSpPr/>
              <p:nvPr/>
            </p:nvSpPr>
            <p:spPr>
              <a:xfrm>
                <a:off x="5676578" y="4343864"/>
                <a:ext cx="444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1"/>
                    </a:moveTo>
                    <a:cubicBezTo>
                      <a:pt x="0" y="1"/>
                      <a:pt x="0" y="4"/>
                      <a:pt x="3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819;p60"/>
              <p:cNvSpPr/>
              <p:nvPr/>
            </p:nvSpPr>
            <p:spPr>
              <a:xfrm>
                <a:off x="5440805" y="4325233"/>
                <a:ext cx="887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820;p60"/>
              <p:cNvSpPr/>
              <p:nvPr/>
            </p:nvSpPr>
            <p:spPr>
              <a:xfrm>
                <a:off x="5535514" y="4233741"/>
                <a:ext cx="3105" cy="4880"/>
              </a:xfrm>
              <a:custGeom>
                <a:avLst/>
                <a:gdLst/>
                <a:ahLst/>
                <a:cxnLst/>
                <a:rect l="l" t="t" r="r" b="b"/>
                <a:pathLst>
                  <a:path w="28" h="44" extrusionOk="0">
                    <a:moveTo>
                      <a:pt x="4" y="0"/>
                    </a:moveTo>
                    <a:cubicBezTo>
                      <a:pt x="1" y="0"/>
                      <a:pt x="1" y="8"/>
                      <a:pt x="1" y="20"/>
                    </a:cubicBezTo>
                    <a:lnTo>
                      <a:pt x="4" y="20"/>
                    </a:lnTo>
                    <a:lnTo>
                      <a:pt x="11" y="34"/>
                    </a:lnTo>
                    <a:cubicBezTo>
                      <a:pt x="14" y="37"/>
                      <a:pt x="20" y="43"/>
                      <a:pt x="20" y="43"/>
                    </a:cubicBezTo>
                    <a:cubicBezTo>
                      <a:pt x="24" y="43"/>
                      <a:pt x="28" y="40"/>
                      <a:pt x="24" y="20"/>
                    </a:cubicBezTo>
                    <a:lnTo>
                      <a:pt x="24" y="20"/>
                    </a:lnTo>
                    <a:lnTo>
                      <a:pt x="24" y="34"/>
                    </a:lnTo>
                    <a:cubicBezTo>
                      <a:pt x="20" y="34"/>
                      <a:pt x="17" y="23"/>
                      <a:pt x="14" y="17"/>
                    </a:cubicBezTo>
                    <a:cubicBezTo>
                      <a:pt x="11" y="8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821;p60"/>
              <p:cNvSpPr/>
              <p:nvPr/>
            </p:nvSpPr>
            <p:spPr>
              <a:xfrm>
                <a:off x="5807662" y="4443896"/>
                <a:ext cx="1553" cy="144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3" extrusionOk="0">
                    <a:moveTo>
                      <a:pt x="1" y="0"/>
                    </a:moveTo>
                    <a:cubicBezTo>
                      <a:pt x="7" y="6"/>
                      <a:pt x="10" y="10"/>
                      <a:pt x="14" y="13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822;p60"/>
              <p:cNvSpPr/>
              <p:nvPr/>
            </p:nvSpPr>
            <p:spPr>
              <a:xfrm>
                <a:off x="5535514" y="4235959"/>
                <a:ext cx="111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1" h="8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823;p60"/>
              <p:cNvSpPr/>
              <p:nvPr/>
            </p:nvSpPr>
            <p:spPr>
              <a:xfrm>
                <a:off x="5344988" y="4364824"/>
                <a:ext cx="1553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0" y="1"/>
                    </a:moveTo>
                    <a:cubicBezTo>
                      <a:pt x="10" y="1"/>
                      <a:pt x="7" y="4"/>
                      <a:pt x="0" y="7"/>
                    </a:cubicBezTo>
                    <a:cubicBezTo>
                      <a:pt x="4" y="7"/>
                      <a:pt x="7" y="4"/>
                      <a:pt x="13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824;p60"/>
              <p:cNvSpPr/>
              <p:nvPr/>
            </p:nvSpPr>
            <p:spPr>
              <a:xfrm>
                <a:off x="5413968" y="4333662"/>
                <a:ext cx="1996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18" h="4" extrusionOk="0">
                    <a:moveTo>
                      <a:pt x="17" y="1"/>
                    </a:moveTo>
                    <a:cubicBezTo>
                      <a:pt x="14" y="1"/>
                      <a:pt x="7" y="1"/>
                      <a:pt x="1" y="4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825;p60"/>
              <p:cNvSpPr/>
              <p:nvPr/>
            </p:nvSpPr>
            <p:spPr>
              <a:xfrm>
                <a:off x="5362288" y="4399314"/>
                <a:ext cx="1109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" y="5"/>
                      <a:pt x="6" y="5"/>
                      <a:pt x="10" y="5"/>
                    </a:cubicBezTo>
                    <a:cubicBezTo>
                      <a:pt x="6" y="5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826;p60"/>
              <p:cNvSpPr/>
              <p:nvPr/>
            </p:nvSpPr>
            <p:spPr>
              <a:xfrm>
                <a:off x="5401880" y="4396431"/>
                <a:ext cx="2329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21" h="4" extrusionOk="0">
                    <a:moveTo>
                      <a:pt x="13" y="0"/>
                    </a:moveTo>
                    <a:lnTo>
                      <a:pt x="1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827;p60"/>
              <p:cNvSpPr/>
              <p:nvPr/>
            </p:nvSpPr>
            <p:spPr>
              <a:xfrm>
                <a:off x="5809104" y="4445227"/>
                <a:ext cx="1664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15" h="8" extrusionOk="0">
                    <a:moveTo>
                      <a:pt x="1" y="1"/>
                    </a:moveTo>
                    <a:cubicBezTo>
                      <a:pt x="1" y="1"/>
                      <a:pt x="2" y="2"/>
                      <a:pt x="3" y="2"/>
                    </a:cubicBezTo>
                    <a:lnTo>
                      <a:pt x="3" y="2"/>
                    </a:lnTo>
                    <a:lnTo>
                      <a:pt x="1" y="1"/>
                    </a:lnTo>
                    <a:close/>
                    <a:moveTo>
                      <a:pt x="3" y="2"/>
                    </a:moveTo>
                    <a:lnTo>
                      <a:pt x="11" y="8"/>
                    </a:lnTo>
                    <a:cubicBezTo>
                      <a:pt x="11" y="8"/>
                      <a:pt x="14" y="8"/>
                      <a:pt x="11" y="4"/>
                    </a:cubicBezTo>
                    <a:cubicBezTo>
                      <a:pt x="8" y="4"/>
                      <a:pt x="6" y="4"/>
                      <a:pt x="3" y="2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828;p60"/>
              <p:cNvSpPr/>
              <p:nvPr/>
            </p:nvSpPr>
            <p:spPr>
              <a:xfrm>
                <a:off x="5364839" y="4390553"/>
                <a:ext cx="5878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53" h="5" extrusionOk="0">
                    <a:moveTo>
                      <a:pt x="0" y="0"/>
                    </a:moveTo>
                    <a:cubicBezTo>
                      <a:pt x="17" y="0"/>
                      <a:pt x="37" y="4"/>
                      <a:pt x="53" y="4"/>
                    </a:cubicBezTo>
                    <a:cubicBezTo>
                      <a:pt x="40" y="0"/>
                      <a:pt x="20" y="0"/>
                      <a:pt x="0" y="0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829;p60"/>
              <p:cNvSpPr/>
              <p:nvPr/>
            </p:nvSpPr>
            <p:spPr>
              <a:xfrm>
                <a:off x="5389348" y="4389444"/>
                <a:ext cx="4547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41" h="4" extrusionOk="0">
                    <a:moveTo>
                      <a:pt x="1" y="1"/>
                    </a:moveTo>
                    <a:cubicBezTo>
                      <a:pt x="10" y="4"/>
                      <a:pt x="21" y="4"/>
                      <a:pt x="30" y="4"/>
                    </a:cubicBezTo>
                    <a:lnTo>
                      <a:pt x="34" y="4"/>
                    </a:lnTo>
                    <a:cubicBezTo>
                      <a:pt x="37" y="4"/>
                      <a:pt x="37" y="1"/>
                      <a:pt x="41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830;p60"/>
              <p:cNvSpPr/>
              <p:nvPr/>
            </p:nvSpPr>
            <p:spPr>
              <a:xfrm>
                <a:off x="6130824" y="3073285"/>
                <a:ext cx="192855" cy="169344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527" extrusionOk="0">
                    <a:moveTo>
                      <a:pt x="550" y="1"/>
                    </a:moveTo>
                    <a:cubicBezTo>
                      <a:pt x="534" y="4"/>
                      <a:pt x="517" y="7"/>
                      <a:pt x="501" y="10"/>
                    </a:cubicBezTo>
                    <a:cubicBezTo>
                      <a:pt x="375" y="44"/>
                      <a:pt x="213" y="100"/>
                      <a:pt x="0" y="219"/>
                    </a:cubicBezTo>
                    <a:cubicBezTo>
                      <a:pt x="156" y="140"/>
                      <a:pt x="368" y="40"/>
                      <a:pt x="550" y="1"/>
                    </a:cubicBezTo>
                    <a:close/>
                    <a:moveTo>
                      <a:pt x="782" y="620"/>
                    </a:moveTo>
                    <a:cubicBezTo>
                      <a:pt x="789" y="623"/>
                      <a:pt x="792" y="626"/>
                      <a:pt x="799" y="626"/>
                    </a:cubicBezTo>
                    <a:lnTo>
                      <a:pt x="812" y="629"/>
                    </a:lnTo>
                    <a:cubicBezTo>
                      <a:pt x="795" y="623"/>
                      <a:pt x="782" y="620"/>
                      <a:pt x="782" y="620"/>
                    </a:cubicBezTo>
                    <a:close/>
                    <a:moveTo>
                      <a:pt x="825" y="636"/>
                    </a:moveTo>
                    <a:cubicBezTo>
                      <a:pt x="995" y="699"/>
                      <a:pt x="1262" y="773"/>
                      <a:pt x="1462" y="893"/>
                    </a:cubicBezTo>
                    <a:lnTo>
                      <a:pt x="1462" y="893"/>
                    </a:lnTo>
                    <a:cubicBezTo>
                      <a:pt x="1369" y="836"/>
                      <a:pt x="1261" y="789"/>
                      <a:pt x="1153" y="748"/>
                    </a:cubicBezTo>
                    <a:cubicBezTo>
                      <a:pt x="1007" y="696"/>
                      <a:pt x="882" y="656"/>
                      <a:pt x="825" y="636"/>
                    </a:cubicBezTo>
                    <a:close/>
                    <a:moveTo>
                      <a:pt x="1462" y="893"/>
                    </a:moveTo>
                    <a:cubicBezTo>
                      <a:pt x="1492" y="911"/>
                      <a:pt x="1520" y="930"/>
                      <a:pt x="1547" y="950"/>
                    </a:cubicBezTo>
                    <a:cubicBezTo>
                      <a:pt x="1520" y="930"/>
                      <a:pt x="1492" y="911"/>
                      <a:pt x="1462" y="893"/>
                    </a:cubicBezTo>
                    <a:close/>
                    <a:moveTo>
                      <a:pt x="1713" y="1173"/>
                    </a:moveTo>
                    <a:cubicBezTo>
                      <a:pt x="1716" y="1182"/>
                      <a:pt x="1718" y="1191"/>
                      <a:pt x="1720" y="1200"/>
                    </a:cubicBezTo>
                    <a:lnTo>
                      <a:pt x="1720" y="1200"/>
                    </a:lnTo>
                    <a:cubicBezTo>
                      <a:pt x="1718" y="1191"/>
                      <a:pt x="1716" y="1182"/>
                      <a:pt x="1713" y="1173"/>
                    </a:cubicBezTo>
                    <a:close/>
                    <a:moveTo>
                      <a:pt x="1720" y="1200"/>
                    </a:moveTo>
                    <a:cubicBezTo>
                      <a:pt x="1724" y="1223"/>
                      <a:pt x="1725" y="1247"/>
                      <a:pt x="1723" y="1272"/>
                    </a:cubicBezTo>
                    <a:cubicBezTo>
                      <a:pt x="1723" y="1361"/>
                      <a:pt x="1686" y="1447"/>
                      <a:pt x="1643" y="1527"/>
                    </a:cubicBezTo>
                    <a:cubicBezTo>
                      <a:pt x="1718" y="1400"/>
                      <a:pt x="1739" y="1293"/>
                      <a:pt x="1720" y="1200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831;p60"/>
              <p:cNvSpPr/>
              <p:nvPr/>
            </p:nvSpPr>
            <p:spPr>
              <a:xfrm>
                <a:off x="5651293" y="4336545"/>
                <a:ext cx="444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1"/>
                    </a:moveTo>
                    <a:cubicBezTo>
                      <a:pt x="0" y="1"/>
                      <a:pt x="0" y="4"/>
                      <a:pt x="3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832;p60"/>
              <p:cNvSpPr/>
              <p:nvPr/>
            </p:nvSpPr>
            <p:spPr>
              <a:xfrm>
                <a:off x="5711068" y="4367042"/>
                <a:ext cx="887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1" y="1"/>
                    </a:moveTo>
                    <a:cubicBezTo>
                      <a:pt x="1" y="4"/>
                      <a:pt x="4" y="4"/>
                      <a:pt x="7" y="7"/>
                    </a:cubicBezTo>
                    <a:cubicBezTo>
                      <a:pt x="7" y="7"/>
                      <a:pt x="4" y="4"/>
                      <a:pt x="1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833;p60"/>
              <p:cNvSpPr/>
              <p:nvPr/>
            </p:nvSpPr>
            <p:spPr>
              <a:xfrm>
                <a:off x="5735688" y="4382125"/>
                <a:ext cx="3438" cy="2662"/>
              </a:xfrm>
              <a:custGeom>
                <a:avLst/>
                <a:gdLst/>
                <a:ahLst/>
                <a:cxnLst/>
                <a:rect l="l" t="t" r="r" b="b"/>
                <a:pathLst>
                  <a:path w="31" h="24" extrusionOk="0">
                    <a:moveTo>
                      <a:pt x="0" y="1"/>
                    </a:moveTo>
                    <a:cubicBezTo>
                      <a:pt x="7" y="7"/>
                      <a:pt x="17" y="13"/>
                      <a:pt x="30" y="23"/>
                    </a:cubicBezTo>
                    <a:lnTo>
                      <a:pt x="30" y="23"/>
                    </a:lnTo>
                    <a:lnTo>
                      <a:pt x="0" y="1"/>
                    </a:lnTo>
                    <a:close/>
                    <a:moveTo>
                      <a:pt x="30" y="23"/>
                    </a:moveTo>
                    <a:lnTo>
                      <a:pt x="31" y="24"/>
                    </a:lnTo>
                    <a:cubicBezTo>
                      <a:pt x="31" y="24"/>
                      <a:pt x="30" y="24"/>
                      <a:pt x="30" y="23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834;p60"/>
              <p:cNvSpPr/>
              <p:nvPr/>
            </p:nvSpPr>
            <p:spPr>
              <a:xfrm>
                <a:off x="5753654" y="4394878"/>
                <a:ext cx="887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8" h="1" extrusionOk="0">
                    <a:moveTo>
                      <a:pt x="8" y="1"/>
                    </a:moveTo>
                    <a:lnTo>
                      <a:pt x="1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835;p60"/>
              <p:cNvSpPr/>
              <p:nvPr/>
            </p:nvSpPr>
            <p:spPr>
              <a:xfrm>
                <a:off x="5417738" y="4340981"/>
                <a:ext cx="1442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13" h="4" extrusionOk="0">
                    <a:moveTo>
                      <a:pt x="6" y="1"/>
                    </a:moveTo>
                    <a:lnTo>
                      <a:pt x="0" y="4"/>
                    </a:lnTo>
                    <a:cubicBezTo>
                      <a:pt x="0" y="4"/>
                      <a:pt x="6" y="1"/>
                      <a:pt x="13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836;p60"/>
              <p:cNvSpPr/>
              <p:nvPr/>
            </p:nvSpPr>
            <p:spPr>
              <a:xfrm>
                <a:off x="5518990" y="4321463"/>
                <a:ext cx="3438" cy="887"/>
              </a:xfrm>
              <a:custGeom>
                <a:avLst/>
                <a:gdLst/>
                <a:ahLst/>
                <a:cxnLst/>
                <a:rect l="l" t="t" r="r" b="b"/>
                <a:pathLst>
                  <a:path w="31" h="8" extrusionOk="0">
                    <a:moveTo>
                      <a:pt x="30" y="1"/>
                    </a:moveTo>
                    <a:lnTo>
                      <a:pt x="30" y="1"/>
                    </a:lnTo>
                    <a:cubicBezTo>
                      <a:pt x="21" y="4"/>
                      <a:pt x="7" y="4"/>
                      <a:pt x="1" y="7"/>
                    </a:cubicBezTo>
                    <a:lnTo>
                      <a:pt x="4" y="7"/>
                    </a:lnTo>
                    <a:cubicBezTo>
                      <a:pt x="21" y="7"/>
                      <a:pt x="30" y="7"/>
                      <a:pt x="30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837;p60"/>
              <p:cNvSpPr/>
              <p:nvPr/>
            </p:nvSpPr>
            <p:spPr>
              <a:xfrm>
                <a:off x="5364395" y="4390220"/>
                <a:ext cx="554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0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838;p60"/>
              <p:cNvSpPr/>
              <p:nvPr/>
            </p:nvSpPr>
            <p:spPr>
              <a:xfrm>
                <a:off x="5513888" y="4322239"/>
                <a:ext cx="4103" cy="554"/>
              </a:xfrm>
              <a:custGeom>
                <a:avLst/>
                <a:gdLst/>
                <a:ahLst/>
                <a:cxnLst/>
                <a:rect l="l" t="t" r="r" b="b"/>
                <a:pathLst>
                  <a:path w="37" h="5" extrusionOk="0">
                    <a:moveTo>
                      <a:pt x="20" y="0"/>
                    </a:moveTo>
                    <a:cubicBezTo>
                      <a:pt x="14" y="0"/>
                      <a:pt x="7" y="0"/>
                      <a:pt x="0" y="4"/>
                    </a:cubicBezTo>
                    <a:lnTo>
                      <a:pt x="27" y="4"/>
                    </a:lnTo>
                    <a:cubicBezTo>
                      <a:pt x="30" y="4"/>
                      <a:pt x="33" y="4"/>
                      <a:pt x="37" y="0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839;p60"/>
              <p:cNvSpPr/>
              <p:nvPr/>
            </p:nvSpPr>
            <p:spPr>
              <a:xfrm>
                <a:off x="5822744" y="4461529"/>
                <a:ext cx="887" cy="776"/>
              </a:xfrm>
              <a:custGeom>
                <a:avLst/>
                <a:gdLst/>
                <a:ahLst/>
                <a:cxnLst/>
                <a:rect l="l" t="t" r="r" b="b"/>
                <a:pathLst>
                  <a:path w="8" h="7" extrusionOk="0">
                    <a:moveTo>
                      <a:pt x="1" y="0"/>
                    </a:moveTo>
                    <a:lnTo>
                      <a:pt x="4" y="6"/>
                    </a:lnTo>
                    <a:lnTo>
                      <a:pt x="7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840;p60"/>
              <p:cNvSpPr/>
              <p:nvPr/>
            </p:nvSpPr>
            <p:spPr>
              <a:xfrm>
                <a:off x="5823521" y="4462194"/>
                <a:ext cx="776" cy="776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0" y="0"/>
                    </a:move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841;p60"/>
              <p:cNvSpPr/>
              <p:nvPr/>
            </p:nvSpPr>
            <p:spPr>
              <a:xfrm>
                <a:off x="5824186" y="4462860"/>
                <a:ext cx="1996" cy="199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" y="8"/>
                      <a:pt x="11" y="14"/>
                      <a:pt x="17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842;p60"/>
              <p:cNvSpPr/>
              <p:nvPr/>
            </p:nvSpPr>
            <p:spPr>
              <a:xfrm>
                <a:off x="5803337" y="4439016"/>
                <a:ext cx="444" cy="111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843;p60"/>
              <p:cNvSpPr/>
              <p:nvPr/>
            </p:nvSpPr>
            <p:spPr>
              <a:xfrm>
                <a:off x="5797348" y="4432806"/>
                <a:ext cx="6100" cy="6321"/>
              </a:xfrm>
              <a:custGeom>
                <a:avLst/>
                <a:gdLst/>
                <a:ahLst/>
                <a:cxnLst/>
                <a:rect l="l" t="t" r="r" b="b"/>
                <a:pathLst>
                  <a:path w="55" h="5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3"/>
                      <a:pt x="27" y="40"/>
                      <a:pt x="47" y="56"/>
                    </a:cubicBezTo>
                    <a:lnTo>
                      <a:pt x="54" y="56"/>
                    </a:lnTo>
                    <a:cubicBezTo>
                      <a:pt x="41" y="50"/>
                      <a:pt x="18" y="7"/>
                      <a:pt x="1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844;p60"/>
              <p:cNvSpPr/>
              <p:nvPr/>
            </p:nvSpPr>
            <p:spPr>
              <a:xfrm>
                <a:off x="5773172" y="4403750"/>
                <a:ext cx="6654" cy="532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8" extrusionOk="0">
                    <a:moveTo>
                      <a:pt x="0" y="0"/>
                    </a:moveTo>
                    <a:cubicBezTo>
                      <a:pt x="1" y="1"/>
                      <a:pt x="3" y="2"/>
                      <a:pt x="4" y="3"/>
                    </a:cubicBezTo>
                    <a:lnTo>
                      <a:pt x="4" y="3"/>
                    </a:lnTo>
                    <a:cubicBezTo>
                      <a:pt x="3" y="2"/>
                      <a:pt x="1" y="1"/>
                      <a:pt x="0" y="0"/>
                    </a:cubicBezTo>
                    <a:close/>
                    <a:moveTo>
                      <a:pt x="4" y="3"/>
                    </a:moveTo>
                    <a:cubicBezTo>
                      <a:pt x="19" y="16"/>
                      <a:pt x="35" y="32"/>
                      <a:pt x="50" y="47"/>
                    </a:cubicBezTo>
                    <a:cubicBezTo>
                      <a:pt x="46" y="40"/>
                      <a:pt x="43" y="31"/>
                      <a:pt x="46" y="31"/>
                    </a:cubicBezTo>
                    <a:lnTo>
                      <a:pt x="46" y="31"/>
                    </a:lnTo>
                    <a:cubicBezTo>
                      <a:pt x="46" y="31"/>
                      <a:pt x="54" y="34"/>
                      <a:pt x="60" y="40"/>
                    </a:cubicBezTo>
                    <a:cubicBezTo>
                      <a:pt x="43" y="20"/>
                      <a:pt x="37" y="14"/>
                      <a:pt x="34" y="14"/>
                    </a:cubicBezTo>
                    <a:lnTo>
                      <a:pt x="34" y="17"/>
                    </a:lnTo>
                    <a:lnTo>
                      <a:pt x="34" y="20"/>
                    </a:lnTo>
                    <a:cubicBezTo>
                      <a:pt x="31" y="20"/>
                      <a:pt x="21" y="18"/>
                      <a:pt x="4" y="3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845;p60"/>
              <p:cNvSpPr/>
              <p:nvPr/>
            </p:nvSpPr>
            <p:spPr>
              <a:xfrm>
                <a:off x="5753321" y="4387226"/>
                <a:ext cx="3771" cy="2662"/>
              </a:xfrm>
              <a:custGeom>
                <a:avLst/>
                <a:gdLst/>
                <a:ahLst/>
                <a:cxnLst/>
                <a:rect l="l" t="t" r="r" b="b"/>
                <a:pathLst>
                  <a:path w="34" h="24" extrusionOk="0">
                    <a:moveTo>
                      <a:pt x="4" y="1"/>
                    </a:moveTo>
                    <a:cubicBezTo>
                      <a:pt x="0" y="1"/>
                      <a:pt x="4" y="4"/>
                      <a:pt x="17" y="14"/>
                    </a:cubicBezTo>
                    <a:cubicBezTo>
                      <a:pt x="23" y="21"/>
                      <a:pt x="27" y="24"/>
                      <a:pt x="31" y="24"/>
                    </a:cubicBezTo>
                    <a:cubicBezTo>
                      <a:pt x="34" y="24"/>
                      <a:pt x="20" y="10"/>
                      <a:pt x="20" y="10"/>
                    </a:cubicBezTo>
                    <a:cubicBezTo>
                      <a:pt x="11" y="4"/>
                      <a:pt x="7" y="1"/>
                      <a:pt x="4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846;p60"/>
              <p:cNvSpPr/>
              <p:nvPr/>
            </p:nvSpPr>
            <p:spPr>
              <a:xfrm>
                <a:off x="5598727" y="4321463"/>
                <a:ext cx="2329" cy="1331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" extrusionOk="0">
                    <a:moveTo>
                      <a:pt x="10" y="1"/>
                    </a:moveTo>
                    <a:cubicBezTo>
                      <a:pt x="0" y="1"/>
                      <a:pt x="17" y="7"/>
                      <a:pt x="17" y="11"/>
                    </a:cubicBezTo>
                    <a:lnTo>
                      <a:pt x="20" y="4"/>
                    </a:lnTo>
                    <a:cubicBezTo>
                      <a:pt x="14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847;p60"/>
              <p:cNvSpPr/>
              <p:nvPr/>
            </p:nvSpPr>
            <p:spPr>
              <a:xfrm>
                <a:off x="5567897" y="4324013"/>
                <a:ext cx="4547" cy="998"/>
              </a:xfrm>
              <a:custGeom>
                <a:avLst/>
                <a:gdLst/>
                <a:ahLst/>
                <a:cxnLst/>
                <a:rect l="l" t="t" r="r" b="b"/>
                <a:pathLst>
                  <a:path w="41" h="9" extrusionOk="0">
                    <a:moveTo>
                      <a:pt x="0" y="1"/>
                    </a:moveTo>
                    <a:lnTo>
                      <a:pt x="23" y="8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848;p60"/>
              <p:cNvSpPr/>
              <p:nvPr/>
            </p:nvSpPr>
            <p:spPr>
              <a:xfrm>
                <a:off x="5545162" y="4314919"/>
                <a:ext cx="5545" cy="444"/>
              </a:xfrm>
              <a:custGeom>
                <a:avLst/>
                <a:gdLst/>
                <a:ahLst/>
                <a:cxnLst/>
                <a:rect l="l" t="t" r="r" b="b"/>
                <a:pathLst>
                  <a:path w="50" h="4" extrusionOk="0">
                    <a:moveTo>
                      <a:pt x="50" y="0"/>
                    </a:moveTo>
                    <a:lnTo>
                      <a:pt x="0" y="4"/>
                    </a:lnTo>
                    <a:lnTo>
                      <a:pt x="3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849;p60"/>
              <p:cNvSpPr/>
              <p:nvPr/>
            </p:nvSpPr>
            <p:spPr>
              <a:xfrm>
                <a:off x="5393784" y="4397540"/>
                <a:ext cx="3438" cy="1553"/>
              </a:xfrm>
              <a:custGeom>
                <a:avLst/>
                <a:gdLst/>
                <a:ahLst/>
                <a:cxnLst/>
                <a:rect l="l" t="t" r="r" b="b"/>
                <a:pathLst>
                  <a:path w="31" h="14" extrusionOk="0">
                    <a:moveTo>
                      <a:pt x="17" y="1"/>
                    </a:moveTo>
                    <a:cubicBezTo>
                      <a:pt x="4" y="7"/>
                      <a:pt x="1" y="14"/>
                      <a:pt x="14" y="14"/>
                    </a:cubicBezTo>
                    <a:lnTo>
                      <a:pt x="30" y="14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850;p60"/>
              <p:cNvSpPr/>
              <p:nvPr/>
            </p:nvSpPr>
            <p:spPr>
              <a:xfrm>
                <a:off x="5504018" y="4333994"/>
                <a:ext cx="4769" cy="5212"/>
              </a:xfrm>
              <a:custGeom>
                <a:avLst/>
                <a:gdLst/>
                <a:ahLst/>
                <a:cxnLst/>
                <a:rect l="l" t="t" r="r" b="b"/>
                <a:pathLst>
                  <a:path w="43" h="47" extrusionOk="0">
                    <a:moveTo>
                      <a:pt x="43" y="1"/>
                    </a:moveTo>
                    <a:lnTo>
                      <a:pt x="43" y="1"/>
                    </a:lnTo>
                    <a:cubicBezTo>
                      <a:pt x="29" y="14"/>
                      <a:pt x="17" y="27"/>
                      <a:pt x="10" y="33"/>
                    </a:cubicBezTo>
                    <a:cubicBezTo>
                      <a:pt x="3" y="41"/>
                      <a:pt x="0" y="44"/>
                      <a:pt x="0" y="47"/>
                    </a:cubicBezTo>
                    <a:cubicBezTo>
                      <a:pt x="3" y="44"/>
                      <a:pt x="10" y="41"/>
                      <a:pt x="17" y="33"/>
                    </a:cubicBezTo>
                    <a:cubicBezTo>
                      <a:pt x="26" y="24"/>
                      <a:pt x="40" y="14"/>
                      <a:pt x="43" y="1"/>
                    </a:cubicBezTo>
                    <a:close/>
                  </a:path>
                </a:pathLst>
              </a:custGeom>
              <a:solidFill>
                <a:srgbClr val="FDD8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851;p60"/>
              <p:cNvSpPr/>
              <p:nvPr/>
            </p:nvSpPr>
            <p:spPr>
              <a:xfrm>
                <a:off x="6106981" y="3071400"/>
                <a:ext cx="215257" cy="1786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611" extrusionOk="0">
                    <a:moveTo>
                      <a:pt x="6" y="355"/>
                    </a:moveTo>
                    <a:lnTo>
                      <a:pt x="6" y="355"/>
                    </a:lnTo>
                    <a:cubicBezTo>
                      <a:pt x="3" y="355"/>
                      <a:pt x="1" y="356"/>
                      <a:pt x="1" y="359"/>
                    </a:cubicBezTo>
                    <a:cubicBezTo>
                      <a:pt x="1" y="359"/>
                      <a:pt x="2" y="357"/>
                      <a:pt x="6" y="355"/>
                    </a:cubicBezTo>
                    <a:close/>
                    <a:moveTo>
                      <a:pt x="915" y="1"/>
                    </a:moveTo>
                    <a:cubicBezTo>
                      <a:pt x="871" y="1"/>
                      <a:pt x="825" y="4"/>
                      <a:pt x="765" y="18"/>
                    </a:cubicBezTo>
                    <a:cubicBezTo>
                      <a:pt x="583" y="57"/>
                      <a:pt x="371" y="157"/>
                      <a:pt x="215" y="236"/>
                    </a:cubicBezTo>
                    <a:cubicBezTo>
                      <a:pt x="215" y="236"/>
                      <a:pt x="212" y="239"/>
                      <a:pt x="209" y="239"/>
                    </a:cubicBezTo>
                    <a:cubicBezTo>
                      <a:pt x="101" y="296"/>
                      <a:pt x="25" y="343"/>
                      <a:pt x="6" y="355"/>
                    </a:cubicBezTo>
                    <a:lnTo>
                      <a:pt x="6" y="355"/>
                    </a:lnTo>
                    <a:cubicBezTo>
                      <a:pt x="6" y="355"/>
                      <a:pt x="7" y="355"/>
                      <a:pt x="7" y="355"/>
                    </a:cubicBezTo>
                    <a:cubicBezTo>
                      <a:pt x="110" y="355"/>
                      <a:pt x="828" y="932"/>
                      <a:pt x="901" y="984"/>
                    </a:cubicBezTo>
                    <a:cubicBezTo>
                      <a:pt x="1193" y="1186"/>
                      <a:pt x="1497" y="1455"/>
                      <a:pt x="1815" y="1610"/>
                    </a:cubicBezTo>
                    <a:cubicBezTo>
                      <a:pt x="1829" y="1590"/>
                      <a:pt x="1841" y="1567"/>
                      <a:pt x="1855" y="1548"/>
                    </a:cubicBezTo>
                    <a:lnTo>
                      <a:pt x="1855" y="1544"/>
                    </a:lnTo>
                    <a:lnTo>
                      <a:pt x="1858" y="1544"/>
                    </a:lnTo>
                    <a:cubicBezTo>
                      <a:pt x="1901" y="1464"/>
                      <a:pt x="1938" y="1378"/>
                      <a:pt x="1938" y="1289"/>
                    </a:cubicBezTo>
                    <a:cubicBezTo>
                      <a:pt x="1941" y="1253"/>
                      <a:pt x="1938" y="1219"/>
                      <a:pt x="1928" y="1190"/>
                    </a:cubicBezTo>
                    <a:cubicBezTo>
                      <a:pt x="1901" y="1103"/>
                      <a:pt x="1841" y="1031"/>
                      <a:pt x="1762" y="967"/>
                    </a:cubicBezTo>
                    <a:cubicBezTo>
                      <a:pt x="1560" y="812"/>
                      <a:pt x="1236" y="726"/>
                      <a:pt x="1040" y="653"/>
                    </a:cubicBezTo>
                    <a:cubicBezTo>
                      <a:pt x="1020" y="646"/>
                      <a:pt x="1007" y="643"/>
                      <a:pt x="1007" y="643"/>
                    </a:cubicBezTo>
                    <a:lnTo>
                      <a:pt x="1014" y="643"/>
                    </a:lnTo>
                    <a:cubicBezTo>
                      <a:pt x="1007" y="643"/>
                      <a:pt x="1004" y="640"/>
                      <a:pt x="997" y="637"/>
                    </a:cubicBezTo>
                    <a:lnTo>
                      <a:pt x="997" y="637"/>
                    </a:lnTo>
                    <a:cubicBezTo>
                      <a:pt x="997" y="637"/>
                      <a:pt x="1010" y="640"/>
                      <a:pt x="1027" y="646"/>
                    </a:cubicBezTo>
                    <a:lnTo>
                      <a:pt x="1335" y="663"/>
                    </a:lnTo>
                    <a:lnTo>
                      <a:pt x="1418" y="623"/>
                    </a:lnTo>
                    <a:lnTo>
                      <a:pt x="1444" y="537"/>
                    </a:lnTo>
                    <a:lnTo>
                      <a:pt x="1384" y="451"/>
                    </a:lnTo>
                    <a:lnTo>
                      <a:pt x="1242" y="398"/>
                    </a:lnTo>
                    <a:lnTo>
                      <a:pt x="964" y="362"/>
                    </a:lnTo>
                    <a:lnTo>
                      <a:pt x="573" y="362"/>
                    </a:lnTo>
                    <a:lnTo>
                      <a:pt x="822" y="308"/>
                    </a:lnTo>
                    <a:lnTo>
                      <a:pt x="1020" y="232"/>
                    </a:lnTo>
                    <a:lnTo>
                      <a:pt x="1123" y="130"/>
                    </a:lnTo>
                    <a:cubicBezTo>
                      <a:pt x="1123" y="130"/>
                      <a:pt x="1123" y="1"/>
                      <a:pt x="915" y="1"/>
                    </a:cubicBezTo>
                    <a:close/>
                  </a:path>
                </a:pathLst>
              </a:custGeom>
              <a:solidFill>
                <a:srgbClr val="9D3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852;p60"/>
              <p:cNvSpPr/>
              <p:nvPr/>
            </p:nvSpPr>
            <p:spPr>
              <a:xfrm>
                <a:off x="6242167" y="3633329"/>
                <a:ext cx="16968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9" extrusionOk="0">
                    <a:moveTo>
                      <a:pt x="63" y="0"/>
                    </a:moveTo>
                    <a:cubicBezTo>
                      <a:pt x="34" y="0"/>
                      <a:pt x="0" y="27"/>
                      <a:pt x="10" y="66"/>
                    </a:cubicBezTo>
                    <a:cubicBezTo>
                      <a:pt x="34" y="140"/>
                      <a:pt x="46" y="212"/>
                      <a:pt x="53" y="288"/>
                    </a:cubicBezTo>
                    <a:cubicBezTo>
                      <a:pt x="76" y="295"/>
                      <a:pt x="99" y="299"/>
                      <a:pt x="123" y="299"/>
                    </a:cubicBezTo>
                    <a:cubicBezTo>
                      <a:pt x="133" y="299"/>
                      <a:pt x="142" y="295"/>
                      <a:pt x="153" y="295"/>
                    </a:cubicBezTo>
                    <a:cubicBezTo>
                      <a:pt x="153" y="259"/>
                      <a:pt x="146" y="225"/>
                      <a:pt x="142" y="189"/>
                    </a:cubicBezTo>
                    <a:cubicBezTo>
                      <a:pt x="133" y="136"/>
                      <a:pt x="123" y="86"/>
                      <a:pt x="106" y="33"/>
                    </a:cubicBezTo>
                    <a:cubicBezTo>
                      <a:pt x="99" y="1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853;p60"/>
              <p:cNvSpPr/>
              <p:nvPr/>
            </p:nvSpPr>
            <p:spPr>
              <a:xfrm>
                <a:off x="6386448" y="3581095"/>
                <a:ext cx="17300" cy="42031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79" extrusionOk="0">
                    <a:moveTo>
                      <a:pt x="64" y="1"/>
                    </a:moveTo>
                    <a:cubicBezTo>
                      <a:pt x="34" y="1"/>
                      <a:pt x="0" y="27"/>
                      <a:pt x="14" y="67"/>
                    </a:cubicBezTo>
                    <a:cubicBezTo>
                      <a:pt x="40" y="154"/>
                      <a:pt x="53" y="243"/>
                      <a:pt x="57" y="332"/>
                    </a:cubicBezTo>
                    <a:cubicBezTo>
                      <a:pt x="57" y="362"/>
                      <a:pt x="80" y="379"/>
                      <a:pt x="103" y="379"/>
                    </a:cubicBezTo>
                    <a:cubicBezTo>
                      <a:pt x="130" y="379"/>
                      <a:pt x="156" y="359"/>
                      <a:pt x="156" y="325"/>
                    </a:cubicBezTo>
                    <a:cubicBezTo>
                      <a:pt x="153" y="226"/>
                      <a:pt x="136" y="131"/>
                      <a:pt x="107" y="34"/>
                    </a:cubicBezTo>
                    <a:cubicBezTo>
                      <a:pt x="99" y="11"/>
                      <a:pt x="84" y="1"/>
                      <a:pt x="64" y="1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854;p60"/>
              <p:cNvSpPr/>
              <p:nvPr/>
            </p:nvSpPr>
            <p:spPr>
              <a:xfrm>
                <a:off x="6169417" y="3239302"/>
                <a:ext cx="17411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78" extrusionOk="0">
                    <a:moveTo>
                      <a:pt x="63" y="0"/>
                    </a:moveTo>
                    <a:cubicBezTo>
                      <a:pt x="34" y="0"/>
                      <a:pt x="0" y="30"/>
                      <a:pt x="17" y="66"/>
                    </a:cubicBezTo>
                    <a:cubicBezTo>
                      <a:pt x="50" y="149"/>
                      <a:pt x="57" y="235"/>
                      <a:pt x="34" y="321"/>
                    </a:cubicBezTo>
                    <a:cubicBezTo>
                      <a:pt x="24" y="358"/>
                      <a:pt x="54" y="378"/>
                      <a:pt x="80" y="378"/>
                    </a:cubicBezTo>
                    <a:cubicBezTo>
                      <a:pt x="103" y="378"/>
                      <a:pt x="123" y="367"/>
                      <a:pt x="129" y="341"/>
                    </a:cubicBezTo>
                    <a:cubicBezTo>
                      <a:pt x="156" y="235"/>
                      <a:pt x="149" y="133"/>
                      <a:pt x="109" y="34"/>
                    </a:cubicBezTo>
                    <a:cubicBezTo>
                      <a:pt x="100" y="10"/>
                      <a:pt x="83" y="0"/>
                      <a:pt x="63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855;p60"/>
              <p:cNvSpPr/>
              <p:nvPr/>
            </p:nvSpPr>
            <p:spPr>
              <a:xfrm>
                <a:off x="6126832" y="3398665"/>
                <a:ext cx="18853" cy="4746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28" extrusionOk="0">
                    <a:moveTo>
                      <a:pt x="53" y="0"/>
                    </a:moveTo>
                    <a:cubicBezTo>
                      <a:pt x="27" y="0"/>
                      <a:pt x="1" y="17"/>
                      <a:pt x="7" y="50"/>
                    </a:cubicBezTo>
                    <a:cubicBezTo>
                      <a:pt x="27" y="162"/>
                      <a:pt x="44" y="272"/>
                      <a:pt x="63" y="385"/>
                    </a:cubicBezTo>
                    <a:cubicBezTo>
                      <a:pt x="67" y="414"/>
                      <a:pt x="93" y="428"/>
                      <a:pt x="116" y="428"/>
                    </a:cubicBezTo>
                    <a:cubicBezTo>
                      <a:pt x="143" y="428"/>
                      <a:pt x="169" y="408"/>
                      <a:pt x="163" y="374"/>
                    </a:cubicBezTo>
                    <a:cubicBezTo>
                      <a:pt x="143" y="266"/>
                      <a:pt x="126" y="153"/>
                      <a:pt x="106" y="43"/>
                    </a:cubicBezTo>
                    <a:cubicBezTo>
                      <a:pt x="103" y="14"/>
                      <a:pt x="76" y="0"/>
                      <a:pt x="53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856;p60"/>
              <p:cNvSpPr/>
              <p:nvPr/>
            </p:nvSpPr>
            <p:spPr>
              <a:xfrm>
                <a:off x="6275216" y="3476517"/>
                <a:ext cx="18409" cy="4746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28" extrusionOk="0">
                    <a:moveTo>
                      <a:pt x="49" y="1"/>
                    </a:moveTo>
                    <a:cubicBezTo>
                      <a:pt x="23" y="1"/>
                      <a:pt x="0" y="17"/>
                      <a:pt x="3" y="53"/>
                    </a:cubicBezTo>
                    <a:cubicBezTo>
                      <a:pt x="23" y="163"/>
                      <a:pt x="43" y="272"/>
                      <a:pt x="60" y="384"/>
                    </a:cubicBezTo>
                    <a:cubicBezTo>
                      <a:pt x="66" y="414"/>
                      <a:pt x="89" y="427"/>
                      <a:pt x="113" y="427"/>
                    </a:cubicBezTo>
                    <a:lnTo>
                      <a:pt x="119" y="427"/>
                    </a:lnTo>
                    <a:cubicBezTo>
                      <a:pt x="142" y="424"/>
                      <a:pt x="165" y="408"/>
                      <a:pt x="159" y="374"/>
                    </a:cubicBezTo>
                    <a:cubicBezTo>
                      <a:pt x="156" y="354"/>
                      <a:pt x="153" y="334"/>
                      <a:pt x="149" y="311"/>
                    </a:cubicBezTo>
                    <a:cubicBezTo>
                      <a:pt x="136" y="222"/>
                      <a:pt x="119" y="133"/>
                      <a:pt x="106" y="44"/>
                    </a:cubicBezTo>
                    <a:cubicBezTo>
                      <a:pt x="100" y="13"/>
                      <a:pt x="76" y="1"/>
                      <a:pt x="49" y="1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857;p60"/>
              <p:cNvSpPr/>
              <p:nvPr/>
            </p:nvSpPr>
            <p:spPr>
              <a:xfrm>
                <a:off x="6283644" y="3364175"/>
                <a:ext cx="18742" cy="47465"/>
              </a:xfrm>
              <a:custGeom>
                <a:avLst/>
                <a:gdLst/>
                <a:ahLst/>
                <a:cxnLst/>
                <a:rect l="l" t="t" r="r" b="b"/>
                <a:pathLst>
                  <a:path w="169" h="428" extrusionOk="0">
                    <a:moveTo>
                      <a:pt x="53" y="0"/>
                    </a:moveTo>
                    <a:cubicBezTo>
                      <a:pt x="27" y="0"/>
                      <a:pt x="0" y="20"/>
                      <a:pt x="7" y="53"/>
                    </a:cubicBezTo>
                    <a:cubicBezTo>
                      <a:pt x="27" y="162"/>
                      <a:pt x="43" y="275"/>
                      <a:pt x="63" y="384"/>
                    </a:cubicBezTo>
                    <a:cubicBezTo>
                      <a:pt x="66" y="414"/>
                      <a:pt x="93" y="427"/>
                      <a:pt x="117" y="427"/>
                    </a:cubicBezTo>
                    <a:cubicBezTo>
                      <a:pt x="143" y="427"/>
                      <a:pt x="169" y="410"/>
                      <a:pt x="163" y="378"/>
                    </a:cubicBezTo>
                    <a:cubicBezTo>
                      <a:pt x="143" y="265"/>
                      <a:pt x="126" y="155"/>
                      <a:pt x="106" y="46"/>
                    </a:cubicBezTo>
                    <a:cubicBezTo>
                      <a:pt x="103" y="16"/>
                      <a:pt x="77" y="0"/>
                      <a:pt x="53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858;p60"/>
              <p:cNvSpPr/>
              <p:nvPr/>
            </p:nvSpPr>
            <p:spPr>
              <a:xfrm>
                <a:off x="6068387" y="3159232"/>
                <a:ext cx="22845" cy="4668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21" extrusionOk="0">
                    <a:moveTo>
                      <a:pt x="63" y="1"/>
                    </a:moveTo>
                    <a:cubicBezTo>
                      <a:pt x="34" y="1"/>
                      <a:pt x="1" y="30"/>
                      <a:pt x="11" y="66"/>
                    </a:cubicBezTo>
                    <a:cubicBezTo>
                      <a:pt x="40" y="175"/>
                      <a:pt x="71" y="282"/>
                      <a:pt x="103" y="388"/>
                    </a:cubicBezTo>
                    <a:cubicBezTo>
                      <a:pt x="110" y="411"/>
                      <a:pt x="126" y="421"/>
                      <a:pt x="143" y="421"/>
                    </a:cubicBezTo>
                    <a:cubicBezTo>
                      <a:pt x="173" y="421"/>
                      <a:pt x="206" y="394"/>
                      <a:pt x="196" y="354"/>
                    </a:cubicBezTo>
                    <a:cubicBezTo>
                      <a:pt x="166" y="248"/>
                      <a:pt x="137" y="143"/>
                      <a:pt x="103" y="33"/>
                    </a:cubicBezTo>
                    <a:cubicBezTo>
                      <a:pt x="100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859;p60"/>
              <p:cNvSpPr/>
              <p:nvPr/>
            </p:nvSpPr>
            <p:spPr>
              <a:xfrm>
                <a:off x="5930761" y="3065855"/>
                <a:ext cx="22845" cy="46467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9" extrusionOk="0">
                    <a:moveTo>
                      <a:pt x="63" y="1"/>
                    </a:moveTo>
                    <a:cubicBezTo>
                      <a:pt x="33" y="1"/>
                      <a:pt x="0" y="28"/>
                      <a:pt x="10" y="68"/>
                    </a:cubicBezTo>
                    <a:cubicBezTo>
                      <a:pt x="40" y="173"/>
                      <a:pt x="73" y="279"/>
                      <a:pt x="103" y="386"/>
                    </a:cubicBezTo>
                    <a:cubicBezTo>
                      <a:pt x="109" y="409"/>
                      <a:pt x="126" y="418"/>
                      <a:pt x="143" y="418"/>
                    </a:cubicBezTo>
                    <a:cubicBezTo>
                      <a:pt x="175" y="418"/>
                      <a:pt x="205" y="392"/>
                      <a:pt x="195" y="352"/>
                    </a:cubicBezTo>
                    <a:cubicBezTo>
                      <a:pt x="166" y="246"/>
                      <a:pt x="135" y="140"/>
                      <a:pt x="106" y="31"/>
                    </a:cubicBezTo>
                    <a:cubicBezTo>
                      <a:pt x="100" y="8"/>
                      <a:pt x="83" y="1"/>
                      <a:pt x="63" y="1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860;p60"/>
              <p:cNvSpPr/>
              <p:nvPr/>
            </p:nvSpPr>
            <p:spPr>
              <a:xfrm>
                <a:off x="5019941" y="2614493"/>
                <a:ext cx="258286" cy="49594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4472" extrusionOk="0">
                    <a:moveTo>
                      <a:pt x="385" y="1"/>
                    </a:moveTo>
                    <a:cubicBezTo>
                      <a:pt x="335" y="144"/>
                      <a:pt x="295" y="289"/>
                      <a:pt x="266" y="435"/>
                    </a:cubicBezTo>
                    <a:cubicBezTo>
                      <a:pt x="0" y="1674"/>
                      <a:pt x="275" y="3008"/>
                      <a:pt x="968" y="4068"/>
                    </a:cubicBezTo>
                    <a:cubicBezTo>
                      <a:pt x="1335" y="4250"/>
                      <a:pt x="1782" y="4405"/>
                      <a:pt x="2328" y="4471"/>
                    </a:cubicBezTo>
                    <a:cubicBezTo>
                      <a:pt x="1553" y="3170"/>
                      <a:pt x="1394" y="1511"/>
                      <a:pt x="1924" y="91"/>
                    </a:cubicBezTo>
                    <a:lnTo>
                      <a:pt x="3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861;p60"/>
              <p:cNvSpPr/>
              <p:nvPr/>
            </p:nvSpPr>
            <p:spPr>
              <a:xfrm>
                <a:off x="5358518" y="2633346"/>
                <a:ext cx="233999" cy="479310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4322" extrusionOk="0">
                    <a:moveTo>
                      <a:pt x="173" y="0"/>
                    </a:moveTo>
                    <a:lnTo>
                      <a:pt x="173" y="0"/>
                    </a:lnTo>
                    <a:cubicBezTo>
                      <a:pt x="1" y="1434"/>
                      <a:pt x="10" y="2888"/>
                      <a:pt x="203" y="4321"/>
                    </a:cubicBezTo>
                    <a:cubicBezTo>
                      <a:pt x="643" y="4292"/>
                      <a:pt x="1130" y="4212"/>
                      <a:pt x="1676" y="4057"/>
                    </a:cubicBezTo>
                    <a:cubicBezTo>
                      <a:pt x="1766" y="4030"/>
                      <a:pt x="1845" y="4007"/>
                      <a:pt x="1928" y="3980"/>
                    </a:cubicBezTo>
                    <a:cubicBezTo>
                      <a:pt x="2057" y="3378"/>
                      <a:pt x="2110" y="2756"/>
                      <a:pt x="2070" y="2140"/>
                    </a:cubicBezTo>
                    <a:cubicBezTo>
                      <a:pt x="2027" y="1447"/>
                      <a:pt x="1882" y="765"/>
                      <a:pt x="1723" y="89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862;p60"/>
              <p:cNvSpPr/>
              <p:nvPr/>
            </p:nvSpPr>
            <p:spPr>
              <a:xfrm>
                <a:off x="5745669" y="2654638"/>
                <a:ext cx="194297" cy="33281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30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2" y="686"/>
                      <a:pt x="543" y="1401"/>
                      <a:pt x="543" y="2146"/>
                    </a:cubicBezTo>
                    <a:cubicBezTo>
                      <a:pt x="543" y="2434"/>
                      <a:pt x="500" y="2723"/>
                      <a:pt x="427" y="3001"/>
                    </a:cubicBezTo>
                    <a:cubicBezTo>
                      <a:pt x="1374" y="2500"/>
                      <a:pt x="1752" y="2037"/>
                      <a:pt x="1752" y="1798"/>
                    </a:cubicBezTo>
                    <a:lnTo>
                      <a:pt x="1752" y="1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863;p60"/>
              <p:cNvSpPr/>
              <p:nvPr/>
            </p:nvSpPr>
            <p:spPr>
              <a:xfrm>
                <a:off x="4942747" y="2584439"/>
                <a:ext cx="186645" cy="48119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4339" extrusionOk="0">
                    <a:moveTo>
                      <a:pt x="321" y="1"/>
                    </a:moveTo>
                    <a:cubicBezTo>
                      <a:pt x="321" y="1"/>
                      <a:pt x="0" y="3183"/>
                      <a:pt x="752" y="3746"/>
                    </a:cubicBezTo>
                    <a:cubicBezTo>
                      <a:pt x="993" y="3928"/>
                      <a:pt x="1299" y="4146"/>
                      <a:pt x="1683" y="4339"/>
                    </a:cubicBezTo>
                    <a:cubicBezTo>
                      <a:pt x="990" y="3279"/>
                      <a:pt x="715" y="1945"/>
                      <a:pt x="981" y="706"/>
                    </a:cubicBezTo>
                    <a:cubicBezTo>
                      <a:pt x="1010" y="560"/>
                      <a:pt x="1050" y="415"/>
                      <a:pt x="1100" y="272"/>
                    </a:cubicBezTo>
                    <a:lnTo>
                      <a:pt x="321" y="1"/>
                    </a:ln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864;p60"/>
              <p:cNvSpPr/>
              <p:nvPr/>
            </p:nvSpPr>
            <p:spPr>
              <a:xfrm>
                <a:off x="5176635" y="2624474"/>
                <a:ext cx="206496" cy="489402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4413" extrusionOk="0">
                    <a:moveTo>
                      <a:pt x="530" y="1"/>
                    </a:moveTo>
                    <a:lnTo>
                      <a:pt x="530" y="1"/>
                    </a:lnTo>
                    <a:cubicBezTo>
                      <a:pt x="0" y="1421"/>
                      <a:pt x="159" y="3080"/>
                      <a:pt x="934" y="4381"/>
                    </a:cubicBezTo>
                    <a:cubicBezTo>
                      <a:pt x="1110" y="4402"/>
                      <a:pt x="1296" y="4413"/>
                      <a:pt x="1493" y="4413"/>
                    </a:cubicBezTo>
                    <a:cubicBezTo>
                      <a:pt x="1611" y="4413"/>
                      <a:pt x="1734" y="4409"/>
                      <a:pt x="1862" y="4401"/>
                    </a:cubicBezTo>
                    <a:cubicBezTo>
                      <a:pt x="1669" y="2968"/>
                      <a:pt x="1660" y="1514"/>
                      <a:pt x="1832" y="80"/>
                    </a:cubicBezTo>
                    <a:lnTo>
                      <a:pt x="530" y="1"/>
                    </a:ln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865;p60"/>
              <p:cNvSpPr/>
              <p:nvPr/>
            </p:nvSpPr>
            <p:spPr>
              <a:xfrm>
                <a:off x="5551587" y="2643216"/>
                <a:ext cx="256512" cy="431623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3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0" y="676"/>
                      <a:pt x="305" y="1358"/>
                      <a:pt x="348" y="2051"/>
                    </a:cubicBezTo>
                    <a:cubicBezTo>
                      <a:pt x="388" y="2667"/>
                      <a:pt x="335" y="3289"/>
                      <a:pt x="206" y="3891"/>
                    </a:cubicBezTo>
                    <a:cubicBezTo>
                      <a:pt x="1044" y="3636"/>
                      <a:pt x="1699" y="3365"/>
                      <a:pt x="2196" y="3104"/>
                    </a:cubicBezTo>
                    <a:cubicBezTo>
                      <a:pt x="2269" y="2826"/>
                      <a:pt x="2312" y="2537"/>
                      <a:pt x="2312" y="2249"/>
                    </a:cubicBezTo>
                    <a:cubicBezTo>
                      <a:pt x="2312" y="1504"/>
                      <a:pt x="2071" y="789"/>
                      <a:pt x="1769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F8C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866;p60"/>
              <p:cNvSpPr/>
              <p:nvPr/>
            </p:nvSpPr>
            <p:spPr>
              <a:xfrm>
                <a:off x="5038350" y="2614493"/>
                <a:ext cx="195073" cy="29588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668" extrusionOk="0">
                    <a:moveTo>
                      <a:pt x="219" y="1"/>
                    </a:moveTo>
                    <a:cubicBezTo>
                      <a:pt x="169" y="144"/>
                      <a:pt x="129" y="289"/>
                      <a:pt x="100" y="435"/>
                    </a:cubicBezTo>
                    <a:cubicBezTo>
                      <a:pt x="33" y="746"/>
                      <a:pt x="0" y="1064"/>
                      <a:pt x="0" y="1385"/>
                    </a:cubicBezTo>
                    <a:cubicBezTo>
                      <a:pt x="0" y="1644"/>
                      <a:pt x="20" y="1902"/>
                      <a:pt x="63" y="2157"/>
                    </a:cubicBezTo>
                    <a:cubicBezTo>
                      <a:pt x="444" y="2365"/>
                      <a:pt x="944" y="2541"/>
                      <a:pt x="1514" y="2667"/>
                    </a:cubicBezTo>
                    <a:cubicBezTo>
                      <a:pt x="1471" y="2392"/>
                      <a:pt x="1451" y="2117"/>
                      <a:pt x="1451" y="1839"/>
                    </a:cubicBezTo>
                    <a:cubicBezTo>
                      <a:pt x="1451" y="1243"/>
                      <a:pt x="1550" y="650"/>
                      <a:pt x="1758" y="91"/>
                    </a:cubicBezTo>
                    <a:lnTo>
                      <a:pt x="219" y="1"/>
                    </a:lnTo>
                    <a:close/>
                  </a:path>
                </a:pathLst>
              </a:custGeom>
              <a:solidFill>
                <a:srgbClr val="7E9F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867;p60"/>
              <p:cNvSpPr/>
              <p:nvPr/>
            </p:nvSpPr>
            <p:spPr>
              <a:xfrm>
                <a:off x="5364063" y="2633346"/>
                <a:ext cx="225571" cy="301648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2720" extrusionOk="0">
                    <a:moveTo>
                      <a:pt x="123" y="0"/>
                    </a:moveTo>
                    <a:cubicBezTo>
                      <a:pt x="107" y="126"/>
                      <a:pt x="93" y="252"/>
                      <a:pt x="79" y="378"/>
                    </a:cubicBezTo>
                    <a:lnTo>
                      <a:pt x="87" y="378"/>
                    </a:lnTo>
                    <a:cubicBezTo>
                      <a:pt x="133" y="378"/>
                      <a:pt x="189" y="411"/>
                      <a:pt x="252" y="464"/>
                    </a:cubicBezTo>
                    <a:cubicBezTo>
                      <a:pt x="275" y="318"/>
                      <a:pt x="292" y="166"/>
                      <a:pt x="302" y="10"/>
                    </a:cubicBezTo>
                    <a:lnTo>
                      <a:pt x="123" y="0"/>
                    </a:lnTo>
                    <a:close/>
                    <a:moveTo>
                      <a:pt x="47" y="775"/>
                    </a:moveTo>
                    <a:cubicBezTo>
                      <a:pt x="14" y="1196"/>
                      <a:pt x="0" y="1619"/>
                      <a:pt x="0" y="2044"/>
                    </a:cubicBezTo>
                    <a:cubicBezTo>
                      <a:pt x="0" y="2262"/>
                      <a:pt x="4" y="2481"/>
                      <a:pt x="14" y="2699"/>
                    </a:cubicBezTo>
                    <a:cubicBezTo>
                      <a:pt x="229" y="2712"/>
                      <a:pt x="447" y="2719"/>
                      <a:pt x="669" y="2719"/>
                    </a:cubicBezTo>
                    <a:cubicBezTo>
                      <a:pt x="1120" y="2719"/>
                      <a:pt x="1580" y="2689"/>
                      <a:pt x="2034" y="2623"/>
                    </a:cubicBezTo>
                    <a:lnTo>
                      <a:pt x="2034" y="2537"/>
                    </a:lnTo>
                    <a:cubicBezTo>
                      <a:pt x="2034" y="2404"/>
                      <a:pt x="2031" y="2272"/>
                      <a:pt x="2020" y="2140"/>
                    </a:cubicBezTo>
                    <a:cubicBezTo>
                      <a:pt x="2000" y="1828"/>
                      <a:pt x="1961" y="1517"/>
                      <a:pt x="1907" y="1206"/>
                    </a:cubicBezTo>
                    <a:cubicBezTo>
                      <a:pt x="1686" y="1222"/>
                      <a:pt x="1484" y="1226"/>
                      <a:pt x="1319" y="1226"/>
                    </a:cubicBezTo>
                    <a:cubicBezTo>
                      <a:pt x="1152" y="1414"/>
                      <a:pt x="941" y="1573"/>
                      <a:pt x="739" y="1646"/>
                    </a:cubicBezTo>
                    <a:cubicBezTo>
                      <a:pt x="600" y="1576"/>
                      <a:pt x="441" y="1417"/>
                      <a:pt x="305" y="1232"/>
                    </a:cubicBezTo>
                    <a:cubicBezTo>
                      <a:pt x="289" y="1235"/>
                      <a:pt x="272" y="1235"/>
                      <a:pt x="255" y="1238"/>
                    </a:cubicBezTo>
                    <a:cubicBezTo>
                      <a:pt x="262" y="1219"/>
                      <a:pt x="265" y="1199"/>
                      <a:pt x="269" y="1179"/>
                    </a:cubicBezTo>
                    <a:cubicBezTo>
                      <a:pt x="176" y="1043"/>
                      <a:pt x="96" y="904"/>
                      <a:pt x="47" y="775"/>
                    </a:cubicBezTo>
                    <a:close/>
                  </a:path>
                </a:pathLst>
              </a:custGeom>
              <a:solidFill>
                <a:srgbClr val="7E9F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868;p60"/>
              <p:cNvSpPr/>
              <p:nvPr/>
            </p:nvSpPr>
            <p:spPr>
              <a:xfrm>
                <a:off x="5777497" y="2666394"/>
                <a:ext cx="162468" cy="195849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766" extrusionOk="0">
                    <a:moveTo>
                      <a:pt x="1465" y="0"/>
                    </a:moveTo>
                    <a:cubicBezTo>
                      <a:pt x="1415" y="26"/>
                      <a:pt x="1362" y="53"/>
                      <a:pt x="1309" y="83"/>
                    </a:cubicBezTo>
                    <a:cubicBezTo>
                      <a:pt x="1031" y="232"/>
                      <a:pt x="743" y="367"/>
                      <a:pt x="448" y="483"/>
                    </a:cubicBezTo>
                    <a:cubicBezTo>
                      <a:pt x="305" y="537"/>
                      <a:pt x="157" y="586"/>
                      <a:pt x="1" y="626"/>
                    </a:cubicBezTo>
                    <a:cubicBezTo>
                      <a:pt x="127" y="997"/>
                      <a:pt x="216" y="1378"/>
                      <a:pt x="246" y="1765"/>
                    </a:cubicBezTo>
                    <a:cubicBezTo>
                      <a:pt x="700" y="1550"/>
                      <a:pt x="1114" y="1278"/>
                      <a:pt x="1465" y="940"/>
                    </a:cubicBezTo>
                    <a:lnTo>
                      <a:pt x="1465" y="0"/>
                    </a:lnTo>
                    <a:close/>
                  </a:path>
                </a:pathLst>
              </a:custGeom>
              <a:solidFill>
                <a:srgbClr val="7E9F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869;p60"/>
              <p:cNvSpPr/>
              <p:nvPr/>
            </p:nvSpPr>
            <p:spPr>
              <a:xfrm>
                <a:off x="4967818" y="2586989"/>
                <a:ext cx="94819" cy="26682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406" extrusionOk="0">
                    <a:moveTo>
                      <a:pt x="140" y="1"/>
                    </a:moveTo>
                    <a:cubicBezTo>
                      <a:pt x="106" y="130"/>
                      <a:pt x="70" y="296"/>
                      <a:pt x="36" y="494"/>
                    </a:cubicBezTo>
                    <a:cubicBezTo>
                      <a:pt x="16" y="839"/>
                      <a:pt x="1" y="1322"/>
                      <a:pt x="13" y="1809"/>
                    </a:cubicBezTo>
                    <a:cubicBezTo>
                      <a:pt x="133" y="2024"/>
                      <a:pt x="371" y="2226"/>
                      <a:pt x="699" y="2405"/>
                    </a:cubicBezTo>
                    <a:cubicBezTo>
                      <a:pt x="656" y="2150"/>
                      <a:pt x="636" y="1892"/>
                      <a:pt x="636" y="1633"/>
                    </a:cubicBezTo>
                    <a:cubicBezTo>
                      <a:pt x="636" y="1312"/>
                      <a:pt x="669" y="994"/>
                      <a:pt x="736" y="683"/>
                    </a:cubicBezTo>
                    <a:cubicBezTo>
                      <a:pt x="765" y="537"/>
                      <a:pt x="805" y="392"/>
                      <a:pt x="855" y="249"/>
                    </a:cubicBez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2E77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870;p60"/>
              <p:cNvSpPr/>
              <p:nvPr/>
            </p:nvSpPr>
            <p:spPr>
              <a:xfrm>
                <a:off x="5199155" y="2624474"/>
                <a:ext cx="178660" cy="308302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780" extrusionOk="0">
                    <a:moveTo>
                      <a:pt x="308" y="1"/>
                    </a:moveTo>
                    <a:cubicBezTo>
                      <a:pt x="100" y="560"/>
                      <a:pt x="1" y="1153"/>
                      <a:pt x="1" y="1749"/>
                    </a:cubicBezTo>
                    <a:cubicBezTo>
                      <a:pt x="1" y="2027"/>
                      <a:pt x="21" y="2302"/>
                      <a:pt x="64" y="2577"/>
                    </a:cubicBezTo>
                    <a:cubicBezTo>
                      <a:pt x="507" y="2677"/>
                      <a:pt x="994" y="2746"/>
                      <a:pt x="1501" y="2779"/>
                    </a:cubicBezTo>
                    <a:cubicBezTo>
                      <a:pt x="1491" y="2561"/>
                      <a:pt x="1487" y="2342"/>
                      <a:pt x="1487" y="2124"/>
                    </a:cubicBezTo>
                    <a:cubicBezTo>
                      <a:pt x="1487" y="1699"/>
                      <a:pt x="1501" y="1276"/>
                      <a:pt x="1534" y="855"/>
                    </a:cubicBezTo>
                    <a:cubicBezTo>
                      <a:pt x="1467" y="690"/>
                      <a:pt x="1451" y="547"/>
                      <a:pt x="1514" y="484"/>
                    </a:cubicBezTo>
                    <a:cubicBezTo>
                      <a:pt x="1527" y="467"/>
                      <a:pt x="1547" y="458"/>
                      <a:pt x="1566" y="458"/>
                    </a:cubicBezTo>
                    <a:cubicBezTo>
                      <a:pt x="1580" y="332"/>
                      <a:pt x="1594" y="206"/>
                      <a:pt x="1610" y="80"/>
                    </a:cubicBezTo>
                    <a:lnTo>
                      <a:pt x="308" y="1"/>
                    </a:lnTo>
                    <a:close/>
                  </a:path>
                </a:pathLst>
              </a:custGeom>
              <a:solidFill>
                <a:srgbClr val="2E77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871;p60"/>
              <p:cNvSpPr/>
              <p:nvPr/>
            </p:nvSpPr>
            <p:spPr>
              <a:xfrm>
                <a:off x="5575549" y="2735706"/>
                <a:ext cx="229230" cy="18853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700" extrusionOk="0">
                    <a:moveTo>
                      <a:pt x="1822" y="1"/>
                    </a:moveTo>
                    <a:cubicBezTo>
                      <a:pt x="1220" y="170"/>
                      <a:pt x="544" y="249"/>
                      <a:pt x="0" y="283"/>
                    </a:cubicBezTo>
                    <a:cubicBezTo>
                      <a:pt x="54" y="594"/>
                      <a:pt x="93" y="905"/>
                      <a:pt x="113" y="1217"/>
                    </a:cubicBezTo>
                    <a:cubicBezTo>
                      <a:pt x="124" y="1349"/>
                      <a:pt x="127" y="1481"/>
                      <a:pt x="127" y="1614"/>
                    </a:cubicBezTo>
                    <a:lnTo>
                      <a:pt x="127" y="1700"/>
                    </a:lnTo>
                    <a:cubicBezTo>
                      <a:pt x="809" y="1601"/>
                      <a:pt x="1471" y="1419"/>
                      <a:pt x="2067" y="1140"/>
                    </a:cubicBezTo>
                    <a:cubicBezTo>
                      <a:pt x="2037" y="753"/>
                      <a:pt x="1948" y="372"/>
                      <a:pt x="1822" y="1"/>
                    </a:cubicBezTo>
                    <a:close/>
                  </a:path>
                </a:pathLst>
              </a:custGeom>
              <a:solidFill>
                <a:srgbClr val="2E77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872;p60"/>
              <p:cNvSpPr/>
              <p:nvPr/>
            </p:nvSpPr>
            <p:spPr>
              <a:xfrm>
                <a:off x="4899060" y="1787291"/>
                <a:ext cx="928233" cy="983461"/>
              </a:xfrm>
              <a:custGeom>
                <a:avLst/>
                <a:gdLst/>
                <a:ahLst/>
                <a:cxnLst/>
                <a:rect l="l" t="t" r="r" b="b"/>
                <a:pathLst>
                  <a:path w="8370" h="8868" extrusionOk="0">
                    <a:moveTo>
                      <a:pt x="4617" y="0"/>
                    </a:moveTo>
                    <a:cubicBezTo>
                      <a:pt x="4213" y="0"/>
                      <a:pt x="3844" y="105"/>
                      <a:pt x="3475" y="327"/>
                    </a:cubicBezTo>
                    <a:cubicBezTo>
                      <a:pt x="2577" y="867"/>
                      <a:pt x="879" y="3712"/>
                      <a:pt x="1" y="4364"/>
                    </a:cubicBezTo>
                    <a:cubicBezTo>
                      <a:pt x="1" y="4483"/>
                      <a:pt x="298" y="4602"/>
                      <a:pt x="543" y="4602"/>
                    </a:cubicBezTo>
                    <a:cubicBezTo>
                      <a:pt x="687" y="4602"/>
                      <a:pt x="813" y="4560"/>
                      <a:pt x="849" y="4453"/>
                    </a:cubicBezTo>
                    <a:cubicBezTo>
                      <a:pt x="852" y="3690"/>
                      <a:pt x="1533" y="2813"/>
                      <a:pt x="2337" y="2813"/>
                    </a:cubicBezTo>
                    <a:cubicBezTo>
                      <a:pt x="2409" y="2813"/>
                      <a:pt x="2481" y="2820"/>
                      <a:pt x="2554" y="2834"/>
                    </a:cubicBezTo>
                    <a:cubicBezTo>
                      <a:pt x="3571" y="3039"/>
                      <a:pt x="4041" y="4507"/>
                      <a:pt x="4249" y="5367"/>
                    </a:cubicBezTo>
                    <a:cubicBezTo>
                      <a:pt x="4478" y="6298"/>
                      <a:pt x="4584" y="7354"/>
                      <a:pt x="4428" y="8172"/>
                    </a:cubicBezTo>
                    <a:cubicBezTo>
                      <a:pt x="4416" y="8255"/>
                      <a:pt x="4508" y="8596"/>
                      <a:pt x="4448" y="8867"/>
                    </a:cubicBezTo>
                    <a:cubicBezTo>
                      <a:pt x="4621" y="8848"/>
                      <a:pt x="4796" y="8818"/>
                      <a:pt x="4975" y="8775"/>
                    </a:cubicBezTo>
                    <a:cubicBezTo>
                      <a:pt x="5097" y="8791"/>
                      <a:pt x="5217" y="8801"/>
                      <a:pt x="5339" y="8808"/>
                    </a:cubicBezTo>
                    <a:cubicBezTo>
                      <a:pt x="5342" y="8798"/>
                      <a:pt x="5349" y="8788"/>
                      <a:pt x="5353" y="8775"/>
                    </a:cubicBezTo>
                    <a:cubicBezTo>
                      <a:pt x="5445" y="7249"/>
                      <a:pt x="5531" y="5592"/>
                      <a:pt x="6379" y="4261"/>
                    </a:cubicBezTo>
                    <a:cubicBezTo>
                      <a:pt x="6641" y="3851"/>
                      <a:pt x="7014" y="3490"/>
                      <a:pt x="7482" y="3344"/>
                    </a:cubicBezTo>
                    <a:cubicBezTo>
                      <a:pt x="7621" y="3300"/>
                      <a:pt x="7768" y="3279"/>
                      <a:pt x="7916" y="3279"/>
                    </a:cubicBezTo>
                    <a:cubicBezTo>
                      <a:pt x="8069" y="3279"/>
                      <a:pt x="8223" y="3302"/>
                      <a:pt x="8369" y="3347"/>
                    </a:cubicBezTo>
                    <a:cubicBezTo>
                      <a:pt x="7849" y="2672"/>
                      <a:pt x="7316" y="1804"/>
                      <a:pt x="6852" y="704"/>
                    </a:cubicBezTo>
                    <a:cubicBezTo>
                      <a:pt x="5943" y="249"/>
                      <a:pt x="5239" y="0"/>
                      <a:pt x="46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873;p60"/>
              <p:cNvSpPr/>
              <p:nvPr/>
            </p:nvSpPr>
            <p:spPr>
              <a:xfrm>
                <a:off x="4711750" y="2099141"/>
                <a:ext cx="700444" cy="675048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6087" extrusionOk="0">
                    <a:moveTo>
                      <a:pt x="4026" y="1"/>
                    </a:moveTo>
                    <a:cubicBezTo>
                      <a:pt x="3222" y="1"/>
                      <a:pt x="2541" y="878"/>
                      <a:pt x="2538" y="1641"/>
                    </a:cubicBezTo>
                    <a:cubicBezTo>
                      <a:pt x="2449" y="1732"/>
                      <a:pt x="2337" y="1765"/>
                      <a:pt x="2225" y="1765"/>
                    </a:cubicBezTo>
                    <a:cubicBezTo>
                      <a:pt x="1981" y="1765"/>
                      <a:pt x="1732" y="1611"/>
                      <a:pt x="1691" y="1554"/>
                    </a:cubicBezTo>
                    <a:lnTo>
                      <a:pt x="1691" y="1554"/>
                    </a:lnTo>
                    <a:cubicBezTo>
                      <a:pt x="1696" y="1551"/>
                      <a:pt x="1701" y="1547"/>
                      <a:pt x="1700" y="1547"/>
                    </a:cubicBezTo>
                    <a:lnTo>
                      <a:pt x="1700" y="1547"/>
                    </a:lnTo>
                    <a:cubicBezTo>
                      <a:pt x="1699" y="1547"/>
                      <a:pt x="1696" y="1549"/>
                      <a:pt x="1690" y="1552"/>
                    </a:cubicBezTo>
                    <a:cubicBezTo>
                      <a:pt x="1690" y="1552"/>
                      <a:pt x="1316" y="615"/>
                      <a:pt x="939" y="615"/>
                    </a:cubicBezTo>
                    <a:cubicBezTo>
                      <a:pt x="564" y="615"/>
                      <a:pt x="1127" y="1552"/>
                      <a:pt x="1127" y="1552"/>
                    </a:cubicBezTo>
                    <a:cubicBezTo>
                      <a:pt x="1127" y="1552"/>
                      <a:pt x="765" y="1312"/>
                      <a:pt x="524" y="1312"/>
                    </a:cubicBezTo>
                    <a:cubicBezTo>
                      <a:pt x="465" y="1312"/>
                      <a:pt x="413" y="1326"/>
                      <a:pt x="375" y="1363"/>
                    </a:cubicBezTo>
                    <a:cubicBezTo>
                      <a:pt x="190" y="1552"/>
                      <a:pt x="1127" y="1930"/>
                      <a:pt x="1127" y="1930"/>
                    </a:cubicBezTo>
                    <a:cubicBezTo>
                      <a:pt x="1127" y="1930"/>
                      <a:pt x="842" y="1882"/>
                      <a:pt x="559" y="1882"/>
                    </a:cubicBezTo>
                    <a:cubicBezTo>
                      <a:pt x="279" y="1882"/>
                      <a:pt x="1" y="1929"/>
                      <a:pt x="1" y="2115"/>
                    </a:cubicBezTo>
                    <a:cubicBezTo>
                      <a:pt x="1" y="2304"/>
                      <a:pt x="188" y="2351"/>
                      <a:pt x="376" y="2351"/>
                    </a:cubicBezTo>
                    <a:cubicBezTo>
                      <a:pt x="564" y="2351"/>
                      <a:pt x="753" y="2303"/>
                      <a:pt x="753" y="2303"/>
                    </a:cubicBezTo>
                    <a:cubicBezTo>
                      <a:pt x="753" y="2303"/>
                      <a:pt x="2483" y="6087"/>
                      <a:pt x="5741" y="6087"/>
                    </a:cubicBezTo>
                    <a:cubicBezTo>
                      <a:pt x="5910" y="6087"/>
                      <a:pt x="6083" y="6077"/>
                      <a:pt x="6260" y="6055"/>
                    </a:cubicBezTo>
                    <a:cubicBezTo>
                      <a:pt x="6316" y="5784"/>
                      <a:pt x="6105" y="5443"/>
                      <a:pt x="6117" y="5360"/>
                    </a:cubicBezTo>
                    <a:cubicBezTo>
                      <a:pt x="6276" y="4509"/>
                      <a:pt x="6167" y="3486"/>
                      <a:pt x="5938" y="2555"/>
                    </a:cubicBezTo>
                    <a:cubicBezTo>
                      <a:pt x="5730" y="1695"/>
                      <a:pt x="5260" y="227"/>
                      <a:pt x="4243" y="22"/>
                    </a:cubicBezTo>
                    <a:cubicBezTo>
                      <a:pt x="4170" y="8"/>
                      <a:pt x="4098" y="1"/>
                      <a:pt x="4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874;p60"/>
              <p:cNvSpPr/>
              <p:nvPr/>
            </p:nvSpPr>
            <p:spPr>
              <a:xfrm>
                <a:off x="5491154" y="2150820"/>
                <a:ext cx="799811" cy="615273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5548" extrusionOk="0">
                    <a:moveTo>
                      <a:pt x="2577" y="1"/>
                    </a:moveTo>
                    <a:cubicBezTo>
                      <a:pt x="2429" y="1"/>
                      <a:pt x="2282" y="22"/>
                      <a:pt x="2143" y="66"/>
                    </a:cubicBezTo>
                    <a:cubicBezTo>
                      <a:pt x="1675" y="212"/>
                      <a:pt x="1302" y="573"/>
                      <a:pt x="1040" y="983"/>
                    </a:cubicBezTo>
                    <a:cubicBezTo>
                      <a:pt x="192" y="2314"/>
                      <a:pt x="106" y="3971"/>
                      <a:pt x="14" y="5497"/>
                    </a:cubicBezTo>
                    <a:cubicBezTo>
                      <a:pt x="10" y="5510"/>
                      <a:pt x="3" y="5520"/>
                      <a:pt x="0" y="5530"/>
                    </a:cubicBezTo>
                    <a:cubicBezTo>
                      <a:pt x="170" y="5541"/>
                      <a:pt x="338" y="5547"/>
                      <a:pt x="504" y="5547"/>
                    </a:cubicBezTo>
                    <a:cubicBezTo>
                      <a:pt x="3278" y="5547"/>
                      <a:pt x="5415" y="3986"/>
                      <a:pt x="5924" y="2964"/>
                    </a:cubicBezTo>
                    <a:cubicBezTo>
                      <a:pt x="5980" y="2970"/>
                      <a:pt x="6034" y="2973"/>
                      <a:pt x="6086" y="2973"/>
                    </a:cubicBezTo>
                    <a:cubicBezTo>
                      <a:pt x="6826" y="2973"/>
                      <a:pt x="7211" y="2395"/>
                      <a:pt x="7146" y="2308"/>
                    </a:cubicBezTo>
                    <a:cubicBezTo>
                      <a:pt x="7134" y="2292"/>
                      <a:pt x="7105" y="2286"/>
                      <a:pt x="7062" y="2286"/>
                    </a:cubicBezTo>
                    <a:cubicBezTo>
                      <a:pt x="6826" y="2286"/>
                      <a:pt x="6205" y="2493"/>
                      <a:pt x="6205" y="2493"/>
                    </a:cubicBezTo>
                    <a:cubicBezTo>
                      <a:pt x="6205" y="2493"/>
                      <a:pt x="6769" y="1368"/>
                      <a:pt x="6583" y="1368"/>
                    </a:cubicBezTo>
                    <a:cubicBezTo>
                      <a:pt x="6395" y="1368"/>
                      <a:pt x="5832" y="2120"/>
                      <a:pt x="5832" y="2120"/>
                    </a:cubicBezTo>
                    <a:cubicBezTo>
                      <a:pt x="5832" y="2120"/>
                      <a:pt x="6205" y="993"/>
                      <a:pt x="6020" y="993"/>
                    </a:cubicBezTo>
                    <a:cubicBezTo>
                      <a:pt x="5832" y="993"/>
                      <a:pt x="5268" y="2120"/>
                      <a:pt x="5268" y="2120"/>
                    </a:cubicBezTo>
                    <a:cubicBezTo>
                      <a:pt x="5268" y="2120"/>
                      <a:pt x="4189" y="1579"/>
                      <a:pt x="3030" y="69"/>
                    </a:cubicBezTo>
                    <a:cubicBezTo>
                      <a:pt x="2884" y="24"/>
                      <a:pt x="2730" y="1"/>
                      <a:pt x="2577" y="1"/>
                    </a:cubicBezTo>
                    <a:close/>
                  </a:path>
                </a:pathLst>
              </a:custGeom>
              <a:solidFill>
                <a:srgbClr val="F6E6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875;p60"/>
              <p:cNvSpPr/>
              <p:nvPr/>
            </p:nvSpPr>
            <p:spPr>
              <a:xfrm>
                <a:off x="5648743" y="2437940"/>
                <a:ext cx="41477" cy="83064"/>
              </a:xfrm>
              <a:custGeom>
                <a:avLst/>
                <a:gdLst/>
                <a:ahLst/>
                <a:cxnLst/>
                <a:rect l="l" t="t" r="r" b="b"/>
                <a:pathLst>
                  <a:path w="374" h="749" extrusionOk="0">
                    <a:moveTo>
                      <a:pt x="185" y="0"/>
                    </a:moveTo>
                    <a:cubicBezTo>
                      <a:pt x="83" y="0"/>
                      <a:pt x="0" y="166"/>
                      <a:pt x="0" y="375"/>
                    </a:cubicBezTo>
                    <a:cubicBezTo>
                      <a:pt x="0" y="584"/>
                      <a:pt x="83" y="749"/>
                      <a:pt x="185" y="749"/>
                    </a:cubicBezTo>
                    <a:cubicBezTo>
                      <a:pt x="291" y="749"/>
                      <a:pt x="374" y="584"/>
                      <a:pt x="374" y="375"/>
                    </a:cubicBezTo>
                    <a:cubicBezTo>
                      <a:pt x="374" y="166"/>
                      <a:pt x="291" y="0"/>
                      <a:pt x="185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876;p60"/>
              <p:cNvSpPr/>
              <p:nvPr/>
            </p:nvSpPr>
            <p:spPr>
              <a:xfrm>
                <a:off x="5232203" y="2416980"/>
                <a:ext cx="41588" cy="8350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753" extrusionOk="0">
                    <a:moveTo>
                      <a:pt x="189" y="1"/>
                    </a:moveTo>
                    <a:cubicBezTo>
                      <a:pt x="84" y="1"/>
                      <a:pt x="1" y="169"/>
                      <a:pt x="1" y="375"/>
                    </a:cubicBezTo>
                    <a:cubicBezTo>
                      <a:pt x="1" y="583"/>
                      <a:pt x="84" y="753"/>
                      <a:pt x="189" y="753"/>
                    </a:cubicBezTo>
                    <a:cubicBezTo>
                      <a:pt x="292" y="753"/>
                      <a:pt x="374" y="583"/>
                      <a:pt x="374" y="375"/>
                    </a:cubicBezTo>
                    <a:cubicBezTo>
                      <a:pt x="374" y="169"/>
                      <a:pt x="292" y="1"/>
                      <a:pt x="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877;p60"/>
              <p:cNvSpPr/>
              <p:nvPr/>
            </p:nvSpPr>
            <p:spPr>
              <a:xfrm>
                <a:off x="5627672" y="2496052"/>
                <a:ext cx="125095" cy="45913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414" extrusionOk="0">
                    <a:moveTo>
                      <a:pt x="826" y="1"/>
                    </a:moveTo>
                    <a:cubicBezTo>
                      <a:pt x="275" y="1"/>
                      <a:pt x="1" y="413"/>
                      <a:pt x="1" y="413"/>
                    </a:cubicBezTo>
                    <a:lnTo>
                      <a:pt x="1127" y="40"/>
                    </a:lnTo>
                    <a:cubicBezTo>
                      <a:pt x="1019" y="12"/>
                      <a:pt x="919" y="1"/>
                      <a:pt x="826" y="1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878;p60"/>
              <p:cNvSpPr/>
              <p:nvPr/>
            </p:nvSpPr>
            <p:spPr>
              <a:xfrm>
                <a:off x="5169766" y="2475092"/>
                <a:ext cx="124984" cy="45913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414" extrusionOk="0">
                    <a:moveTo>
                      <a:pt x="300" y="1"/>
                    </a:moveTo>
                    <a:cubicBezTo>
                      <a:pt x="208" y="1"/>
                      <a:pt x="108" y="13"/>
                      <a:pt x="0" y="40"/>
                    </a:cubicBezTo>
                    <a:lnTo>
                      <a:pt x="1127" y="414"/>
                    </a:lnTo>
                    <a:cubicBezTo>
                      <a:pt x="1127" y="414"/>
                      <a:pt x="852" y="1"/>
                      <a:pt x="300" y="1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879;p60"/>
              <p:cNvSpPr/>
              <p:nvPr/>
            </p:nvSpPr>
            <p:spPr>
              <a:xfrm>
                <a:off x="5570780" y="1651660"/>
                <a:ext cx="198067" cy="276252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491" extrusionOk="0">
                    <a:moveTo>
                      <a:pt x="1100" y="0"/>
                    </a:moveTo>
                    <a:cubicBezTo>
                      <a:pt x="557" y="719"/>
                      <a:pt x="1" y="1733"/>
                      <a:pt x="1" y="1733"/>
                    </a:cubicBezTo>
                    <a:cubicBezTo>
                      <a:pt x="1" y="1733"/>
                      <a:pt x="186" y="2299"/>
                      <a:pt x="934" y="2491"/>
                    </a:cubicBezTo>
                    <a:cubicBezTo>
                      <a:pt x="1282" y="2355"/>
                      <a:pt x="1577" y="1888"/>
                      <a:pt x="1786" y="1351"/>
                    </a:cubicBezTo>
                    <a:cubicBezTo>
                      <a:pt x="1766" y="1024"/>
                      <a:pt x="1640" y="703"/>
                      <a:pt x="1425" y="454"/>
                    </a:cubicBezTo>
                    <a:cubicBezTo>
                      <a:pt x="1299" y="312"/>
                      <a:pt x="1143" y="183"/>
                      <a:pt x="1100" y="0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4880;p60"/>
              <p:cNvSpPr/>
              <p:nvPr/>
            </p:nvSpPr>
            <p:spPr>
              <a:xfrm>
                <a:off x="5692770" y="1574474"/>
                <a:ext cx="127424" cy="227123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2048" extrusionOk="0">
                    <a:moveTo>
                      <a:pt x="792" y="1"/>
                    </a:moveTo>
                    <a:cubicBezTo>
                      <a:pt x="589" y="1"/>
                      <a:pt x="297" y="305"/>
                      <a:pt x="0" y="696"/>
                    </a:cubicBezTo>
                    <a:cubicBezTo>
                      <a:pt x="43" y="879"/>
                      <a:pt x="199" y="1008"/>
                      <a:pt x="325" y="1150"/>
                    </a:cubicBezTo>
                    <a:cubicBezTo>
                      <a:pt x="540" y="1399"/>
                      <a:pt x="666" y="1720"/>
                      <a:pt x="686" y="2047"/>
                    </a:cubicBezTo>
                    <a:cubicBezTo>
                      <a:pt x="1046" y="1127"/>
                      <a:pt x="1149" y="1"/>
                      <a:pt x="795" y="1"/>
                    </a:cubicBezTo>
                    <a:cubicBezTo>
                      <a:pt x="794" y="1"/>
                      <a:pt x="793" y="1"/>
                      <a:pt x="792" y="1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4881;p60"/>
              <p:cNvSpPr/>
              <p:nvPr/>
            </p:nvSpPr>
            <p:spPr>
              <a:xfrm>
                <a:off x="5083819" y="1553625"/>
                <a:ext cx="102250" cy="174889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577" extrusionOk="0">
                    <a:moveTo>
                      <a:pt x="295" y="0"/>
                    </a:moveTo>
                    <a:cubicBezTo>
                      <a:pt x="0" y="4"/>
                      <a:pt x="20" y="782"/>
                      <a:pt x="246" y="1576"/>
                    </a:cubicBezTo>
                    <a:cubicBezTo>
                      <a:pt x="332" y="1560"/>
                      <a:pt x="415" y="1520"/>
                      <a:pt x="481" y="1460"/>
                    </a:cubicBezTo>
                    <a:cubicBezTo>
                      <a:pt x="607" y="1348"/>
                      <a:pt x="666" y="1182"/>
                      <a:pt x="713" y="1020"/>
                    </a:cubicBezTo>
                    <a:cubicBezTo>
                      <a:pt x="756" y="855"/>
                      <a:pt x="789" y="686"/>
                      <a:pt x="878" y="543"/>
                    </a:cubicBezTo>
                    <a:cubicBezTo>
                      <a:pt x="891" y="523"/>
                      <a:pt x="905" y="504"/>
                      <a:pt x="922" y="484"/>
                    </a:cubicBezTo>
                    <a:cubicBezTo>
                      <a:pt x="683" y="199"/>
                      <a:pt x="457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4882;p60"/>
              <p:cNvSpPr/>
              <p:nvPr/>
            </p:nvSpPr>
            <p:spPr>
              <a:xfrm>
                <a:off x="5111100" y="1607190"/>
                <a:ext cx="215590" cy="299763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03" extrusionOk="0">
                    <a:moveTo>
                      <a:pt x="676" y="1"/>
                    </a:moveTo>
                    <a:cubicBezTo>
                      <a:pt x="659" y="21"/>
                      <a:pt x="645" y="40"/>
                      <a:pt x="632" y="60"/>
                    </a:cubicBezTo>
                    <a:cubicBezTo>
                      <a:pt x="543" y="203"/>
                      <a:pt x="510" y="372"/>
                      <a:pt x="467" y="537"/>
                    </a:cubicBezTo>
                    <a:cubicBezTo>
                      <a:pt x="420" y="699"/>
                      <a:pt x="361" y="865"/>
                      <a:pt x="235" y="977"/>
                    </a:cubicBezTo>
                    <a:cubicBezTo>
                      <a:pt x="169" y="1037"/>
                      <a:pt x="86" y="1077"/>
                      <a:pt x="0" y="1093"/>
                    </a:cubicBezTo>
                    <a:cubicBezTo>
                      <a:pt x="199" y="1806"/>
                      <a:pt x="563" y="2527"/>
                      <a:pt x="1009" y="2703"/>
                    </a:cubicBezTo>
                    <a:cubicBezTo>
                      <a:pt x="1758" y="2511"/>
                      <a:pt x="1943" y="1948"/>
                      <a:pt x="1943" y="1948"/>
                    </a:cubicBezTo>
                    <a:cubicBezTo>
                      <a:pt x="1943" y="1948"/>
                      <a:pt x="1265" y="710"/>
                      <a:pt x="6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4883;p60"/>
              <p:cNvSpPr/>
              <p:nvPr/>
            </p:nvSpPr>
            <p:spPr>
              <a:xfrm>
                <a:off x="5396002" y="1658204"/>
                <a:ext cx="157589" cy="196404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771" extrusionOk="0">
                    <a:moveTo>
                      <a:pt x="610" y="0"/>
                    </a:moveTo>
                    <a:cubicBezTo>
                      <a:pt x="235" y="0"/>
                      <a:pt x="1" y="1769"/>
                      <a:pt x="1" y="1769"/>
                    </a:cubicBezTo>
                    <a:cubicBezTo>
                      <a:pt x="1" y="1769"/>
                      <a:pt x="14" y="1770"/>
                      <a:pt x="37" y="1770"/>
                    </a:cubicBezTo>
                    <a:cubicBezTo>
                      <a:pt x="139" y="1770"/>
                      <a:pt x="438" y="1750"/>
                      <a:pt x="690" y="1535"/>
                    </a:cubicBezTo>
                    <a:cubicBezTo>
                      <a:pt x="997" y="1272"/>
                      <a:pt x="1421" y="733"/>
                      <a:pt x="1246" y="528"/>
                    </a:cubicBezTo>
                    <a:cubicBezTo>
                      <a:pt x="1230" y="509"/>
                      <a:pt x="1210" y="500"/>
                      <a:pt x="1188" y="500"/>
                    </a:cubicBezTo>
                    <a:cubicBezTo>
                      <a:pt x="972" y="500"/>
                      <a:pt x="514" y="1332"/>
                      <a:pt x="514" y="1332"/>
                    </a:cubicBezTo>
                    <a:cubicBezTo>
                      <a:pt x="514" y="1332"/>
                      <a:pt x="997" y="31"/>
                      <a:pt x="620" y="1"/>
                    </a:cubicBezTo>
                    <a:cubicBezTo>
                      <a:pt x="617" y="1"/>
                      <a:pt x="613" y="0"/>
                      <a:pt x="610" y="0"/>
                    </a:cubicBezTo>
                    <a:close/>
                  </a:path>
                </a:pathLst>
              </a:custGeom>
              <a:solidFill>
                <a:srgbClr val="F664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4884;p60"/>
              <p:cNvSpPr/>
              <p:nvPr/>
            </p:nvSpPr>
            <p:spPr>
              <a:xfrm>
                <a:off x="5454335" y="1853054"/>
                <a:ext cx="168014" cy="13807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45" extrusionOk="0">
                    <a:moveTo>
                      <a:pt x="441" y="0"/>
                    </a:moveTo>
                    <a:cubicBezTo>
                      <a:pt x="333" y="0"/>
                      <a:pt x="224" y="4"/>
                      <a:pt x="117" y="12"/>
                    </a:cubicBezTo>
                    <a:cubicBezTo>
                      <a:pt x="332" y="32"/>
                      <a:pt x="547" y="56"/>
                      <a:pt x="756" y="96"/>
                    </a:cubicBezTo>
                    <a:cubicBezTo>
                      <a:pt x="862" y="111"/>
                      <a:pt x="965" y="135"/>
                      <a:pt x="1064" y="165"/>
                    </a:cubicBezTo>
                    <a:cubicBezTo>
                      <a:pt x="1160" y="195"/>
                      <a:pt x="1263" y="238"/>
                      <a:pt x="1325" y="294"/>
                    </a:cubicBezTo>
                    <a:cubicBezTo>
                      <a:pt x="1359" y="324"/>
                      <a:pt x="1379" y="357"/>
                      <a:pt x="1376" y="386"/>
                    </a:cubicBezTo>
                    <a:cubicBezTo>
                      <a:pt x="1376" y="420"/>
                      <a:pt x="1359" y="460"/>
                      <a:pt x="1339" y="479"/>
                    </a:cubicBezTo>
                    <a:cubicBezTo>
                      <a:pt x="1305" y="513"/>
                      <a:pt x="1238" y="528"/>
                      <a:pt x="1168" y="528"/>
                    </a:cubicBezTo>
                    <a:cubicBezTo>
                      <a:pt x="1142" y="528"/>
                      <a:pt x="1116" y="526"/>
                      <a:pt x="1090" y="522"/>
                    </a:cubicBezTo>
                    <a:cubicBezTo>
                      <a:pt x="895" y="499"/>
                      <a:pt x="690" y="429"/>
                      <a:pt x="497" y="350"/>
                    </a:cubicBezTo>
                    <a:lnTo>
                      <a:pt x="323" y="278"/>
                    </a:lnTo>
                    <a:lnTo>
                      <a:pt x="323" y="278"/>
                    </a:lnTo>
                    <a:lnTo>
                      <a:pt x="402" y="449"/>
                    </a:lnTo>
                    <a:cubicBezTo>
                      <a:pt x="465" y="579"/>
                      <a:pt x="521" y="715"/>
                      <a:pt x="557" y="851"/>
                    </a:cubicBezTo>
                    <a:cubicBezTo>
                      <a:pt x="590" y="979"/>
                      <a:pt x="601" y="1145"/>
                      <a:pt x="494" y="1145"/>
                    </a:cubicBezTo>
                    <a:cubicBezTo>
                      <a:pt x="448" y="1145"/>
                      <a:pt x="388" y="1102"/>
                      <a:pt x="342" y="1049"/>
                    </a:cubicBezTo>
                    <a:cubicBezTo>
                      <a:pt x="295" y="996"/>
                      <a:pt x="253" y="936"/>
                      <a:pt x="213" y="877"/>
                    </a:cubicBezTo>
                    <a:cubicBezTo>
                      <a:pt x="130" y="754"/>
                      <a:pt x="67" y="619"/>
                      <a:pt x="1" y="486"/>
                    </a:cubicBezTo>
                    <a:lnTo>
                      <a:pt x="1" y="486"/>
                    </a:lnTo>
                    <a:cubicBezTo>
                      <a:pt x="40" y="632"/>
                      <a:pt x="94" y="771"/>
                      <a:pt x="160" y="906"/>
                    </a:cubicBezTo>
                    <a:cubicBezTo>
                      <a:pt x="190" y="976"/>
                      <a:pt x="230" y="1042"/>
                      <a:pt x="279" y="1102"/>
                    </a:cubicBezTo>
                    <a:cubicBezTo>
                      <a:pt x="326" y="1161"/>
                      <a:pt x="385" y="1231"/>
                      <a:pt x="488" y="1244"/>
                    </a:cubicBezTo>
                    <a:cubicBezTo>
                      <a:pt x="514" y="1244"/>
                      <a:pt x="541" y="1241"/>
                      <a:pt x="564" y="1234"/>
                    </a:cubicBezTo>
                    <a:cubicBezTo>
                      <a:pt x="587" y="1221"/>
                      <a:pt x="613" y="1215"/>
                      <a:pt x="630" y="1195"/>
                    </a:cubicBezTo>
                    <a:cubicBezTo>
                      <a:pt x="670" y="1158"/>
                      <a:pt x="690" y="1109"/>
                      <a:pt x="696" y="1065"/>
                    </a:cubicBezTo>
                    <a:cubicBezTo>
                      <a:pt x="710" y="979"/>
                      <a:pt x="700" y="897"/>
                      <a:pt x="687" y="820"/>
                    </a:cubicBezTo>
                    <a:cubicBezTo>
                      <a:pt x="664" y="727"/>
                      <a:pt x="637" y="638"/>
                      <a:pt x="604" y="551"/>
                    </a:cubicBezTo>
                    <a:lnTo>
                      <a:pt x="604" y="551"/>
                    </a:lnTo>
                    <a:cubicBezTo>
                      <a:pt x="756" y="609"/>
                      <a:pt x="910" y="654"/>
                      <a:pt x="1078" y="672"/>
                    </a:cubicBezTo>
                    <a:cubicBezTo>
                      <a:pt x="1105" y="673"/>
                      <a:pt x="1132" y="675"/>
                      <a:pt x="1161" y="675"/>
                    </a:cubicBezTo>
                    <a:cubicBezTo>
                      <a:pt x="1192" y="675"/>
                      <a:pt x="1224" y="673"/>
                      <a:pt x="1256" y="668"/>
                    </a:cubicBezTo>
                    <a:cubicBezTo>
                      <a:pt x="1286" y="665"/>
                      <a:pt x="1319" y="648"/>
                      <a:pt x="1352" y="642"/>
                    </a:cubicBezTo>
                    <a:cubicBezTo>
                      <a:pt x="1382" y="625"/>
                      <a:pt x="1415" y="605"/>
                      <a:pt x="1438" y="579"/>
                    </a:cubicBezTo>
                    <a:cubicBezTo>
                      <a:pt x="1491" y="522"/>
                      <a:pt x="1515" y="456"/>
                      <a:pt x="1511" y="380"/>
                    </a:cubicBezTo>
                    <a:cubicBezTo>
                      <a:pt x="1507" y="301"/>
                      <a:pt x="1458" y="238"/>
                      <a:pt x="1411" y="198"/>
                    </a:cubicBezTo>
                    <a:cubicBezTo>
                      <a:pt x="1309" y="119"/>
                      <a:pt x="1200" y="88"/>
                      <a:pt x="1090" y="62"/>
                    </a:cubicBezTo>
                    <a:cubicBezTo>
                      <a:pt x="985" y="39"/>
                      <a:pt x="875" y="22"/>
                      <a:pt x="766" y="12"/>
                    </a:cubicBezTo>
                    <a:cubicBezTo>
                      <a:pt x="658" y="4"/>
                      <a:pt x="550" y="0"/>
                      <a:pt x="441" y="0"/>
                    </a:cubicBezTo>
                    <a:close/>
                  </a:path>
                </a:pathLst>
              </a:custGeom>
              <a:solidFill>
                <a:srgbClr val="9F44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4885;p60"/>
              <p:cNvSpPr/>
              <p:nvPr/>
            </p:nvSpPr>
            <p:spPr>
              <a:xfrm>
                <a:off x="5282108" y="1879116"/>
                <a:ext cx="13419" cy="44138"/>
              </a:xfrm>
              <a:custGeom>
                <a:avLst/>
                <a:gdLst/>
                <a:ahLst/>
                <a:cxnLst/>
                <a:rect l="l" t="t" r="r" b="b"/>
                <a:pathLst>
                  <a:path w="121" h="398" extrusionOk="0">
                    <a:moveTo>
                      <a:pt x="57" y="0"/>
                    </a:moveTo>
                    <a:cubicBezTo>
                      <a:pt x="31" y="0"/>
                      <a:pt x="2" y="19"/>
                      <a:pt x="1" y="52"/>
                    </a:cubicBezTo>
                    <a:cubicBezTo>
                      <a:pt x="1" y="151"/>
                      <a:pt x="4" y="251"/>
                      <a:pt x="17" y="353"/>
                    </a:cubicBezTo>
                    <a:cubicBezTo>
                      <a:pt x="20" y="383"/>
                      <a:pt x="44" y="397"/>
                      <a:pt x="67" y="397"/>
                    </a:cubicBezTo>
                    <a:cubicBezTo>
                      <a:pt x="94" y="397"/>
                      <a:pt x="120" y="379"/>
                      <a:pt x="117" y="344"/>
                    </a:cubicBezTo>
                    <a:cubicBezTo>
                      <a:pt x="103" y="244"/>
                      <a:pt x="100" y="145"/>
                      <a:pt x="100" y="46"/>
                    </a:cubicBezTo>
                    <a:cubicBezTo>
                      <a:pt x="102" y="15"/>
                      <a:pt x="80" y="0"/>
                      <a:pt x="57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4886;p60"/>
              <p:cNvSpPr/>
              <p:nvPr/>
            </p:nvSpPr>
            <p:spPr>
              <a:xfrm>
                <a:off x="5447681" y="2264936"/>
                <a:ext cx="12643" cy="48463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37" extrusionOk="0">
                    <a:moveTo>
                      <a:pt x="60" y="0"/>
                    </a:moveTo>
                    <a:cubicBezTo>
                      <a:pt x="34" y="0"/>
                      <a:pt x="6" y="18"/>
                      <a:pt x="8" y="53"/>
                    </a:cubicBezTo>
                    <a:cubicBezTo>
                      <a:pt x="11" y="160"/>
                      <a:pt x="11" y="269"/>
                      <a:pt x="5" y="378"/>
                    </a:cubicBezTo>
                    <a:cubicBezTo>
                      <a:pt x="1" y="414"/>
                      <a:pt x="31" y="436"/>
                      <a:pt x="59" y="436"/>
                    </a:cubicBezTo>
                    <a:cubicBezTo>
                      <a:pt x="80" y="436"/>
                      <a:pt x="99" y="424"/>
                      <a:pt x="100" y="395"/>
                    </a:cubicBezTo>
                    <a:cubicBezTo>
                      <a:pt x="111" y="279"/>
                      <a:pt x="114" y="163"/>
                      <a:pt x="108" y="44"/>
                    </a:cubicBezTo>
                    <a:cubicBezTo>
                      <a:pt x="106" y="14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4887;p60"/>
              <p:cNvSpPr/>
              <p:nvPr/>
            </p:nvSpPr>
            <p:spPr>
              <a:xfrm>
                <a:off x="5436148" y="2116442"/>
                <a:ext cx="12532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35" extrusionOk="0">
                    <a:moveTo>
                      <a:pt x="57" y="1"/>
                    </a:moveTo>
                    <a:cubicBezTo>
                      <a:pt x="31" y="1"/>
                      <a:pt x="4" y="19"/>
                      <a:pt x="6" y="52"/>
                    </a:cubicBezTo>
                    <a:cubicBezTo>
                      <a:pt x="10" y="160"/>
                      <a:pt x="10" y="270"/>
                      <a:pt x="3" y="376"/>
                    </a:cubicBezTo>
                    <a:cubicBezTo>
                      <a:pt x="1" y="412"/>
                      <a:pt x="32" y="434"/>
                      <a:pt x="60" y="434"/>
                    </a:cubicBezTo>
                    <a:cubicBezTo>
                      <a:pt x="80" y="434"/>
                      <a:pt x="99" y="422"/>
                      <a:pt x="102" y="396"/>
                    </a:cubicBezTo>
                    <a:cubicBezTo>
                      <a:pt x="109" y="280"/>
                      <a:pt x="112" y="160"/>
                      <a:pt x="105" y="45"/>
                    </a:cubicBezTo>
                    <a:cubicBezTo>
                      <a:pt x="104" y="15"/>
                      <a:pt x="80" y="1"/>
                      <a:pt x="57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4888;p60"/>
              <p:cNvSpPr/>
              <p:nvPr/>
            </p:nvSpPr>
            <p:spPr>
              <a:xfrm>
                <a:off x="5356854" y="1984914"/>
                <a:ext cx="17079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78" extrusionOk="0">
                    <a:moveTo>
                      <a:pt x="62" y="1"/>
                    </a:moveTo>
                    <a:cubicBezTo>
                      <a:pt x="32" y="1"/>
                      <a:pt x="0" y="28"/>
                      <a:pt x="13" y="65"/>
                    </a:cubicBezTo>
                    <a:cubicBezTo>
                      <a:pt x="39" y="154"/>
                      <a:pt x="52" y="241"/>
                      <a:pt x="52" y="333"/>
                    </a:cubicBezTo>
                    <a:cubicBezTo>
                      <a:pt x="54" y="363"/>
                      <a:pt x="76" y="377"/>
                      <a:pt x="100" y="377"/>
                    </a:cubicBezTo>
                    <a:cubicBezTo>
                      <a:pt x="126" y="377"/>
                      <a:pt x="153" y="359"/>
                      <a:pt x="152" y="324"/>
                    </a:cubicBezTo>
                    <a:cubicBezTo>
                      <a:pt x="152" y="224"/>
                      <a:pt x="135" y="128"/>
                      <a:pt x="105" y="32"/>
                    </a:cubicBezTo>
                    <a:cubicBezTo>
                      <a:pt x="97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4889;p60"/>
              <p:cNvSpPr/>
              <p:nvPr/>
            </p:nvSpPr>
            <p:spPr>
              <a:xfrm>
                <a:off x="5264586" y="2030605"/>
                <a:ext cx="17300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378" extrusionOk="0">
                    <a:moveTo>
                      <a:pt x="64" y="0"/>
                    </a:moveTo>
                    <a:cubicBezTo>
                      <a:pt x="34" y="0"/>
                      <a:pt x="1" y="28"/>
                      <a:pt x="13" y="67"/>
                    </a:cubicBezTo>
                    <a:cubicBezTo>
                      <a:pt x="39" y="153"/>
                      <a:pt x="53" y="243"/>
                      <a:pt x="56" y="332"/>
                    </a:cubicBezTo>
                    <a:cubicBezTo>
                      <a:pt x="56" y="363"/>
                      <a:pt x="78" y="377"/>
                      <a:pt x="101" y="377"/>
                    </a:cubicBezTo>
                    <a:cubicBezTo>
                      <a:pt x="128" y="377"/>
                      <a:pt x="156" y="359"/>
                      <a:pt x="156" y="326"/>
                    </a:cubicBezTo>
                    <a:cubicBezTo>
                      <a:pt x="152" y="226"/>
                      <a:pt x="136" y="130"/>
                      <a:pt x="106" y="34"/>
                    </a:cubicBezTo>
                    <a:cubicBezTo>
                      <a:pt x="100" y="10"/>
                      <a:pt x="83" y="0"/>
                      <a:pt x="64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4890;p60"/>
              <p:cNvSpPr/>
              <p:nvPr/>
            </p:nvSpPr>
            <p:spPr>
              <a:xfrm>
                <a:off x="5487161" y="2182316"/>
                <a:ext cx="17079" cy="41698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76" extrusionOk="0">
                    <a:moveTo>
                      <a:pt x="62" y="0"/>
                    </a:moveTo>
                    <a:cubicBezTo>
                      <a:pt x="32" y="0"/>
                      <a:pt x="1" y="28"/>
                      <a:pt x="13" y="67"/>
                    </a:cubicBezTo>
                    <a:cubicBezTo>
                      <a:pt x="39" y="153"/>
                      <a:pt x="53" y="242"/>
                      <a:pt x="53" y="332"/>
                    </a:cubicBezTo>
                    <a:cubicBezTo>
                      <a:pt x="54" y="362"/>
                      <a:pt x="77" y="376"/>
                      <a:pt x="101" y="376"/>
                    </a:cubicBezTo>
                    <a:cubicBezTo>
                      <a:pt x="127" y="376"/>
                      <a:pt x="154" y="358"/>
                      <a:pt x="152" y="325"/>
                    </a:cubicBezTo>
                    <a:cubicBezTo>
                      <a:pt x="152" y="226"/>
                      <a:pt x="135" y="127"/>
                      <a:pt x="106" y="34"/>
                    </a:cubicBezTo>
                    <a:cubicBezTo>
                      <a:pt x="98" y="10"/>
                      <a:pt x="81" y="0"/>
                      <a:pt x="62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4891;p60"/>
              <p:cNvSpPr/>
              <p:nvPr/>
            </p:nvSpPr>
            <p:spPr>
              <a:xfrm>
                <a:off x="5619243" y="1868913"/>
                <a:ext cx="17411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78" extrusionOk="0">
                    <a:moveTo>
                      <a:pt x="64" y="0"/>
                    </a:moveTo>
                    <a:cubicBezTo>
                      <a:pt x="33" y="0"/>
                      <a:pt x="1" y="27"/>
                      <a:pt x="17" y="65"/>
                    </a:cubicBezTo>
                    <a:cubicBezTo>
                      <a:pt x="51" y="147"/>
                      <a:pt x="54" y="234"/>
                      <a:pt x="34" y="320"/>
                    </a:cubicBezTo>
                    <a:cubicBezTo>
                      <a:pt x="24" y="356"/>
                      <a:pt x="52" y="378"/>
                      <a:pt x="81" y="378"/>
                    </a:cubicBezTo>
                    <a:cubicBezTo>
                      <a:pt x="102" y="378"/>
                      <a:pt x="123" y="366"/>
                      <a:pt x="130" y="340"/>
                    </a:cubicBezTo>
                    <a:cubicBezTo>
                      <a:pt x="156" y="234"/>
                      <a:pt x="150" y="131"/>
                      <a:pt x="110" y="32"/>
                    </a:cubicBezTo>
                    <a:cubicBezTo>
                      <a:pt x="102" y="10"/>
                      <a:pt x="83" y="0"/>
                      <a:pt x="64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4892;p60"/>
              <p:cNvSpPr/>
              <p:nvPr/>
            </p:nvSpPr>
            <p:spPr>
              <a:xfrm>
                <a:off x="5355413" y="2082284"/>
                <a:ext cx="17522" cy="4203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79" extrusionOk="0">
                    <a:moveTo>
                      <a:pt x="63" y="0"/>
                    </a:moveTo>
                    <a:cubicBezTo>
                      <a:pt x="32" y="0"/>
                      <a:pt x="1" y="27"/>
                      <a:pt x="15" y="65"/>
                    </a:cubicBezTo>
                    <a:cubicBezTo>
                      <a:pt x="49" y="147"/>
                      <a:pt x="55" y="234"/>
                      <a:pt x="32" y="320"/>
                    </a:cubicBezTo>
                    <a:cubicBezTo>
                      <a:pt x="22" y="356"/>
                      <a:pt x="51" y="378"/>
                      <a:pt x="81" y="378"/>
                    </a:cubicBezTo>
                    <a:cubicBezTo>
                      <a:pt x="102" y="378"/>
                      <a:pt x="124" y="366"/>
                      <a:pt x="131" y="340"/>
                    </a:cubicBezTo>
                    <a:cubicBezTo>
                      <a:pt x="157" y="234"/>
                      <a:pt x="148" y="131"/>
                      <a:pt x="108" y="31"/>
                    </a:cubicBezTo>
                    <a:cubicBezTo>
                      <a:pt x="100" y="9"/>
                      <a:pt x="82" y="0"/>
                      <a:pt x="63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4893;p60"/>
              <p:cNvSpPr/>
              <p:nvPr/>
            </p:nvSpPr>
            <p:spPr>
              <a:xfrm>
                <a:off x="5382583" y="2206714"/>
                <a:ext cx="16968" cy="4192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8" extrusionOk="0">
                    <a:moveTo>
                      <a:pt x="54" y="0"/>
                    </a:moveTo>
                    <a:cubicBezTo>
                      <a:pt x="28" y="0"/>
                      <a:pt x="1" y="19"/>
                      <a:pt x="2" y="52"/>
                    </a:cubicBezTo>
                    <a:cubicBezTo>
                      <a:pt x="12" y="152"/>
                      <a:pt x="25" y="248"/>
                      <a:pt x="48" y="344"/>
                    </a:cubicBezTo>
                    <a:cubicBezTo>
                      <a:pt x="55" y="367"/>
                      <a:pt x="72" y="377"/>
                      <a:pt x="90" y="377"/>
                    </a:cubicBezTo>
                    <a:cubicBezTo>
                      <a:pt x="120" y="377"/>
                      <a:pt x="153" y="350"/>
                      <a:pt x="145" y="311"/>
                    </a:cubicBezTo>
                    <a:cubicBezTo>
                      <a:pt x="122" y="225"/>
                      <a:pt x="108" y="135"/>
                      <a:pt x="102" y="46"/>
                    </a:cubicBezTo>
                    <a:cubicBezTo>
                      <a:pt x="100" y="15"/>
                      <a:pt x="78" y="0"/>
                      <a:pt x="54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4894;p60"/>
              <p:cNvSpPr/>
              <p:nvPr/>
            </p:nvSpPr>
            <p:spPr>
              <a:xfrm>
                <a:off x="5576436" y="2027943"/>
                <a:ext cx="18188" cy="4735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427" extrusionOk="0">
                    <a:moveTo>
                      <a:pt x="53" y="1"/>
                    </a:moveTo>
                    <a:cubicBezTo>
                      <a:pt x="26" y="1"/>
                      <a:pt x="1" y="19"/>
                      <a:pt x="6" y="52"/>
                    </a:cubicBezTo>
                    <a:cubicBezTo>
                      <a:pt x="23" y="161"/>
                      <a:pt x="42" y="273"/>
                      <a:pt x="59" y="382"/>
                    </a:cubicBezTo>
                    <a:cubicBezTo>
                      <a:pt x="64" y="412"/>
                      <a:pt x="88" y="427"/>
                      <a:pt x="112" y="427"/>
                    </a:cubicBezTo>
                    <a:cubicBezTo>
                      <a:pt x="138" y="427"/>
                      <a:pt x="164" y="409"/>
                      <a:pt x="159" y="376"/>
                    </a:cubicBezTo>
                    <a:cubicBezTo>
                      <a:pt x="142" y="263"/>
                      <a:pt x="122" y="154"/>
                      <a:pt x="105" y="45"/>
                    </a:cubicBezTo>
                    <a:cubicBezTo>
                      <a:pt x="101" y="15"/>
                      <a:pt x="76" y="1"/>
                      <a:pt x="53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4895;p60"/>
              <p:cNvSpPr/>
              <p:nvPr/>
            </p:nvSpPr>
            <p:spPr>
              <a:xfrm>
                <a:off x="5627561" y="2075409"/>
                <a:ext cx="18299" cy="4746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28" extrusionOk="0">
                    <a:moveTo>
                      <a:pt x="51" y="0"/>
                    </a:moveTo>
                    <a:cubicBezTo>
                      <a:pt x="25" y="0"/>
                      <a:pt x="0" y="17"/>
                      <a:pt x="5" y="50"/>
                    </a:cubicBezTo>
                    <a:cubicBezTo>
                      <a:pt x="22" y="163"/>
                      <a:pt x="42" y="272"/>
                      <a:pt x="58" y="385"/>
                    </a:cubicBezTo>
                    <a:cubicBezTo>
                      <a:pt x="63" y="414"/>
                      <a:pt x="87" y="428"/>
                      <a:pt x="111" y="428"/>
                    </a:cubicBezTo>
                    <a:cubicBezTo>
                      <a:pt x="138" y="428"/>
                      <a:pt x="165" y="409"/>
                      <a:pt x="158" y="376"/>
                    </a:cubicBezTo>
                    <a:cubicBezTo>
                      <a:pt x="141" y="266"/>
                      <a:pt x="121" y="153"/>
                      <a:pt x="104" y="44"/>
                    </a:cubicBezTo>
                    <a:cubicBezTo>
                      <a:pt x="100" y="14"/>
                      <a:pt x="75" y="0"/>
                      <a:pt x="51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4896;p60"/>
              <p:cNvSpPr/>
              <p:nvPr/>
            </p:nvSpPr>
            <p:spPr>
              <a:xfrm>
                <a:off x="5550263" y="2116552"/>
                <a:ext cx="14639" cy="4802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433" extrusionOk="0">
                    <a:moveTo>
                      <a:pt x="57" y="0"/>
                    </a:moveTo>
                    <a:cubicBezTo>
                      <a:pt x="31" y="0"/>
                      <a:pt x="2" y="19"/>
                      <a:pt x="0" y="54"/>
                    </a:cubicBezTo>
                    <a:cubicBezTo>
                      <a:pt x="0" y="167"/>
                      <a:pt x="7" y="276"/>
                      <a:pt x="27" y="388"/>
                    </a:cubicBezTo>
                    <a:cubicBezTo>
                      <a:pt x="31" y="418"/>
                      <a:pt x="56" y="432"/>
                      <a:pt x="80" y="432"/>
                    </a:cubicBezTo>
                    <a:cubicBezTo>
                      <a:pt x="106" y="432"/>
                      <a:pt x="131" y="415"/>
                      <a:pt x="126" y="382"/>
                    </a:cubicBezTo>
                    <a:cubicBezTo>
                      <a:pt x="106" y="269"/>
                      <a:pt x="100" y="156"/>
                      <a:pt x="100" y="44"/>
                    </a:cubicBezTo>
                    <a:cubicBezTo>
                      <a:pt x="101" y="15"/>
                      <a:pt x="80" y="0"/>
                      <a:pt x="57" y="0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4897;p60"/>
              <p:cNvSpPr/>
              <p:nvPr/>
            </p:nvSpPr>
            <p:spPr>
              <a:xfrm>
                <a:off x="5424725" y="2016632"/>
                <a:ext cx="22845" cy="4668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21" extrusionOk="0">
                    <a:moveTo>
                      <a:pt x="63" y="1"/>
                    </a:moveTo>
                    <a:cubicBezTo>
                      <a:pt x="33" y="1"/>
                      <a:pt x="1" y="28"/>
                      <a:pt x="13" y="67"/>
                    </a:cubicBezTo>
                    <a:cubicBezTo>
                      <a:pt x="43" y="174"/>
                      <a:pt x="73" y="282"/>
                      <a:pt x="102" y="389"/>
                    </a:cubicBezTo>
                    <a:cubicBezTo>
                      <a:pt x="108" y="411"/>
                      <a:pt x="125" y="420"/>
                      <a:pt x="143" y="420"/>
                    </a:cubicBezTo>
                    <a:cubicBezTo>
                      <a:pt x="173" y="420"/>
                      <a:pt x="206" y="393"/>
                      <a:pt x="195" y="356"/>
                    </a:cubicBezTo>
                    <a:cubicBezTo>
                      <a:pt x="165" y="250"/>
                      <a:pt x="136" y="140"/>
                      <a:pt x="106" y="34"/>
                    </a:cubicBezTo>
                    <a:cubicBezTo>
                      <a:pt x="99" y="11"/>
                      <a:pt x="82" y="1"/>
                      <a:pt x="63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4898;p60"/>
              <p:cNvSpPr/>
              <p:nvPr/>
            </p:nvSpPr>
            <p:spPr>
              <a:xfrm>
                <a:off x="5464316" y="2369293"/>
                <a:ext cx="12421" cy="4779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31" extrusionOk="0">
                    <a:moveTo>
                      <a:pt x="56" y="1"/>
                    </a:moveTo>
                    <a:cubicBezTo>
                      <a:pt x="30" y="1"/>
                      <a:pt x="0" y="19"/>
                      <a:pt x="0" y="53"/>
                    </a:cubicBezTo>
                    <a:cubicBezTo>
                      <a:pt x="4" y="165"/>
                      <a:pt x="7" y="275"/>
                      <a:pt x="10" y="388"/>
                    </a:cubicBezTo>
                    <a:cubicBezTo>
                      <a:pt x="12" y="417"/>
                      <a:pt x="34" y="430"/>
                      <a:pt x="57" y="430"/>
                    </a:cubicBezTo>
                    <a:cubicBezTo>
                      <a:pt x="83" y="430"/>
                      <a:pt x="111" y="412"/>
                      <a:pt x="109" y="378"/>
                    </a:cubicBezTo>
                    <a:cubicBezTo>
                      <a:pt x="106" y="265"/>
                      <a:pt x="103" y="156"/>
                      <a:pt x="100" y="43"/>
                    </a:cubicBezTo>
                    <a:cubicBezTo>
                      <a:pt x="100" y="14"/>
                      <a:pt x="79" y="1"/>
                      <a:pt x="56" y="1"/>
                    </a:cubicBezTo>
                    <a:close/>
                  </a:path>
                </a:pathLst>
              </a:custGeom>
              <a:solidFill>
                <a:srgbClr val="FFAE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4899;p60"/>
              <p:cNvSpPr/>
              <p:nvPr/>
            </p:nvSpPr>
            <p:spPr>
              <a:xfrm>
                <a:off x="5345986" y="2673935"/>
                <a:ext cx="229341" cy="142063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281" extrusionOk="0">
                    <a:moveTo>
                      <a:pt x="1588" y="1"/>
                    </a:moveTo>
                    <a:cubicBezTo>
                      <a:pt x="1249" y="1"/>
                      <a:pt x="945" y="780"/>
                      <a:pt x="945" y="780"/>
                    </a:cubicBezTo>
                    <a:cubicBezTo>
                      <a:pt x="945" y="780"/>
                      <a:pt x="476" y="12"/>
                      <a:pt x="251" y="12"/>
                    </a:cubicBezTo>
                    <a:cubicBezTo>
                      <a:pt x="228" y="12"/>
                      <a:pt x="207" y="20"/>
                      <a:pt x="190" y="38"/>
                    </a:cubicBezTo>
                    <a:cubicBezTo>
                      <a:pt x="1" y="227"/>
                      <a:pt x="525" y="1094"/>
                      <a:pt x="902" y="1280"/>
                    </a:cubicBezTo>
                    <a:cubicBezTo>
                      <a:pt x="1462" y="1088"/>
                      <a:pt x="2067" y="207"/>
                      <a:pt x="1690" y="25"/>
                    </a:cubicBezTo>
                    <a:cubicBezTo>
                      <a:pt x="1656" y="8"/>
                      <a:pt x="1622" y="1"/>
                      <a:pt x="1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4900;p60"/>
              <p:cNvSpPr/>
              <p:nvPr/>
            </p:nvSpPr>
            <p:spPr>
              <a:xfrm>
                <a:off x="5336837" y="1800710"/>
                <a:ext cx="488958" cy="95496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8611" extrusionOk="0">
                    <a:moveTo>
                      <a:pt x="2232" y="2047"/>
                    </a:moveTo>
                    <a:cubicBezTo>
                      <a:pt x="2256" y="2047"/>
                      <a:pt x="2279" y="2064"/>
                      <a:pt x="2285" y="2094"/>
                    </a:cubicBezTo>
                    <a:cubicBezTo>
                      <a:pt x="2302" y="2203"/>
                      <a:pt x="2322" y="2312"/>
                      <a:pt x="2339" y="2425"/>
                    </a:cubicBezTo>
                    <a:cubicBezTo>
                      <a:pt x="2345" y="2458"/>
                      <a:pt x="2319" y="2475"/>
                      <a:pt x="2292" y="2475"/>
                    </a:cubicBezTo>
                    <a:cubicBezTo>
                      <a:pt x="2269" y="2475"/>
                      <a:pt x="2246" y="2462"/>
                      <a:pt x="2239" y="2431"/>
                    </a:cubicBezTo>
                    <a:cubicBezTo>
                      <a:pt x="2222" y="2322"/>
                      <a:pt x="2203" y="2210"/>
                      <a:pt x="2186" y="2101"/>
                    </a:cubicBezTo>
                    <a:cubicBezTo>
                      <a:pt x="2180" y="2067"/>
                      <a:pt x="2206" y="2047"/>
                      <a:pt x="2232" y="2047"/>
                    </a:cubicBezTo>
                    <a:close/>
                    <a:moveTo>
                      <a:pt x="2693" y="2478"/>
                    </a:moveTo>
                    <a:cubicBezTo>
                      <a:pt x="2716" y="2478"/>
                      <a:pt x="2739" y="2491"/>
                      <a:pt x="2745" y="2521"/>
                    </a:cubicBezTo>
                    <a:cubicBezTo>
                      <a:pt x="2762" y="2630"/>
                      <a:pt x="2782" y="2743"/>
                      <a:pt x="2799" y="2853"/>
                    </a:cubicBezTo>
                    <a:cubicBezTo>
                      <a:pt x="2805" y="2885"/>
                      <a:pt x="2779" y="2905"/>
                      <a:pt x="2753" y="2905"/>
                    </a:cubicBezTo>
                    <a:cubicBezTo>
                      <a:pt x="2729" y="2905"/>
                      <a:pt x="2706" y="2888"/>
                      <a:pt x="2699" y="2862"/>
                    </a:cubicBezTo>
                    <a:cubicBezTo>
                      <a:pt x="2683" y="2749"/>
                      <a:pt x="2663" y="2640"/>
                      <a:pt x="2646" y="2527"/>
                    </a:cubicBezTo>
                    <a:cubicBezTo>
                      <a:pt x="2640" y="2495"/>
                      <a:pt x="2666" y="2478"/>
                      <a:pt x="2693" y="2478"/>
                    </a:cubicBezTo>
                    <a:close/>
                    <a:moveTo>
                      <a:pt x="2001" y="2849"/>
                    </a:moveTo>
                    <a:cubicBezTo>
                      <a:pt x="2024" y="2849"/>
                      <a:pt x="2047" y="2862"/>
                      <a:pt x="2044" y="2892"/>
                    </a:cubicBezTo>
                    <a:cubicBezTo>
                      <a:pt x="2044" y="3004"/>
                      <a:pt x="2050" y="3117"/>
                      <a:pt x="2070" y="3230"/>
                    </a:cubicBezTo>
                    <a:cubicBezTo>
                      <a:pt x="2077" y="3263"/>
                      <a:pt x="2050" y="3279"/>
                      <a:pt x="2024" y="3279"/>
                    </a:cubicBezTo>
                    <a:cubicBezTo>
                      <a:pt x="2001" y="3279"/>
                      <a:pt x="1974" y="3266"/>
                      <a:pt x="1971" y="3236"/>
                    </a:cubicBezTo>
                    <a:cubicBezTo>
                      <a:pt x="1951" y="3124"/>
                      <a:pt x="1944" y="3015"/>
                      <a:pt x="1944" y="2902"/>
                    </a:cubicBezTo>
                    <a:cubicBezTo>
                      <a:pt x="1948" y="2865"/>
                      <a:pt x="1974" y="2849"/>
                      <a:pt x="2001" y="2849"/>
                    </a:cubicBezTo>
                    <a:close/>
                    <a:moveTo>
                      <a:pt x="1494" y="1"/>
                    </a:moveTo>
                    <a:cubicBezTo>
                      <a:pt x="1411" y="94"/>
                      <a:pt x="1322" y="183"/>
                      <a:pt x="1243" y="250"/>
                    </a:cubicBezTo>
                    <a:cubicBezTo>
                      <a:pt x="991" y="464"/>
                      <a:pt x="693" y="484"/>
                      <a:pt x="590" y="484"/>
                    </a:cubicBezTo>
                    <a:lnTo>
                      <a:pt x="554" y="484"/>
                    </a:lnTo>
                    <a:cubicBezTo>
                      <a:pt x="554" y="484"/>
                      <a:pt x="577" y="309"/>
                      <a:pt x="619" y="71"/>
                    </a:cubicBezTo>
                    <a:lnTo>
                      <a:pt x="619" y="71"/>
                    </a:lnTo>
                    <a:cubicBezTo>
                      <a:pt x="414" y="210"/>
                      <a:pt x="0" y="568"/>
                      <a:pt x="332" y="1077"/>
                    </a:cubicBezTo>
                    <a:cubicBezTo>
                      <a:pt x="762" y="1736"/>
                      <a:pt x="1541" y="1915"/>
                      <a:pt x="1481" y="3475"/>
                    </a:cubicBezTo>
                    <a:cubicBezTo>
                      <a:pt x="1510" y="3568"/>
                      <a:pt x="1527" y="3667"/>
                      <a:pt x="1527" y="3766"/>
                    </a:cubicBezTo>
                    <a:cubicBezTo>
                      <a:pt x="1527" y="3799"/>
                      <a:pt x="1501" y="3816"/>
                      <a:pt x="1474" y="3816"/>
                    </a:cubicBezTo>
                    <a:lnTo>
                      <a:pt x="1457" y="3816"/>
                    </a:lnTo>
                    <a:cubicBezTo>
                      <a:pt x="1421" y="4256"/>
                      <a:pt x="1351" y="4786"/>
                      <a:pt x="1275" y="5329"/>
                    </a:cubicBezTo>
                    <a:cubicBezTo>
                      <a:pt x="1275" y="5389"/>
                      <a:pt x="1278" y="5445"/>
                      <a:pt x="1278" y="5505"/>
                    </a:cubicBezTo>
                    <a:cubicBezTo>
                      <a:pt x="1282" y="5531"/>
                      <a:pt x="1262" y="5548"/>
                      <a:pt x="1243" y="5555"/>
                    </a:cubicBezTo>
                    <a:cubicBezTo>
                      <a:pt x="1060" y="6853"/>
                      <a:pt x="868" y="8187"/>
                      <a:pt x="1067" y="8611"/>
                    </a:cubicBezTo>
                    <a:cubicBezTo>
                      <a:pt x="1116" y="8491"/>
                      <a:pt x="1272" y="8150"/>
                      <a:pt x="1467" y="7979"/>
                    </a:cubicBezTo>
                    <a:cubicBezTo>
                      <a:pt x="1560" y="6651"/>
                      <a:pt x="1726" y="5280"/>
                      <a:pt x="2451" y="4140"/>
                    </a:cubicBezTo>
                    <a:cubicBezTo>
                      <a:pt x="2713" y="3730"/>
                      <a:pt x="3086" y="3369"/>
                      <a:pt x="3554" y="3223"/>
                    </a:cubicBezTo>
                    <a:cubicBezTo>
                      <a:pt x="3557" y="3223"/>
                      <a:pt x="3557" y="3220"/>
                      <a:pt x="3560" y="3220"/>
                    </a:cubicBezTo>
                    <a:lnTo>
                      <a:pt x="3567" y="3220"/>
                    </a:lnTo>
                    <a:cubicBezTo>
                      <a:pt x="3702" y="3177"/>
                      <a:pt x="3845" y="3157"/>
                      <a:pt x="3988" y="3157"/>
                    </a:cubicBezTo>
                    <a:lnTo>
                      <a:pt x="3991" y="3157"/>
                    </a:lnTo>
                    <a:cubicBezTo>
                      <a:pt x="4130" y="3157"/>
                      <a:pt x="4272" y="3177"/>
                      <a:pt x="4408" y="3217"/>
                    </a:cubicBezTo>
                    <a:cubicBezTo>
                      <a:pt x="4352" y="3134"/>
                      <a:pt x="4295" y="3047"/>
                      <a:pt x="4243" y="2961"/>
                    </a:cubicBezTo>
                    <a:cubicBezTo>
                      <a:pt x="3934" y="2531"/>
                      <a:pt x="3627" y="2034"/>
                      <a:pt x="3332" y="1458"/>
                    </a:cubicBezTo>
                    <a:cubicBezTo>
                      <a:pt x="3183" y="1216"/>
                      <a:pt x="3140" y="1147"/>
                      <a:pt x="3140" y="1147"/>
                    </a:cubicBezTo>
                    <a:cubicBezTo>
                      <a:pt x="3140" y="1147"/>
                      <a:pt x="3150" y="1140"/>
                      <a:pt x="3166" y="1124"/>
                    </a:cubicBezTo>
                    <a:cubicBezTo>
                      <a:pt x="3163" y="1117"/>
                      <a:pt x="3160" y="1110"/>
                      <a:pt x="3156" y="1100"/>
                    </a:cubicBezTo>
                    <a:cubicBezTo>
                      <a:pt x="3126" y="1120"/>
                      <a:pt x="3097" y="1133"/>
                      <a:pt x="3063" y="1147"/>
                    </a:cubicBezTo>
                    <a:cubicBezTo>
                      <a:pt x="2912" y="1107"/>
                      <a:pt x="2779" y="1051"/>
                      <a:pt x="2669" y="988"/>
                    </a:cubicBezTo>
                    <a:cubicBezTo>
                      <a:pt x="2663" y="991"/>
                      <a:pt x="2656" y="991"/>
                      <a:pt x="2646" y="991"/>
                    </a:cubicBezTo>
                    <a:cubicBezTo>
                      <a:pt x="2620" y="991"/>
                      <a:pt x="2594" y="975"/>
                      <a:pt x="2597" y="941"/>
                    </a:cubicBezTo>
                    <a:cubicBezTo>
                      <a:pt x="2594" y="938"/>
                      <a:pt x="2586" y="935"/>
                      <a:pt x="2580" y="932"/>
                    </a:cubicBezTo>
                    <a:cubicBezTo>
                      <a:pt x="2570" y="975"/>
                      <a:pt x="2550" y="1014"/>
                      <a:pt x="2517" y="1051"/>
                    </a:cubicBezTo>
                    <a:cubicBezTo>
                      <a:pt x="2494" y="1077"/>
                      <a:pt x="2461" y="1097"/>
                      <a:pt x="2431" y="1114"/>
                    </a:cubicBezTo>
                    <a:cubicBezTo>
                      <a:pt x="2398" y="1120"/>
                      <a:pt x="2365" y="1137"/>
                      <a:pt x="2335" y="1140"/>
                    </a:cubicBezTo>
                    <a:cubicBezTo>
                      <a:pt x="2302" y="1144"/>
                      <a:pt x="2269" y="1147"/>
                      <a:pt x="2239" y="1147"/>
                    </a:cubicBezTo>
                    <a:cubicBezTo>
                      <a:pt x="2209" y="1147"/>
                      <a:pt x="2183" y="1144"/>
                      <a:pt x="2157" y="1144"/>
                    </a:cubicBezTo>
                    <a:cubicBezTo>
                      <a:pt x="1987" y="1127"/>
                      <a:pt x="1835" y="1080"/>
                      <a:pt x="1683" y="1025"/>
                    </a:cubicBezTo>
                    <a:lnTo>
                      <a:pt x="1683" y="1025"/>
                    </a:lnTo>
                    <a:cubicBezTo>
                      <a:pt x="1715" y="1110"/>
                      <a:pt x="1742" y="1199"/>
                      <a:pt x="1766" y="1292"/>
                    </a:cubicBezTo>
                    <a:cubicBezTo>
                      <a:pt x="1779" y="1369"/>
                      <a:pt x="1789" y="1451"/>
                      <a:pt x="1775" y="1537"/>
                    </a:cubicBezTo>
                    <a:cubicBezTo>
                      <a:pt x="1769" y="1581"/>
                      <a:pt x="1749" y="1630"/>
                      <a:pt x="1709" y="1667"/>
                    </a:cubicBezTo>
                    <a:cubicBezTo>
                      <a:pt x="1692" y="1687"/>
                      <a:pt x="1666" y="1693"/>
                      <a:pt x="1643" y="1706"/>
                    </a:cubicBezTo>
                    <a:cubicBezTo>
                      <a:pt x="1620" y="1713"/>
                      <a:pt x="1593" y="1716"/>
                      <a:pt x="1567" y="1716"/>
                    </a:cubicBezTo>
                    <a:cubicBezTo>
                      <a:pt x="1464" y="1703"/>
                      <a:pt x="1405" y="1633"/>
                      <a:pt x="1358" y="1574"/>
                    </a:cubicBezTo>
                    <a:cubicBezTo>
                      <a:pt x="1309" y="1514"/>
                      <a:pt x="1269" y="1448"/>
                      <a:pt x="1239" y="1378"/>
                    </a:cubicBezTo>
                    <a:cubicBezTo>
                      <a:pt x="1173" y="1243"/>
                      <a:pt x="1119" y="1104"/>
                      <a:pt x="1080" y="958"/>
                    </a:cubicBezTo>
                    <a:lnTo>
                      <a:pt x="1080" y="958"/>
                    </a:lnTo>
                    <a:cubicBezTo>
                      <a:pt x="1146" y="1091"/>
                      <a:pt x="1209" y="1226"/>
                      <a:pt x="1292" y="1349"/>
                    </a:cubicBezTo>
                    <a:cubicBezTo>
                      <a:pt x="1332" y="1408"/>
                      <a:pt x="1374" y="1468"/>
                      <a:pt x="1421" y="1521"/>
                    </a:cubicBezTo>
                    <a:cubicBezTo>
                      <a:pt x="1467" y="1574"/>
                      <a:pt x="1527" y="1617"/>
                      <a:pt x="1573" y="1617"/>
                    </a:cubicBezTo>
                    <a:cubicBezTo>
                      <a:pt x="1680" y="1617"/>
                      <a:pt x="1669" y="1451"/>
                      <a:pt x="1636" y="1323"/>
                    </a:cubicBezTo>
                    <a:cubicBezTo>
                      <a:pt x="1600" y="1187"/>
                      <a:pt x="1544" y="1051"/>
                      <a:pt x="1481" y="921"/>
                    </a:cubicBezTo>
                    <a:lnTo>
                      <a:pt x="1402" y="750"/>
                    </a:lnTo>
                    <a:lnTo>
                      <a:pt x="1402" y="750"/>
                    </a:lnTo>
                    <a:lnTo>
                      <a:pt x="1576" y="822"/>
                    </a:lnTo>
                    <a:cubicBezTo>
                      <a:pt x="1769" y="901"/>
                      <a:pt x="1974" y="971"/>
                      <a:pt x="2169" y="994"/>
                    </a:cubicBezTo>
                    <a:cubicBezTo>
                      <a:pt x="2196" y="998"/>
                      <a:pt x="2219" y="1001"/>
                      <a:pt x="2242" y="1001"/>
                    </a:cubicBezTo>
                    <a:cubicBezTo>
                      <a:pt x="2315" y="1001"/>
                      <a:pt x="2381" y="988"/>
                      <a:pt x="2418" y="951"/>
                    </a:cubicBezTo>
                    <a:cubicBezTo>
                      <a:pt x="2438" y="932"/>
                      <a:pt x="2455" y="892"/>
                      <a:pt x="2455" y="858"/>
                    </a:cubicBezTo>
                    <a:cubicBezTo>
                      <a:pt x="2458" y="849"/>
                      <a:pt x="2455" y="842"/>
                      <a:pt x="2451" y="832"/>
                    </a:cubicBezTo>
                    <a:cubicBezTo>
                      <a:pt x="2408" y="796"/>
                      <a:pt x="2368" y="756"/>
                      <a:pt x="2335" y="716"/>
                    </a:cubicBezTo>
                    <a:cubicBezTo>
                      <a:pt x="2279" y="683"/>
                      <a:pt x="2209" y="660"/>
                      <a:pt x="2143" y="637"/>
                    </a:cubicBezTo>
                    <a:cubicBezTo>
                      <a:pt x="2044" y="607"/>
                      <a:pt x="1941" y="583"/>
                      <a:pt x="1835" y="568"/>
                    </a:cubicBezTo>
                    <a:cubicBezTo>
                      <a:pt x="1626" y="528"/>
                      <a:pt x="1411" y="504"/>
                      <a:pt x="1196" y="484"/>
                    </a:cubicBezTo>
                    <a:cubicBezTo>
                      <a:pt x="1305" y="478"/>
                      <a:pt x="1411" y="471"/>
                      <a:pt x="1517" y="471"/>
                    </a:cubicBezTo>
                    <a:cubicBezTo>
                      <a:pt x="1626" y="471"/>
                      <a:pt x="1735" y="478"/>
                      <a:pt x="1845" y="484"/>
                    </a:cubicBezTo>
                    <a:cubicBezTo>
                      <a:pt x="1954" y="494"/>
                      <a:pt x="2064" y="511"/>
                      <a:pt x="2169" y="534"/>
                    </a:cubicBezTo>
                    <a:cubicBezTo>
                      <a:pt x="2183" y="537"/>
                      <a:pt x="2196" y="541"/>
                      <a:pt x="2206" y="544"/>
                    </a:cubicBezTo>
                    <a:cubicBezTo>
                      <a:pt x="2153" y="452"/>
                      <a:pt x="2130" y="389"/>
                      <a:pt x="2130" y="389"/>
                    </a:cubicBezTo>
                    <a:cubicBezTo>
                      <a:pt x="2130" y="389"/>
                      <a:pt x="2160" y="339"/>
                      <a:pt x="2209" y="253"/>
                    </a:cubicBezTo>
                    <a:cubicBezTo>
                      <a:pt x="1967" y="150"/>
                      <a:pt x="1742" y="71"/>
                      <a:pt x="1530" y="7"/>
                    </a:cubicBezTo>
                    <a:lnTo>
                      <a:pt x="1527" y="7"/>
                    </a:lnTo>
                    <a:cubicBezTo>
                      <a:pt x="1517" y="4"/>
                      <a:pt x="1504" y="1"/>
                      <a:pt x="1494" y="1"/>
                    </a:cubicBezTo>
                    <a:close/>
                  </a:path>
                </a:pathLst>
              </a:custGeom>
              <a:solidFill>
                <a:srgbClr val="9D3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4901;p60"/>
              <p:cNvSpPr/>
              <p:nvPr/>
            </p:nvSpPr>
            <p:spPr>
              <a:xfrm>
                <a:off x="5452893" y="1791283"/>
                <a:ext cx="7874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133" extrusionOk="0">
                    <a:moveTo>
                      <a:pt x="47" y="0"/>
                    </a:moveTo>
                    <a:cubicBezTo>
                      <a:pt x="21" y="80"/>
                      <a:pt x="1" y="132"/>
                      <a:pt x="1" y="132"/>
                    </a:cubicBezTo>
                    <a:cubicBezTo>
                      <a:pt x="1" y="132"/>
                      <a:pt x="24" y="89"/>
                      <a:pt x="64" y="23"/>
                    </a:cubicBezTo>
                    <a:cubicBezTo>
                      <a:pt x="64" y="23"/>
                      <a:pt x="67" y="17"/>
                      <a:pt x="70" y="3"/>
                    </a:cubicBezTo>
                    <a:cubicBezTo>
                      <a:pt x="64" y="3"/>
                      <a:pt x="53" y="3"/>
                      <a:pt x="47" y="0"/>
                    </a:cubicBezTo>
                    <a:close/>
                  </a:path>
                </a:pathLst>
              </a:custGeom>
              <a:solidFill>
                <a:srgbClr val="F45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4902;p60"/>
              <p:cNvSpPr/>
              <p:nvPr/>
            </p:nvSpPr>
            <p:spPr>
              <a:xfrm>
                <a:off x="5510229" y="2765205"/>
                <a:ext cx="65431" cy="410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7" extrusionOk="0">
                    <a:moveTo>
                      <a:pt x="33" y="0"/>
                    </a:moveTo>
                    <a:cubicBezTo>
                      <a:pt x="24" y="13"/>
                      <a:pt x="13" y="26"/>
                      <a:pt x="1" y="37"/>
                    </a:cubicBezTo>
                    <a:cubicBezTo>
                      <a:pt x="166" y="37"/>
                      <a:pt x="368" y="33"/>
                      <a:pt x="589" y="17"/>
                    </a:cubicBezTo>
                    <a:cubicBezTo>
                      <a:pt x="589" y="13"/>
                      <a:pt x="586" y="7"/>
                      <a:pt x="586" y="3"/>
                    </a:cubicBezTo>
                    <a:cubicBezTo>
                      <a:pt x="504" y="7"/>
                      <a:pt x="418" y="7"/>
                      <a:pt x="331" y="7"/>
                    </a:cubicBezTo>
                    <a:cubicBezTo>
                      <a:pt x="232" y="7"/>
                      <a:pt x="132" y="7"/>
                      <a:pt x="33" y="0"/>
                    </a:cubicBezTo>
                    <a:close/>
                  </a:path>
                </a:pathLst>
              </a:custGeom>
              <a:solidFill>
                <a:srgbClr val="7D8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4903;p60"/>
              <p:cNvSpPr/>
              <p:nvPr/>
            </p:nvSpPr>
            <p:spPr>
              <a:xfrm>
                <a:off x="5776832" y="2675488"/>
                <a:ext cx="145944" cy="60330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544" extrusionOk="0">
                    <a:moveTo>
                      <a:pt x="1315" y="1"/>
                    </a:moveTo>
                    <a:cubicBezTo>
                      <a:pt x="918" y="203"/>
                      <a:pt x="477" y="382"/>
                      <a:pt x="1" y="521"/>
                    </a:cubicBezTo>
                    <a:cubicBezTo>
                      <a:pt x="1" y="531"/>
                      <a:pt x="4" y="537"/>
                      <a:pt x="7" y="544"/>
                    </a:cubicBezTo>
                    <a:cubicBezTo>
                      <a:pt x="163" y="504"/>
                      <a:pt x="311" y="455"/>
                      <a:pt x="454" y="401"/>
                    </a:cubicBezTo>
                    <a:cubicBezTo>
                      <a:pt x="749" y="285"/>
                      <a:pt x="1037" y="150"/>
                      <a:pt x="1315" y="1"/>
                    </a:cubicBezTo>
                    <a:close/>
                  </a:path>
                </a:pathLst>
              </a:custGeom>
              <a:solidFill>
                <a:srgbClr val="7D8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4904;p60"/>
              <p:cNvSpPr/>
              <p:nvPr/>
            </p:nvSpPr>
            <p:spPr>
              <a:xfrm>
                <a:off x="5575216" y="2733155"/>
                <a:ext cx="202393" cy="3393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306" extrusionOk="0">
                    <a:moveTo>
                      <a:pt x="1819" y="1"/>
                    </a:moveTo>
                    <a:cubicBezTo>
                      <a:pt x="1259" y="163"/>
                      <a:pt x="650" y="269"/>
                      <a:pt x="0" y="292"/>
                    </a:cubicBezTo>
                    <a:cubicBezTo>
                      <a:pt x="0" y="296"/>
                      <a:pt x="3" y="302"/>
                      <a:pt x="3" y="306"/>
                    </a:cubicBezTo>
                    <a:cubicBezTo>
                      <a:pt x="547" y="272"/>
                      <a:pt x="1223" y="193"/>
                      <a:pt x="1825" y="24"/>
                    </a:cubicBezTo>
                    <a:cubicBezTo>
                      <a:pt x="1822" y="17"/>
                      <a:pt x="1819" y="11"/>
                      <a:pt x="1819" y="1"/>
                    </a:cubicBezTo>
                    <a:close/>
                  </a:path>
                </a:pathLst>
              </a:custGeom>
              <a:solidFill>
                <a:srgbClr val="2D65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4905;p60"/>
              <p:cNvSpPr/>
              <p:nvPr/>
            </p:nvSpPr>
            <p:spPr>
              <a:xfrm>
                <a:off x="5497364" y="2150710"/>
                <a:ext cx="790828" cy="615273"/>
              </a:xfrm>
              <a:custGeom>
                <a:avLst/>
                <a:gdLst/>
                <a:ahLst/>
                <a:cxnLst/>
                <a:rect l="l" t="t" r="r" b="b"/>
                <a:pathLst>
                  <a:path w="7131" h="5548" extrusionOk="0">
                    <a:moveTo>
                      <a:pt x="1550" y="2590"/>
                    </a:moveTo>
                    <a:cubicBezTo>
                      <a:pt x="1656" y="2590"/>
                      <a:pt x="1739" y="2756"/>
                      <a:pt x="1739" y="2965"/>
                    </a:cubicBezTo>
                    <a:cubicBezTo>
                      <a:pt x="1739" y="3034"/>
                      <a:pt x="1729" y="3100"/>
                      <a:pt x="1712" y="3154"/>
                    </a:cubicBezTo>
                    <a:cubicBezTo>
                      <a:pt x="1798" y="3130"/>
                      <a:pt x="1898" y="3114"/>
                      <a:pt x="2004" y="3114"/>
                    </a:cubicBezTo>
                    <a:cubicBezTo>
                      <a:pt x="2096" y="3114"/>
                      <a:pt x="2196" y="3127"/>
                      <a:pt x="2302" y="3154"/>
                    </a:cubicBezTo>
                    <a:lnTo>
                      <a:pt x="1176" y="3527"/>
                    </a:lnTo>
                    <a:cubicBezTo>
                      <a:pt x="1176" y="3527"/>
                      <a:pt x="1266" y="3392"/>
                      <a:pt x="1448" y="3276"/>
                    </a:cubicBezTo>
                    <a:cubicBezTo>
                      <a:pt x="1398" y="3209"/>
                      <a:pt x="1365" y="3094"/>
                      <a:pt x="1365" y="2965"/>
                    </a:cubicBezTo>
                    <a:cubicBezTo>
                      <a:pt x="1365" y="2756"/>
                      <a:pt x="1448" y="2590"/>
                      <a:pt x="1550" y="2590"/>
                    </a:cubicBezTo>
                    <a:close/>
                    <a:moveTo>
                      <a:pt x="2521" y="1"/>
                    </a:moveTo>
                    <a:cubicBezTo>
                      <a:pt x="2378" y="1"/>
                      <a:pt x="2235" y="21"/>
                      <a:pt x="2100" y="64"/>
                    </a:cubicBezTo>
                    <a:lnTo>
                      <a:pt x="2093" y="64"/>
                    </a:lnTo>
                    <a:cubicBezTo>
                      <a:pt x="2090" y="64"/>
                      <a:pt x="2090" y="67"/>
                      <a:pt x="2087" y="67"/>
                    </a:cubicBezTo>
                    <a:cubicBezTo>
                      <a:pt x="1619" y="213"/>
                      <a:pt x="1246" y="574"/>
                      <a:pt x="984" y="984"/>
                    </a:cubicBezTo>
                    <a:cubicBezTo>
                      <a:pt x="259" y="2124"/>
                      <a:pt x="93" y="3495"/>
                      <a:pt x="0" y="4823"/>
                    </a:cubicBezTo>
                    <a:cubicBezTo>
                      <a:pt x="70" y="4759"/>
                      <a:pt x="146" y="4716"/>
                      <a:pt x="225" y="4716"/>
                    </a:cubicBezTo>
                    <a:cubicBezTo>
                      <a:pt x="259" y="4716"/>
                      <a:pt x="292" y="4727"/>
                      <a:pt x="325" y="4743"/>
                    </a:cubicBezTo>
                    <a:cubicBezTo>
                      <a:pt x="557" y="4855"/>
                      <a:pt x="418" y="5226"/>
                      <a:pt x="149" y="5541"/>
                    </a:cubicBezTo>
                    <a:cubicBezTo>
                      <a:pt x="248" y="5548"/>
                      <a:pt x="348" y="5548"/>
                      <a:pt x="447" y="5548"/>
                    </a:cubicBezTo>
                    <a:cubicBezTo>
                      <a:pt x="534" y="5548"/>
                      <a:pt x="620" y="5548"/>
                      <a:pt x="702" y="5544"/>
                    </a:cubicBezTo>
                    <a:cubicBezTo>
                      <a:pt x="1352" y="5521"/>
                      <a:pt x="1961" y="5415"/>
                      <a:pt x="2521" y="5253"/>
                    </a:cubicBezTo>
                    <a:cubicBezTo>
                      <a:pt x="2997" y="5114"/>
                      <a:pt x="3438" y="4935"/>
                      <a:pt x="3835" y="4733"/>
                    </a:cubicBezTo>
                    <a:cubicBezTo>
                      <a:pt x="4763" y="4223"/>
                      <a:pt x="5547" y="3544"/>
                      <a:pt x="5868" y="2965"/>
                    </a:cubicBezTo>
                    <a:cubicBezTo>
                      <a:pt x="5925" y="2971"/>
                      <a:pt x="5981" y="2975"/>
                      <a:pt x="6030" y="2975"/>
                    </a:cubicBezTo>
                    <a:cubicBezTo>
                      <a:pt x="6219" y="2975"/>
                      <a:pt x="6385" y="2935"/>
                      <a:pt x="6527" y="2879"/>
                    </a:cubicBezTo>
                    <a:cubicBezTo>
                      <a:pt x="6603" y="2845"/>
                      <a:pt x="6680" y="2802"/>
                      <a:pt x="6750" y="2760"/>
                    </a:cubicBezTo>
                    <a:cubicBezTo>
                      <a:pt x="7008" y="2584"/>
                      <a:pt x="7130" y="2359"/>
                      <a:pt x="7090" y="2309"/>
                    </a:cubicBezTo>
                    <a:cubicBezTo>
                      <a:pt x="7077" y="2292"/>
                      <a:pt x="7048" y="2286"/>
                      <a:pt x="7008" y="2286"/>
                    </a:cubicBezTo>
                    <a:cubicBezTo>
                      <a:pt x="6773" y="2286"/>
                      <a:pt x="6149" y="2494"/>
                      <a:pt x="6149" y="2494"/>
                    </a:cubicBezTo>
                    <a:cubicBezTo>
                      <a:pt x="6149" y="2494"/>
                      <a:pt x="6544" y="1713"/>
                      <a:pt x="6564" y="1451"/>
                    </a:cubicBezTo>
                    <a:cubicBezTo>
                      <a:pt x="6560" y="1412"/>
                      <a:pt x="6551" y="1381"/>
                      <a:pt x="6527" y="1369"/>
                    </a:cubicBezTo>
                    <a:cubicBezTo>
                      <a:pt x="6339" y="1369"/>
                      <a:pt x="5776" y="2121"/>
                      <a:pt x="5776" y="2121"/>
                    </a:cubicBezTo>
                    <a:cubicBezTo>
                      <a:pt x="5776" y="2121"/>
                      <a:pt x="6044" y="1315"/>
                      <a:pt x="6014" y="1067"/>
                    </a:cubicBezTo>
                    <a:cubicBezTo>
                      <a:pt x="6004" y="1031"/>
                      <a:pt x="5987" y="1008"/>
                      <a:pt x="5964" y="994"/>
                    </a:cubicBezTo>
                    <a:cubicBezTo>
                      <a:pt x="5776" y="994"/>
                      <a:pt x="5212" y="2121"/>
                      <a:pt x="5212" y="2121"/>
                    </a:cubicBezTo>
                    <a:cubicBezTo>
                      <a:pt x="5212" y="2121"/>
                      <a:pt x="5110" y="2070"/>
                      <a:pt x="4937" y="1954"/>
                    </a:cubicBezTo>
                    <a:cubicBezTo>
                      <a:pt x="4494" y="1673"/>
                      <a:pt x="3606" y="1031"/>
                      <a:pt x="2941" y="61"/>
                    </a:cubicBezTo>
                    <a:cubicBezTo>
                      <a:pt x="2805" y="21"/>
                      <a:pt x="2663" y="1"/>
                      <a:pt x="2524" y="1"/>
                    </a:cubicBezTo>
                    <a:close/>
                  </a:path>
                </a:pathLst>
              </a:custGeom>
              <a:solidFill>
                <a:srgbClr val="F4C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906;p60"/>
              <p:cNvSpPr/>
              <p:nvPr/>
            </p:nvSpPr>
            <p:spPr>
              <a:xfrm>
                <a:off x="5648743" y="2437940"/>
                <a:ext cx="41477" cy="76188"/>
              </a:xfrm>
              <a:custGeom>
                <a:avLst/>
                <a:gdLst/>
                <a:ahLst/>
                <a:cxnLst/>
                <a:rect l="l" t="t" r="r" b="b"/>
                <a:pathLst>
                  <a:path w="374" h="687" extrusionOk="0">
                    <a:moveTo>
                      <a:pt x="185" y="0"/>
                    </a:moveTo>
                    <a:cubicBezTo>
                      <a:pt x="83" y="0"/>
                      <a:pt x="0" y="166"/>
                      <a:pt x="0" y="375"/>
                    </a:cubicBezTo>
                    <a:cubicBezTo>
                      <a:pt x="0" y="504"/>
                      <a:pt x="33" y="619"/>
                      <a:pt x="83" y="686"/>
                    </a:cubicBezTo>
                    <a:cubicBezTo>
                      <a:pt x="155" y="639"/>
                      <a:pt x="245" y="596"/>
                      <a:pt x="347" y="564"/>
                    </a:cubicBezTo>
                    <a:cubicBezTo>
                      <a:pt x="364" y="510"/>
                      <a:pt x="374" y="444"/>
                      <a:pt x="374" y="375"/>
                    </a:cubicBezTo>
                    <a:cubicBezTo>
                      <a:pt x="374" y="166"/>
                      <a:pt x="291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4907;p60"/>
              <p:cNvSpPr/>
              <p:nvPr/>
            </p:nvSpPr>
            <p:spPr>
              <a:xfrm>
                <a:off x="5627672" y="2495941"/>
                <a:ext cx="125095" cy="4602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415" extrusionOk="0">
                    <a:moveTo>
                      <a:pt x="829" y="1"/>
                    </a:moveTo>
                    <a:cubicBezTo>
                      <a:pt x="723" y="1"/>
                      <a:pt x="623" y="17"/>
                      <a:pt x="537" y="41"/>
                    </a:cubicBezTo>
                    <a:cubicBezTo>
                      <a:pt x="435" y="73"/>
                      <a:pt x="345" y="116"/>
                      <a:pt x="273" y="163"/>
                    </a:cubicBezTo>
                    <a:cubicBezTo>
                      <a:pt x="91" y="279"/>
                      <a:pt x="1" y="414"/>
                      <a:pt x="1" y="414"/>
                    </a:cubicBezTo>
                    <a:lnTo>
                      <a:pt x="1127" y="41"/>
                    </a:lnTo>
                    <a:cubicBezTo>
                      <a:pt x="1021" y="14"/>
                      <a:pt x="921" y="1"/>
                      <a:pt x="829" y="1"/>
                    </a:cubicBezTo>
                    <a:close/>
                  </a:path>
                </a:pathLst>
              </a:custGeom>
              <a:solidFill>
                <a:srgbClr val="F45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908;p60"/>
              <p:cNvSpPr/>
              <p:nvPr/>
            </p:nvSpPr>
            <p:spPr>
              <a:xfrm>
                <a:off x="5570780" y="1651660"/>
                <a:ext cx="198067" cy="276252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491" extrusionOk="0">
                    <a:moveTo>
                      <a:pt x="206" y="2060"/>
                    </a:moveTo>
                    <a:lnTo>
                      <a:pt x="206" y="2060"/>
                    </a:lnTo>
                    <a:cubicBezTo>
                      <a:pt x="239" y="2100"/>
                      <a:pt x="279" y="2140"/>
                      <a:pt x="322" y="2176"/>
                    </a:cubicBezTo>
                    <a:cubicBezTo>
                      <a:pt x="315" y="2153"/>
                      <a:pt x="299" y="2133"/>
                      <a:pt x="275" y="2110"/>
                    </a:cubicBezTo>
                    <a:cubicBezTo>
                      <a:pt x="256" y="2094"/>
                      <a:pt x="233" y="2077"/>
                      <a:pt x="206" y="2060"/>
                    </a:cubicBezTo>
                    <a:close/>
                    <a:moveTo>
                      <a:pt x="1100" y="0"/>
                    </a:moveTo>
                    <a:cubicBezTo>
                      <a:pt x="769" y="437"/>
                      <a:pt x="431" y="990"/>
                      <a:pt x="219" y="1351"/>
                    </a:cubicBezTo>
                    <a:cubicBezTo>
                      <a:pt x="176" y="1451"/>
                      <a:pt x="147" y="1544"/>
                      <a:pt x="133" y="1620"/>
                    </a:cubicBezTo>
                    <a:cubicBezTo>
                      <a:pt x="117" y="1606"/>
                      <a:pt x="100" y="1597"/>
                      <a:pt x="83" y="1587"/>
                    </a:cubicBezTo>
                    <a:cubicBezTo>
                      <a:pt x="80" y="1590"/>
                      <a:pt x="80" y="1594"/>
                      <a:pt x="80" y="1597"/>
                    </a:cubicBezTo>
                    <a:cubicBezTo>
                      <a:pt x="31" y="1683"/>
                      <a:pt x="1" y="1733"/>
                      <a:pt x="1" y="1733"/>
                    </a:cubicBezTo>
                    <a:cubicBezTo>
                      <a:pt x="1" y="1733"/>
                      <a:pt x="24" y="1796"/>
                      <a:pt x="77" y="1888"/>
                    </a:cubicBezTo>
                    <a:cubicBezTo>
                      <a:pt x="173" y="1915"/>
                      <a:pt x="272" y="1944"/>
                      <a:pt x="361" y="2014"/>
                    </a:cubicBezTo>
                    <a:cubicBezTo>
                      <a:pt x="408" y="2054"/>
                      <a:pt x="457" y="2117"/>
                      <a:pt x="461" y="2196"/>
                    </a:cubicBezTo>
                    <a:cubicBezTo>
                      <a:pt x="461" y="2222"/>
                      <a:pt x="457" y="2253"/>
                      <a:pt x="451" y="2276"/>
                    </a:cubicBezTo>
                    <a:cubicBezTo>
                      <a:pt x="457" y="2279"/>
                      <a:pt x="465" y="2282"/>
                      <a:pt x="468" y="2285"/>
                    </a:cubicBezTo>
                    <a:cubicBezTo>
                      <a:pt x="468" y="2285"/>
                      <a:pt x="468" y="2282"/>
                      <a:pt x="471" y="2279"/>
                    </a:cubicBezTo>
                    <a:cubicBezTo>
                      <a:pt x="491" y="2193"/>
                      <a:pt x="488" y="2106"/>
                      <a:pt x="454" y="2024"/>
                    </a:cubicBezTo>
                    <a:cubicBezTo>
                      <a:pt x="438" y="1987"/>
                      <a:pt x="471" y="1958"/>
                      <a:pt x="500" y="1958"/>
                    </a:cubicBezTo>
                    <a:cubicBezTo>
                      <a:pt x="520" y="1958"/>
                      <a:pt x="537" y="1967"/>
                      <a:pt x="547" y="1991"/>
                    </a:cubicBezTo>
                    <a:cubicBezTo>
                      <a:pt x="587" y="2090"/>
                      <a:pt x="593" y="2193"/>
                      <a:pt x="567" y="2299"/>
                    </a:cubicBezTo>
                    <a:cubicBezTo>
                      <a:pt x="564" y="2315"/>
                      <a:pt x="554" y="2325"/>
                      <a:pt x="540" y="2332"/>
                    </a:cubicBezTo>
                    <a:cubicBezTo>
                      <a:pt x="650" y="2395"/>
                      <a:pt x="783" y="2451"/>
                      <a:pt x="934" y="2491"/>
                    </a:cubicBezTo>
                    <a:cubicBezTo>
                      <a:pt x="968" y="2477"/>
                      <a:pt x="997" y="2464"/>
                      <a:pt x="1027" y="2444"/>
                    </a:cubicBezTo>
                    <a:cubicBezTo>
                      <a:pt x="1332" y="2269"/>
                      <a:pt x="1597" y="1842"/>
                      <a:pt x="1786" y="1351"/>
                    </a:cubicBezTo>
                    <a:cubicBezTo>
                      <a:pt x="1766" y="1024"/>
                      <a:pt x="1640" y="703"/>
                      <a:pt x="1425" y="454"/>
                    </a:cubicBezTo>
                    <a:cubicBezTo>
                      <a:pt x="1299" y="312"/>
                      <a:pt x="1143" y="183"/>
                      <a:pt x="1100" y="0"/>
                    </a:cubicBezTo>
                    <a:close/>
                  </a:path>
                </a:pathLst>
              </a:custGeom>
              <a:solidFill>
                <a:srgbClr val="9D3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909;p60"/>
              <p:cNvSpPr/>
              <p:nvPr/>
            </p:nvSpPr>
            <p:spPr>
              <a:xfrm>
                <a:off x="5692770" y="1574474"/>
                <a:ext cx="111011" cy="22712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048" extrusionOk="0">
                    <a:moveTo>
                      <a:pt x="791" y="1"/>
                    </a:moveTo>
                    <a:cubicBezTo>
                      <a:pt x="759" y="1"/>
                      <a:pt x="719" y="11"/>
                      <a:pt x="679" y="28"/>
                    </a:cubicBezTo>
                    <a:cubicBezTo>
                      <a:pt x="543" y="97"/>
                      <a:pt x="348" y="283"/>
                      <a:pt x="136" y="525"/>
                    </a:cubicBezTo>
                    <a:cubicBezTo>
                      <a:pt x="93" y="577"/>
                      <a:pt x="47" y="637"/>
                      <a:pt x="0" y="696"/>
                    </a:cubicBezTo>
                    <a:cubicBezTo>
                      <a:pt x="43" y="879"/>
                      <a:pt x="199" y="1008"/>
                      <a:pt x="325" y="1150"/>
                    </a:cubicBezTo>
                    <a:cubicBezTo>
                      <a:pt x="540" y="1399"/>
                      <a:pt x="666" y="1720"/>
                      <a:pt x="686" y="2047"/>
                    </a:cubicBezTo>
                    <a:cubicBezTo>
                      <a:pt x="771" y="1836"/>
                      <a:pt x="841" y="1610"/>
                      <a:pt x="895" y="1392"/>
                    </a:cubicBezTo>
                    <a:lnTo>
                      <a:pt x="895" y="1388"/>
                    </a:lnTo>
                    <a:cubicBezTo>
                      <a:pt x="944" y="815"/>
                      <a:pt x="997" y="485"/>
                      <a:pt x="1000" y="289"/>
                    </a:cubicBezTo>
                    <a:cubicBezTo>
                      <a:pt x="977" y="160"/>
                      <a:pt x="937" y="68"/>
                      <a:pt x="875" y="25"/>
                    </a:cubicBezTo>
                    <a:cubicBezTo>
                      <a:pt x="851" y="14"/>
                      <a:pt x="825" y="8"/>
                      <a:pt x="7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4910;p60"/>
              <p:cNvSpPr/>
              <p:nvPr/>
            </p:nvSpPr>
            <p:spPr>
              <a:xfrm>
                <a:off x="5396002" y="1657871"/>
                <a:ext cx="146277" cy="196626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773" extrusionOk="0">
                    <a:moveTo>
                      <a:pt x="610" y="1"/>
                    </a:moveTo>
                    <a:cubicBezTo>
                      <a:pt x="481" y="1"/>
                      <a:pt x="368" y="210"/>
                      <a:pt x="275" y="485"/>
                    </a:cubicBezTo>
                    <a:cubicBezTo>
                      <a:pt x="189" y="852"/>
                      <a:pt x="169" y="1295"/>
                      <a:pt x="169" y="1295"/>
                    </a:cubicBezTo>
                    <a:cubicBezTo>
                      <a:pt x="169" y="1295"/>
                      <a:pt x="129" y="1319"/>
                      <a:pt x="66" y="1359"/>
                    </a:cubicBezTo>
                    <a:cubicBezTo>
                      <a:pt x="24" y="1597"/>
                      <a:pt x="1" y="1772"/>
                      <a:pt x="1" y="1772"/>
                    </a:cubicBezTo>
                    <a:lnTo>
                      <a:pt x="37" y="1772"/>
                    </a:lnTo>
                    <a:cubicBezTo>
                      <a:pt x="140" y="1772"/>
                      <a:pt x="438" y="1752"/>
                      <a:pt x="690" y="1538"/>
                    </a:cubicBezTo>
                    <a:cubicBezTo>
                      <a:pt x="769" y="1471"/>
                      <a:pt x="858" y="1382"/>
                      <a:pt x="941" y="1289"/>
                    </a:cubicBezTo>
                    <a:cubicBezTo>
                      <a:pt x="1020" y="1196"/>
                      <a:pt x="1096" y="1097"/>
                      <a:pt x="1156" y="1001"/>
                    </a:cubicBezTo>
                    <a:cubicBezTo>
                      <a:pt x="1246" y="832"/>
                      <a:pt x="1318" y="630"/>
                      <a:pt x="1246" y="531"/>
                    </a:cubicBezTo>
                    <a:cubicBezTo>
                      <a:pt x="1229" y="511"/>
                      <a:pt x="1213" y="505"/>
                      <a:pt x="1189" y="505"/>
                    </a:cubicBezTo>
                    <a:lnTo>
                      <a:pt x="1182" y="505"/>
                    </a:lnTo>
                    <a:cubicBezTo>
                      <a:pt x="988" y="531"/>
                      <a:pt x="577" y="1226"/>
                      <a:pt x="577" y="1226"/>
                    </a:cubicBezTo>
                    <a:cubicBezTo>
                      <a:pt x="537" y="1292"/>
                      <a:pt x="514" y="1335"/>
                      <a:pt x="514" y="1335"/>
                    </a:cubicBezTo>
                    <a:cubicBezTo>
                      <a:pt x="514" y="1335"/>
                      <a:pt x="534" y="1283"/>
                      <a:pt x="560" y="1203"/>
                    </a:cubicBezTo>
                    <a:cubicBezTo>
                      <a:pt x="656" y="922"/>
                      <a:pt x="855" y="259"/>
                      <a:pt x="719" y="60"/>
                    </a:cubicBezTo>
                    <a:cubicBezTo>
                      <a:pt x="693" y="31"/>
                      <a:pt x="659" y="11"/>
                      <a:pt x="620" y="4"/>
                    </a:cubicBezTo>
                    <a:cubicBezTo>
                      <a:pt x="616" y="4"/>
                      <a:pt x="613" y="1"/>
                      <a:pt x="610" y="1"/>
                    </a:cubicBezTo>
                    <a:close/>
                  </a:path>
                </a:pathLst>
              </a:custGeom>
              <a:solidFill>
                <a:srgbClr val="9D3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4911;p60"/>
              <p:cNvSpPr/>
              <p:nvPr/>
            </p:nvSpPr>
            <p:spPr>
              <a:xfrm>
                <a:off x="5454335" y="1852944"/>
                <a:ext cx="167570" cy="138181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246" extrusionOk="0">
                    <a:moveTo>
                      <a:pt x="438" y="0"/>
                    </a:moveTo>
                    <a:cubicBezTo>
                      <a:pt x="332" y="0"/>
                      <a:pt x="226" y="7"/>
                      <a:pt x="117" y="13"/>
                    </a:cubicBezTo>
                    <a:cubicBezTo>
                      <a:pt x="332" y="33"/>
                      <a:pt x="547" y="57"/>
                      <a:pt x="756" y="97"/>
                    </a:cubicBezTo>
                    <a:cubicBezTo>
                      <a:pt x="862" y="112"/>
                      <a:pt x="965" y="136"/>
                      <a:pt x="1064" y="166"/>
                    </a:cubicBezTo>
                    <a:cubicBezTo>
                      <a:pt x="1130" y="189"/>
                      <a:pt x="1200" y="212"/>
                      <a:pt x="1256" y="245"/>
                    </a:cubicBezTo>
                    <a:cubicBezTo>
                      <a:pt x="1283" y="262"/>
                      <a:pt x="1306" y="279"/>
                      <a:pt x="1325" y="295"/>
                    </a:cubicBezTo>
                    <a:cubicBezTo>
                      <a:pt x="1349" y="318"/>
                      <a:pt x="1365" y="338"/>
                      <a:pt x="1372" y="361"/>
                    </a:cubicBezTo>
                    <a:cubicBezTo>
                      <a:pt x="1376" y="371"/>
                      <a:pt x="1379" y="378"/>
                      <a:pt x="1376" y="387"/>
                    </a:cubicBezTo>
                    <a:cubicBezTo>
                      <a:pt x="1376" y="421"/>
                      <a:pt x="1359" y="461"/>
                      <a:pt x="1339" y="480"/>
                    </a:cubicBezTo>
                    <a:cubicBezTo>
                      <a:pt x="1302" y="517"/>
                      <a:pt x="1236" y="530"/>
                      <a:pt x="1163" y="530"/>
                    </a:cubicBezTo>
                    <a:cubicBezTo>
                      <a:pt x="1140" y="530"/>
                      <a:pt x="1117" y="527"/>
                      <a:pt x="1090" y="523"/>
                    </a:cubicBezTo>
                    <a:cubicBezTo>
                      <a:pt x="895" y="500"/>
                      <a:pt x="690" y="430"/>
                      <a:pt x="497" y="351"/>
                    </a:cubicBezTo>
                    <a:lnTo>
                      <a:pt x="323" y="279"/>
                    </a:lnTo>
                    <a:lnTo>
                      <a:pt x="323" y="279"/>
                    </a:lnTo>
                    <a:lnTo>
                      <a:pt x="402" y="450"/>
                    </a:lnTo>
                    <a:cubicBezTo>
                      <a:pt x="465" y="580"/>
                      <a:pt x="521" y="716"/>
                      <a:pt x="557" y="852"/>
                    </a:cubicBezTo>
                    <a:cubicBezTo>
                      <a:pt x="590" y="980"/>
                      <a:pt x="601" y="1146"/>
                      <a:pt x="494" y="1146"/>
                    </a:cubicBezTo>
                    <a:cubicBezTo>
                      <a:pt x="448" y="1146"/>
                      <a:pt x="388" y="1103"/>
                      <a:pt x="342" y="1050"/>
                    </a:cubicBezTo>
                    <a:cubicBezTo>
                      <a:pt x="295" y="997"/>
                      <a:pt x="253" y="937"/>
                      <a:pt x="213" y="878"/>
                    </a:cubicBezTo>
                    <a:cubicBezTo>
                      <a:pt x="130" y="755"/>
                      <a:pt x="67" y="620"/>
                      <a:pt x="1" y="487"/>
                    </a:cubicBezTo>
                    <a:lnTo>
                      <a:pt x="1" y="487"/>
                    </a:lnTo>
                    <a:cubicBezTo>
                      <a:pt x="40" y="633"/>
                      <a:pt x="94" y="772"/>
                      <a:pt x="160" y="907"/>
                    </a:cubicBezTo>
                    <a:cubicBezTo>
                      <a:pt x="190" y="977"/>
                      <a:pt x="230" y="1043"/>
                      <a:pt x="279" y="1103"/>
                    </a:cubicBezTo>
                    <a:cubicBezTo>
                      <a:pt x="326" y="1162"/>
                      <a:pt x="385" y="1232"/>
                      <a:pt x="488" y="1245"/>
                    </a:cubicBezTo>
                    <a:cubicBezTo>
                      <a:pt x="514" y="1245"/>
                      <a:pt x="541" y="1242"/>
                      <a:pt x="564" y="1235"/>
                    </a:cubicBezTo>
                    <a:cubicBezTo>
                      <a:pt x="587" y="1222"/>
                      <a:pt x="613" y="1216"/>
                      <a:pt x="630" y="1196"/>
                    </a:cubicBezTo>
                    <a:cubicBezTo>
                      <a:pt x="670" y="1159"/>
                      <a:pt x="690" y="1110"/>
                      <a:pt x="696" y="1066"/>
                    </a:cubicBezTo>
                    <a:cubicBezTo>
                      <a:pt x="710" y="980"/>
                      <a:pt x="700" y="898"/>
                      <a:pt x="687" y="821"/>
                    </a:cubicBezTo>
                    <a:cubicBezTo>
                      <a:pt x="663" y="728"/>
                      <a:pt x="636" y="639"/>
                      <a:pt x="604" y="554"/>
                    </a:cubicBezTo>
                    <a:lnTo>
                      <a:pt x="604" y="554"/>
                    </a:lnTo>
                    <a:cubicBezTo>
                      <a:pt x="756" y="609"/>
                      <a:pt x="908" y="656"/>
                      <a:pt x="1078" y="673"/>
                    </a:cubicBezTo>
                    <a:cubicBezTo>
                      <a:pt x="1104" y="673"/>
                      <a:pt x="1130" y="676"/>
                      <a:pt x="1160" y="676"/>
                    </a:cubicBezTo>
                    <a:cubicBezTo>
                      <a:pt x="1190" y="676"/>
                      <a:pt x="1223" y="673"/>
                      <a:pt x="1256" y="669"/>
                    </a:cubicBezTo>
                    <a:cubicBezTo>
                      <a:pt x="1286" y="666"/>
                      <a:pt x="1319" y="649"/>
                      <a:pt x="1352" y="643"/>
                    </a:cubicBezTo>
                    <a:cubicBezTo>
                      <a:pt x="1382" y="626"/>
                      <a:pt x="1415" y="606"/>
                      <a:pt x="1438" y="580"/>
                    </a:cubicBezTo>
                    <a:cubicBezTo>
                      <a:pt x="1471" y="543"/>
                      <a:pt x="1491" y="504"/>
                      <a:pt x="1501" y="461"/>
                    </a:cubicBezTo>
                    <a:cubicBezTo>
                      <a:pt x="1507" y="438"/>
                      <a:pt x="1511" y="407"/>
                      <a:pt x="1511" y="381"/>
                    </a:cubicBezTo>
                    <a:cubicBezTo>
                      <a:pt x="1507" y="302"/>
                      <a:pt x="1458" y="239"/>
                      <a:pt x="1411" y="199"/>
                    </a:cubicBezTo>
                    <a:cubicBezTo>
                      <a:pt x="1322" y="129"/>
                      <a:pt x="1223" y="100"/>
                      <a:pt x="1127" y="73"/>
                    </a:cubicBezTo>
                    <a:cubicBezTo>
                      <a:pt x="1117" y="70"/>
                      <a:pt x="1104" y="66"/>
                      <a:pt x="1090" y="63"/>
                    </a:cubicBezTo>
                    <a:cubicBezTo>
                      <a:pt x="985" y="40"/>
                      <a:pt x="875" y="23"/>
                      <a:pt x="766" y="13"/>
                    </a:cubicBezTo>
                    <a:cubicBezTo>
                      <a:pt x="656" y="7"/>
                      <a:pt x="547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4912;p60"/>
              <p:cNvSpPr/>
              <p:nvPr/>
            </p:nvSpPr>
            <p:spPr>
              <a:xfrm>
                <a:off x="5496255" y="2185976"/>
                <a:ext cx="7874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71" h="342" extrusionOk="0">
                    <a:moveTo>
                      <a:pt x="24" y="1"/>
                    </a:moveTo>
                    <a:cubicBezTo>
                      <a:pt x="20" y="107"/>
                      <a:pt x="10" y="219"/>
                      <a:pt x="0" y="342"/>
                    </a:cubicBezTo>
                    <a:lnTo>
                      <a:pt x="17" y="342"/>
                    </a:lnTo>
                    <a:cubicBezTo>
                      <a:pt x="44" y="342"/>
                      <a:pt x="70" y="325"/>
                      <a:pt x="70" y="292"/>
                    </a:cubicBezTo>
                    <a:cubicBezTo>
                      <a:pt x="70" y="193"/>
                      <a:pt x="53" y="94"/>
                      <a:pt x="24" y="1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4913;p60"/>
              <p:cNvSpPr/>
              <p:nvPr/>
            </p:nvSpPr>
            <p:spPr>
              <a:xfrm>
                <a:off x="5619243" y="1868691"/>
                <a:ext cx="17411" cy="42031"/>
              </a:xfrm>
              <a:custGeom>
                <a:avLst/>
                <a:gdLst/>
                <a:ahLst/>
                <a:cxnLst/>
                <a:rect l="l" t="t" r="r" b="b"/>
                <a:pathLst>
                  <a:path w="157" h="379" extrusionOk="0">
                    <a:moveTo>
                      <a:pt x="63" y="1"/>
                    </a:moveTo>
                    <a:cubicBezTo>
                      <a:pt x="34" y="1"/>
                      <a:pt x="1" y="30"/>
                      <a:pt x="17" y="67"/>
                    </a:cubicBezTo>
                    <a:cubicBezTo>
                      <a:pt x="51" y="149"/>
                      <a:pt x="54" y="236"/>
                      <a:pt x="34" y="322"/>
                    </a:cubicBezTo>
                    <a:cubicBezTo>
                      <a:pt x="31" y="325"/>
                      <a:pt x="31" y="328"/>
                      <a:pt x="31" y="328"/>
                    </a:cubicBezTo>
                    <a:cubicBezTo>
                      <a:pt x="28" y="362"/>
                      <a:pt x="54" y="378"/>
                      <a:pt x="80" y="378"/>
                    </a:cubicBezTo>
                    <a:cubicBezTo>
                      <a:pt x="90" y="378"/>
                      <a:pt x="97" y="378"/>
                      <a:pt x="103" y="375"/>
                    </a:cubicBezTo>
                    <a:cubicBezTo>
                      <a:pt x="117" y="368"/>
                      <a:pt x="127" y="358"/>
                      <a:pt x="130" y="342"/>
                    </a:cubicBezTo>
                    <a:cubicBezTo>
                      <a:pt x="156" y="236"/>
                      <a:pt x="150" y="133"/>
                      <a:pt x="110" y="34"/>
                    </a:cubicBezTo>
                    <a:cubicBezTo>
                      <a:pt x="100" y="10"/>
                      <a:pt x="83" y="1"/>
                      <a:pt x="63" y="1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4914;p60"/>
              <p:cNvSpPr/>
              <p:nvPr/>
            </p:nvSpPr>
            <p:spPr>
              <a:xfrm>
                <a:off x="5576325" y="2027722"/>
                <a:ext cx="18409" cy="4757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429" extrusionOk="0">
                    <a:moveTo>
                      <a:pt x="53" y="0"/>
                    </a:moveTo>
                    <a:cubicBezTo>
                      <a:pt x="27" y="0"/>
                      <a:pt x="1" y="20"/>
                      <a:pt x="7" y="54"/>
                    </a:cubicBezTo>
                    <a:cubicBezTo>
                      <a:pt x="24" y="163"/>
                      <a:pt x="43" y="275"/>
                      <a:pt x="60" y="384"/>
                    </a:cubicBezTo>
                    <a:cubicBezTo>
                      <a:pt x="67" y="415"/>
                      <a:pt x="90" y="428"/>
                      <a:pt x="113" y="428"/>
                    </a:cubicBezTo>
                    <a:cubicBezTo>
                      <a:pt x="140" y="428"/>
                      <a:pt x="166" y="411"/>
                      <a:pt x="160" y="378"/>
                    </a:cubicBezTo>
                    <a:cubicBezTo>
                      <a:pt x="143" y="265"/>
                      <a:pt x="123" y="156"/>
                      <a:pt x="106" y="47"/>
                    </a:cubicBezTo>
                    <a:cubicBezTo>
                      <a:pt x="100" y="17"/>
                      <a:pt x="77" y="0"/>
                      <a:pt x="53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4915;p60"/>
              <p:cNvSpPr/>
              <p:nvPr/>
            </p:nvSpPr>
            <p:spPr>
              <a:xfrm>
                <a:off x="5627339" y="2075520"/>
                <a:ext cx="18520" cy="47354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27" extrusionOk="0">
                    <a:moveTo>
                      <a:pt x="54" y="0"/>
                    </a:moveTo>
                    <a:cubicBezTo>
                      <a:pt x="27" y="0"/>
                      <a:pt x="1" y="17"/>
                      <a:pt x="7" y="49"/>
                    </a:cubicBezTo>
                    <a:cubicBezTo>
                      <a:pt x="24" y="162"/>
                      <a:pt x="44" y="271"/>
                      <a:pt x="60" y="384"/>
                    </a:cubicBezTo>
                    <a:cubicBezTo>
                      <a:pt x="67" y="410"/>
                      <a:pt x="90" y="427"/>
                      <a:pt x="114" y="427"/>
                    </a:cubicBezTo>
                    <a:cubicBezTo>
                      <a:pt x="140" y="427"/>
                      <a:pt x="166" y="407"/>
                      <a:pt x="160" y="375"/>
                    </a:cubicBezTo>
                    <a:cubicBezTo>
                      <a:pt x="143" y="265"/>
                      <a:pt x="123" y="152"/>
                      <a:pt x="106" y="43"/>
                    </a:cubicBezTo>
                    <a:cubicBezTo>
                      <a:pt x="100" y="13"/>
                      <a:pt x="77" y="0"/>
                      <a:pt x="54" y="0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4916;p60"/>
              <p:cNvSpPr/>
              <p:nvPr/>
            </p:nvSpPr>
            <p:spPr>
              <a:xfrm>
                <a:off x="5550263" y="2116552"/>
                <a:ext cx="14861" cy="4790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32" extrusionOk="0">
                    <a:moveTo>
                      <a:pt x="57" y="1"/>
                    </a:moveTo>
                    <a:cubicBezTo>
                      <a:pt x="30" y="1"/>
                      <a:pt x="4" y="17"/>
                      <a:pt x="0" y="54"/>
                    </a:cubicBezTo>
                    <a:cubicBezTo>
                      <a:pt x="0" y="167"/>
                      <a:pt x="7" y="276"/>
                      <a:pt x="27" y="388"/>
                    </a:cubicBezTo>
                    <a:cubicBezTo>
                      <a:pt x="30" y="418"/>
                      <a:pt x="57" y="431"/>
                      <a:pt x="80" y="431"/>
                    </a:cubicBezTo>
                    <a:cubicBezTo>
                      <a:pt x="106" y="431"/>
                      <a:pt x="133" y="415"/>
                      <a:pt x="126" y="382"/>
                    </a:cubicBezTo>
                    <a:cubicBezTo>
                      <a:pt x="106" y="269"/>
                      <a:pt x="100" y="156"/>
                      <a:pt x="100" y="44"/>
                    </a:cubicBezTo>
                    <a:cubicBezTo>
                      <a:pt x="103" y="14"/>
                      <a:pt x="80" y="1"/>
                      <a:pt x="57" y="1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4917;p60"/>
              <p:cNvSpPr/>
              <p:nvPr/>
            </p:nvSpPr>
            <p:spPr>
              <a:xfrm>
                <a:off x="5472412" y="2391584"/>
                <a:ext cx="4547" cy="25174"/>
              </a:xfrm>
              <a:custGeom>
                <a:avLst/>
                <a:gdLst/>
                <a:ahLst/>
                <a:cxnLst/>
                <a:rect l="l" t="t" r="r" b="b"/>
                <a:pathLst>
                  <a:path w="41" h="227" extrusionOk="0">
                    <a:moveTo>
                      <a:pt x="33" y="1"/>
                    </a:moveTo>
                    <a:cubicBezTo>
                      <a:pt x="24" y="77"/>
                      <a:pt x="10" y="150"/>
                      <a:pt x="1" y="227"/>
                    </a:cubicBezTo>
                    <a:cubicBezTo>
                      <a:pt x="20" y="220"/>
                      <a:pt x="40" y="203"/>
                      <a:pt x="36" y="177"/>
                    </a:cubicBezTo>
                    <a:cubicBezTo>
                      <a:pt x="36" y="117"/>
                      <a:pt x="33" y="61"/>
                      <a:pt x="33" y="1"/>
                    </a:cubicBezTo>
                    <a:close/>
                  </a:path>
                </a:pathLst>
              </a:custGeom>
              <a:solidFill>
                <a:srgbClr val="FD9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4918;p60"/>
              <p:cNvSpPr/>
              <p:nvPr/>
            </p:nvSpPr>
            <p:spPr>
              <a:xfrm>
                <a:off x="5452893" y="2673713"/>
                <a:ext cx="106242" cy="95596"/>
              </a:xfrm>
              <a:custGeom>
                <a:avLst/>
                <a:gdLst/>
                <a:ahLst/>
                <a:cxnLst/>
                <a:rect l="l" t="t" r="r" b="b"/>
                <a:pathLst>
                  <a:path w="958" h="862" extrusionOk="0">
                    <a:moveTo>
                      <a:pt x="626" y="0"/>
                    </a:moveTo>
                    <a:cubicBezTo>
                      <a:pt x="547" y="0"/>
                      <a:pt x="471" y="43"/>
                      <a:pt x="401" y="107"/>
                    </a:cubicBezTo>
                    <a:cubicBezTo>
                      <a:pt x="206" y="278"/>
                      <a:pt x="50" y="619"/>
                      <a:pt x="1" y="739"/>
                    </a:cubicBezTo>
                    <a:cubicBezTo>
                      <a:pt x="18" y="778"/>
                      <a:pt x="37" y="808"/>
                      <a:pt x="64" y="832"/>
                    </a:cubicBezTo>
                    <a:cubicBezTo>
                      <a:pt x="80" y="848"/>
                      <a:pt x="246" y="862"/>
                      <a:pt x="501" y="862"/>
                    </a:cubicBezTo>
                    <a:lnTo>
                      <a:pt x="518" y="862"/>
                    </a:lnTo>
                    <a:cubicBezTo>
                      <a:pt x="530" y="851"/>
                      <a:pt x="541" y="838"/>
                      <a:pt x="550" y="825"/>
                    </a:cubicBezTo>
                    <a:cubicBezTo>
                      <a:pt x="819" y="510"/>
                      <a:pt x="958" y="139"/>
                      <a:pt x="726" y="27"/>
                    </a:cubicBezTo>
                    <a:cubicBezTo>
                      <a:pt x="693" y="11"/>
                      <a:pt x="660" y="0"/>
                      <a:pt x="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 descr="Pin on Ms. Capozzi's Art Room">
            <a:extLst>
              <a:ext uri="{FF2B5EF4-FFF2-40B4-BE49-F238E27FC236}">
                <a16:creationId xmlns:a16="http://schemas.microsoft.com/office/drawing/2014/main" id="{C712F09E-AC58-4716-A958-58B4E58F5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2" t="-456" r="1872" b="6341"/>
          <a:stretch/>
        </p:blipFill>
        <p:spPr bwMode="auto">
          <a:xfrm>
            <a:off x="3859596" y="243030"/>
            <a:ext cx="3654782" cy="25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0"/>
    </mc:Choice>
    <mc:Fallback xmlns="">
      <p:transition spd="slow" advTm="1062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.7|5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|6.6|12.9"/>
</p:tagLst>
</file>

<file path=ppt/theme/theme1.xml><?xml version="1.0" encoding="utf-8"?>
<a:theme xmlns:a="http://schemas.openxmlformats.org/drawingml/2006/main" name="Christmas presents by Slidesgo">
  <a:themeElements>
    <a:clrScheme name="Simple Light">
      <a:dk1>
        <a:srgbClr val="082F3D"/>
      </a:dk1>
      <a:lt1>
        <a:srgbClr val="144055"/>
      </a:lt1>
      <a:dk2>
        <a:srgbClr val="F3F3F3"/>
      </a:dk2>
      <a:lt2>
        <a:srgbClr val="F2E394"/>
      </a:lt2>
      <a:accent1>
        <a:srgbClr val="EA843F"/>
      </a:accent1>
      <a:accent2>
        <a:srgbClr val="ED472F"/>
      </a:accent2>
      <a:accent3>
        <a:srgbClr val="D96459"/>
      </a:accent3>
      <a:accent4>
        <a:srgbClr val="A13939"/>
      </a:accent4>
      <a:accent5>
        <a:srgbClr val="82C6AF"/>
      </a:accent5>
      <a:accent6>
        <a:srgbClr val="69B79B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200</Words>
  <Application>Microsoft Office PowerPoint</Application>
  <PresentationFormat>Diaprojekcija na zaslonu (16:9)</PresentationFormat>
  <Paragraphs>35</Paragraphs>
  <Slides>9</Slides>
  <Notes>4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Bahiana</vt:lpstr>
      <vt:lpstr>Dosis ExtraLight</vt:lpstr>
      <vt:lpstr>Bookman Old Style</vt:lpstr>
      <vt:lpstr>Arial</vt:lpstr>
      <vt:lpstr>Christmas presents by Slidesgo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PRESENTS</dc:title>
  <dc:creator>MAJA</dc:creator>
  <cp:lastModifiedBy>Živa Podbevšek</cp:lastModifiedBy>
  <cp:revision>27</cp:revision>
  <dcterms:modified xsi:type="dcterms:W3CDTF">2021-01-11T10:18:24Z</dcterms:modified>
</cp:coreProperties>
</file>