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1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55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04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55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17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73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17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44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0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4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63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93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87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5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6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89A1-1B42-4181-97A8-BD6010D9D87A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209C8-5A5A-481C-B5C0-AEA8DB38C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2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DIRKAČ PO STRMINI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Pripravila Mojca Novak</a:t>
            </a:r>
          </a:p>
          <a:p>
            <a:r>
              <a:rPr lang="sl-SI" dirty="0" smtClean="0"/>
              <a:t>Vir: SPOZNAVAJMO ZNANOST – TEŽNOST</a:t>
            </a:r>
          </a:p>
          <a:p>
            <a:endParaRPr lang="sl-SI" sz="1400" dirty="0" smtClean="0"/>
          </a:p>
          <a:p>
            <a:pPr algn="r"/>
            <a:r>
              <a:rPr lang="sl-SI" sz="1400" dirty="0" err="1" smtClean="0"/>
              <a:t>Ardley</a:t>
            </a:r>
            <a:r>
              <a:rPr lang="sl-SI" sz="1400" dirty="0" smtClean="0"/>
              <a:t>, N. Spoznavajmo znanost</a:t>
            </a:r>
            <a:r>
              <a:rPr lang="sl-SI" sz="1400" dirty="0"/>
              <a:t>:</a:t>
            </a:r>
            <a:r>
              <a:rPr lang="sl-SI" sz="1400" dirty="0" smtClean="0"/>
              <a:t> Težnost. Ljubljana. Slovenska knjiga, 1995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5143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9"/>
    </mc:Choice>
    <mc:Fallback xmlns="">
      <p:transition spd="slow" advTm="182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46166" y="22206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chemeClr val="accent1"/>
                </a:solidFill>
              </a:rPr>
              <a:t>PRIPOMOČKI:</a:t>
            </a:r>
            <a:endParaRPr lang="sl-SI" sz="4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Podarim: Škatle od čevlj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9237" b="19086"/>
          <a:stretch/>
        </p:blipFill>
        <p:spPr bwMode="auto">
          <a:xfrm>
            <a:off x="346166" y="1397726"/>
            <a:ext cx="3417815" cy="24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s črto 1 2"/>
          <p:cNvSpPr/>
          <p:nvPr/>
        </p:nvSpPr>
        <p:spPr>
          <a:xfrm>
            <a:off x="4689565" y="720243"/>
            <a:ext cx="2728959" cy="814643"/>
          </a:xfrm>
          <a:prstGeom prst="borderCallout1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cap="all" dirty="0"/>
              <a:t>p</a:t>
            </a:r>
            <a:r>
              <a:rPr lang="sl-SI" cap="all" dirty="0" smtClean="0"/>
              <a:t>razna škatla s pokrovom</a:t>
            </a:r>
            <a:endParaRPr lang="sl-SI" cap="all" dirty="0"/>
          </a:p>
        </p:txBody>
      </p:sp>
      <p:pic>
        <p:nvPicPr>
          <p:cNvPr id="1028" name="Picture 4" descr="ŠKARJE FISKARS 21 CM KUHINJSKE - Merkur.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25965" r="15363" b="27504"/>
          <a:stretch/>
        </p:blipFill>
        <p:spPr bwMode="auto">
          <a:xfrm>
            <a:off x="2340158" y="5184447"/>
            <a:ext cx="2565644" cy="13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ek s črto 1 5"/>
          <p:cNvSpPr/>
          <p:nvPr/>
        </p:nvSpPr>
        <p:spPr>
          <a:xfrm>
            <a:off x="5526987" y="4369804"/>
            <a:ext cx="2272937" cy="814643"/>
          </a:xfrm>
          <a:prstGeom prst="borderCallout1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cap="all" dirty="0" smtClean="0"/>
              <a:t>škarje</a:t>
            </a:r>
            <a:endParaRPr lang="sl-SI" b="1" cap="all" dirty="0"/>
          </a:p>
        </p:txBody>
      </p:sp>
      <p:pic>
        <p:nvPicPr>
          <p:cNvPr id="1030" name="Picture 6" descr="Otroški avtomobilček Alfa Romeo 4C 28-592000 | BFC Sho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7" b="28490"/>
          <a:stretch/>
        </p:blipFill>
        <p:spPr bwMode="auto">
          <a:xfrm>
            <a:off x="7418524" y="3094389"/>
            <a:ext cx="2865902" cy="11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ček s črto 1 3"/>
          <p:cNvSpPr/>
          <p:nvPr/>
        </p:nvSpPr>
        <p:spPr>
          <a:xfrm>
            <a:off x="4905802" y="2155371"/>
            <a:ext cx="2965269" cy="939018"/>
          </a:xfrm>
          <a:prstGeom prst="borderCallout1">
            <a:avLst>
              <a:gd name="adj1" fmla="val 25706"/>
              <a:gd name="adj2" fmla="val 106212"/>
              <a:gd name="adj3" fmla="val 99980"/>
              <a:gd name="adj4" fmla="val 131364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cap="all" dirty="0" smtClean="0"/>
              <a:t>avtomobilček - igračo</a:t>
            </a:r>
            <a:endParaRPr lang="sl-SI" cap="all" dirty="0"/>
          </a:p>
        </p:txBody>
      </p:sp>
    </p:spTree>
    <p:extLst>
      <p:ext uri="{BB962C8B-B14F-4D97-AF65-F5344CB8AC3E}">
        <p14:creationId xmlns:p14="http://schemas.microsoft.com/office/powerpoint/2010/main" val="18668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8"/>
    </mc:Choice>
    <mc:Fallback xmlns="">
      <p:transition spd="slow" advTm="2400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188" x="2768600" y="2401888"/>
          <p14:tracePt t="10966" x="0" y="0"/>
        </p14:tracePtLst>
        <p14:tracePtLst>
          <p14:tracePt t="13404" x="8991600" y="3581400"/>
          <p14:tracePt t="13917" x="8991600" y="3589338"/>
          <p14:tracePt t="13925" x="9001125" y="3616325"/>
          <p14:tracePt t="13934" x="9001125" y="3633788"/>
          <p14:tracePt t="13951" x="9010650" y="3679825"/>
          <p14:tracePt t="13968" x="9010650" y="3732213"/>
          <p14:tracePt t="13986" x="9010650" y="3803650"/>
          <p14:tracePt t="14001" x="9010650" y="3848100"/>
          <p14:tracePt t="14018" x="9010650" y="3894138"/>
          <p14:tracePt t="14035" x="9010650" y="3929063"/>
          <p14:tracePt t="14051" x="9010650" y="3983038"/>
          <p14:tracePt t="14068" x="9010650" y="4000500"/>
          <p14:tracePt t="14085" x="9018588" y="4010025"/>
          <p14:tracePt t="14101" x="9018588" y="4017963"/>
          <p14:tracePt t="14135" x="9018588" y="4027488"/>
          <p14:tracePt t="14142" x="9028113" y="4027488"/>
          <p14:tracePt t="14152" x="9037638" y="4037013"/>
          <p14:tracePt t="14169" x="9055100" y="4044950"/>
          <p14:tracePt t="14185" x="9099550" y="4071938"/>
          <p14:tracePt t="14202" x="9188450" y="4089400"/>
          <p14:tracePt t="14220" x="9348788" y="4108450"/>
          <p14:tracePt t="14236" x="9491663" y="4108450"/>
          <p14:tracePt t="14253" x="9617075" y="4108450"/>
          <p14:tracePt t="14269" x="9769475" y="4071938"/>
          <p14:tracePt t="14286" x="9823450" y="4037013"/>
          <p14:tracePt t="14303" x="9867900" y="3973513"/>
          <p14:tracePt t="14319" x="9894888" y="3902075"/>
          <p14:tracePt t="14337" x="9894888" y="3786188"/>
          <p14:tracePt t="14353" x="9894888" y="3687763"/>
          <p14:tracePt t="14370" x="9894888" y="3643313"/>
          <p14:tracePt t="14388" x="9885363" y="3608388"/>
          <p14:tracePt t="14404" x="9867900" y="3571875"/>
          <p14:tracePt t="14421" x="9831388" y="3527425"/>
          <p14:tracePt t="14437" x="9804400" y="3500438"/>
          <p14:tracePt t="14454" x="9759950" y="3465513"/>
          <p14:tracePt t="14471" x="9715500" y="3446463"/>
          <p14:tracePt t="14488" x="9661525" y="3419475"/>
          <p14:tracePt t="14504" x="9626600" y="3411538"/>
          <p14:tracePt t="14521" x="9572625" y="3394075"/>
          <p14:tracePt t="14538" x="9518650" y="3384550"/>
          <p14:tracePt t="14541" x="9483725" y="3375025"/>
          <p14:tracePt t="14554" x="9456738" y="3375025"/>
          <p14:tracePt t="14571" x="9313863" y="3367088"/>
          <p14:tracePt t="14588" x="9224963" y="3367088"/>
          <p14:tracePt t="14605" x="9153525" y="3367088"/>
          <p14:tracePt t="14622" x="9072563" y="3375025"/>
          <p14:tracePt t="14639" x="8966200" y="3394075"/>
          <p14:tracePt t="14643" x="8939213" y="3402013"/>
          <p14:tracePt t="14655" x="8894763" y="3402013"/>
          <p14:tracePt t="14672" x="8831263" y="3419475"/>
          <p14:tracePt t="14676" x="8813800" y="3429000"/>
          <p14:tracePt t="14689" x="8759825" y="3438525"/>
          <p14:tracePt t="14705" x="8715375" y="3455988"/>
          <p14:tracePt t="14722" x="8661400" y="3482975"/>
          <p14:tracePt t="14739" x="8634413" y="3490913"/>
          <p14:tracePt t="14756" x="8599488" y="3517900"/>
          <p14:tracePt t="14761" x="8589963" y="3536950"/>
          <p14:tracePt t="14772" x="8572500" y="3536950"/>
          <p14:tracePt t="14789" x="8528050" y="3589338"/>
          <p14:tracePt t="14806" x="8501063" y="3608388"/>
          <p14:tracePt t="14823" x="8483600" y="3633788"/>
          <p14:tracePt t="14839" x="8466138" y="3652838"/>
          <p14:tracePt t="14856" x="8466138" y="3660775"/>
          <p14:tracePt t="14873" x="8466138" y="3679825"/>
          <p14:tracePt t="14876" x="8466138" y="3687763"/>
          <p14:tracePt t="14889" x="8466138" y="3697288"/>
          <p14:tracePt t="14907" x="8466138" y="3724275"/>
          <p14:tracePt t="14909" x="8466138" y="3732213"/>
          <p14:tracePt t="14923" x="8474075" y="3759200"/>
          <p14:tracePt t="14940" x="8510588" y="3813175"/>
          <p14:tracePt t="14958" x="8545513" y="3848100"/>
          <p14:tracePt t="14974" x="8582025" y="3894138"/>
          <p14:tracePt t="14990" x="8653463" y="3929063"/>
          <p14:tracePt t="15008" x="8796338" y="3990975"/>
          <p14:tracePt t="15024" x="8894763" y="4017963"/>
          <p14:tracePt t="15041" x="8991600" y="4027488"/>
          <p14:tracePt t="15057" x="9072563" y="4027488"/>
          <p14:tracePt t="15074" x="9144000" y="4027488"/>
          <p14:tracePt t="15091" x="9269413" y="4010025"/>
          <p14:tracePt t="15094" x="9323388" y="4000500"/>
          <p14:tracePt t="15107" x="9358313" y="3983038"/>
          <p14:tracePt t="15124" x="9429750" y="3956050"/>
          <p14:tracePt t="15142" x="9501188" y="3919538"/>
          <p14:tracePt t="15158" x="9555163" y="3894138"/>
          <p14:tracePt t="15174" x="9572625" y="3884613"/>
          <p14:tracePt t="15191" x="9609138" y="3867150"/>
          <p14:tracePt t="15208" x="9617075" y="3848100"/>
          <p14:tracePt t="15225" x="9617075" y="3840163"/>
          <p14:tracePt t="15241" x="9626600" y="3830638"/>
          <p14:tracePt t="15258" x="9634538" y="3822700"/>
          <p14:tracePt t="15275" x="9634538" y="3803650"/>
          <p14:tracePt t="15292" x="9634538" y="3786188"/>
          <p14:tracePt t="15309" x="9644063" y="3759200"/>
          <p14:tracePt t="15326" x="9661525" y="3741738"/>
          <p14:tracePt t="15329" x="9661525" y="3724275"/>
          <p14:tracePt t="15342" x="9661525" y="3714750"/>
          <p14:tracePt t="15360" x="9671050" y="3697288"/>
          <p14:tracePt t="15385" x="9671050" y="3687763"/>
          <p14:tracePt t="15393" x="9671050" y="3679825"/>
          <p14:tracePt t="15409" x="9671050" y="3670300"/>
          <p14:tracePt t="15426" x="9671050" y="3652838"/>
          <p14:tracePt t="15443" x="9653588" y="3633788"/>
          <p14:tracePt t="15445" x="9634538" y="3625850"/>
          <p14:tracePt t="15460" x="9609138" y="3608388"/>
          <p14:tracePt t="15478" x="9563100" y="3589338"/>
          <p14:tracePt t="15493" x="9518650" y="3581400"/>
          <p14:tracePt t="15510" x="9491663" y="3581400"/>
          <p14:tracePt t="15527" x="9447213" y="3571875"/>
          <p14:tracePt t="15544" x="9412288" y="3571875"/>
          <p14:tracePt t="15548" x="9394825" y="3571875"/>
          <p14:tracePt t="15560" x="9385300" y="3571875"/>
          <p14:tracePt t="15577" x="9323388" y="3571875"/>
          <p14:tracePt t="15594" x="9286875" y="3571875"/>
          <p14:tracePt t="15610" x="9251950" y="3581400"/>
          <p14:tracePt t="15628" x="9205913" y="3598863"/>
          <p14:tracePt t="15644" x="9180513" y="3616325"/>
          <p14:tracePt t="15661" x="9134475" y="3625850"/>
          <p14:tracePt t="15665" x="9117013" y="3643313"/>
          <p14:tracePt t="15677" x="9099550" y="3652838"/>
          <p14:tracePt t="15695" x="9045575" y="3697288"/>
          <p14:tracePt t="15712" x="9028113" y="3724275"/>
          <p14:tracePt t="15727" x="9010650" y="3741738"/>
          <p14:tracePt t="15744" x="8991600" y="3768725"/>
          <p14:tracePt t="15761" x="8983663" y="3813175"/>
          <p14:tracePt t="15779" x="8974138" y="3840163"/>
          <p14:tracePt t="15782" x="8974138" y="3848100"/>
          <p14:tracePt t="15795" x="8974138" y="3867150"/>
          <p14:tracePt t="15811" x="8974138" y="3919538"/>
          <p14:tracePt t="15829" x="8974138" y="3973513"/>
          <p14:tracePt t="15845" x="8983663" y="4010025"/>
          <p14:tracePt t="15862" x="8991600" y="4027488"/>
          <p14:tracePt t="15879" x="9001125" y="4054475"/>
          <p14:tracePt t="15895" x="9018588" y="4081463"/>
          <p14:tracePt t="15897" x="9018588" y="4089400"/>
          <p14:tracePt t="15912" x="9037638" y="4108450"/>
          <p14:tracePt t="15929" x="9072563" y="4133850"/>
          <p14:tracePt t="15946" x="9099550" y="4143375"/>
          <p14:tracePt t="15962" x="9153525" y="4160838"/>
          <p14:tracePt t="15979" x="9242425" y="4179888"/>
          <p14:tracePt t="15996" x="9367838" y="4197350"/>
          <p14:tracePt t="16013" x="9510713" y="4214813"/>
          <p14:tracePt t="16016" x="9582150" y="4224338"/>
          <p14:tracePt t="16029" x="9653588" y="4224338"/>
          <p14:tracePt t="16046" x="9777413" y="4224338"/>
          <p14:tracePt t="16049" x="9823450" y="4224338"/>
          <p14:tracePt t="16063" x="9912350" y="4224338"/>
          <p14:tracePt t="16080" x="9947275" y="4214813"/>
          <p14:tracePt t="16097" x="9956800" y="4187825"/>
          <p14:tracePt t="16114" x="9966325" y="4160838"/>
          <p14:tracePt t="16131" x="9974263" y="4071938"/>
          <p14:tracePt t="16148" x="9991725" y="4037013"/>
          <p14:tracePt t="16163" x="10001250" y="3990975"/>
          <p14:tracePt t="16180" x="10010775" y="3965575"/>
          <p14:tracePt t="16198" x="10018713" y="3929063"/>
          <p14:tracePt t="16214" x="10028238" y="3902075"/>
          <p14:tracePt t="16231" x="10037763" y="3894138"/>
          <p14:tracePt t="16247" x="10045700" y="3848100"/>
          <p14:tracePt t="16264" x="10063163" y="3813175"/>
          <p14:tracePt t="16266" x="10072688" y="3795713"/>
          <p14:tracePt t="16281" x="10072688" y="3732213"/>
          <p14:tracePt t="16298" x="10072688" y="3697288"/>
          <p14:tracePt t="16315" x="10082213" y="3652838"/>
          <p14:tracePt t="16332" x="10082213" y="3616325"/>
          <p14:tracePt t="16348" x="10082213" y="3581400"/>
          <p14:tracePt t="16365" x="10063163" y="3544888"/>
          <p14:tracePt t="16381" x="10010775" y="3500438"/>
          <p14:tracePt t="16398" x="9974263" y="3473450"/>
          <p14:tracePt t="16415" x="9920288" y="3446463"/>
          <p14:tracePt t="16432" x="9858375" y="3411538"/>
          <p14:tracePt t="16449" x="9777413" y="3394075"/>
          <p14:tracePt t="16451" x="9742488" y="3394075"/>
          <p14:tracePt t="16466" x="9715500" y="3384550"/>
          <p14:tracePt t="16482" x="9634538" y="3357563"/>
          <p14:tracePt t="16485" x="9609138" y="3348038"/>
          <p14:tracePt t="16499" x="9518650" y="3340100"/>
          <p14:tracePt t="16515" x="9456738" y="3330575"/>
          <p14:tracePt t="16532" x="9385300" y="3322638"/>
          <p14:tracePt t="16549" x="9313863" y="3322638"/>
          <p14:tracePt t="16566" x="9242425" y="3322638"/>
          <p14:tracePt t="16569" x="9215438" y="3322638"/>
          <p14:tracePt t="16582" x="9161463" y="3322638"/>
          <p14:tracePt t="16600" x="9109075" y="3322638"/>
          <p14:tracePt t="16603" x="9082088" y="3322638"/>
          <p14:tracePt t="16617" x="9037638" y="3322638"/>
          <p14:tracePt t="16633" x="8991600" y="3322638"/>
          <p14:tracePt t="16650" x="8929688" y="3330575"/>
          <p14:tracePt t="16666" x="8840788" y="3357563"/>
          <p14:tracePt t="16684" x="8769350" y="3375025"/>
          <p14:tracePt t="16687" x="8732838" y="3384550"/>
          <p14:tracePt t="16700" x="8697913" y="3402013"/>
          <p14:tracePt t="16718" x="8589963" y="3438525"/>
          <p14:tracePt t="16733" x="8510588" y="3455988"/>
          <p14:tracePt t="16750" x="8466138" y="3482975"/>
          <p14:tracePt t="16768" x="8429625" y="3490913"/>
          <p14:tracePt t="16784" x="8394700" y="3509963"/>
          <p14:tracePt t="16801" x="8367713" y="3527425"/>
          <p14:tracePt t="16803" x="8340725" y="3527425"/>
          <p14:tracePt t="16817" x="8323263" y="3536950"/>
          <p14:tracePt t="16835" x="8296275" y="3554413"/>
          <p14:tracePt t="16851" x="8269288" y="3562350"/>
          <p14:tracePt t="16868" x="8232775" y="3581400"/>
          <p14:tracePt t="16884" x="8205788" y="3598863"/>
          <p14:tracePt t="16901" x="8188325" y="3608388"/>
          <p14:tracePt t="16918" x="8170863" y="3625850"/>
          <p14:tracePt t="16935" x="8143875" y="3652838"/>
          <p14:tracePt t="16952" x="8116888" y="3670300"/>
          <p14:tracePt t="16968" x="8089900" y="3697288"/>
          <p14:tracePt t="16985" x="8072438" y="3714750"/>
          <p14:tracePt t="17002" x="8062913" y="3732213"/>
          <p14:tracePt t="17018" x="8054975" y="3741738"/>
          <p14:tracePt t="17035" x="8045450" y="3759200"/>
          <p14:tracePt t="17052" x="8045450" y="3776663"/>
          <p14:tracePt t="17070" x="8045450" y="3795713"/>
          <p14:tracePt t="17086" x="8045450" y="3822700"/>
          <p14:tracePt t="17103" x="8045450" y="3875088"/>
          <p14:tracePt t="17120" x="8062913" y="3911600"/>
          <p14:tracePt t="17138" x="8089900" y="3956050"/>
          <p14:tracePt t="17139" x="8099425" y="3983038"/>
          <p14:tracePt t="17152" x="8116888" y="4000500"/>
          <p14:tracePt t="17169" x="8188325" y="4071938"/>
          <p14:tracePt t="17186" x="8259763" y="4125913"/>
          <p14:tracePt t="17203" x="8323263" y="4179888"/>
          <p14:tracePt t="17219" x="8394700" y="4205288"/>
          <p14:tracePt t="17236" x="8474075" y="4241800"/>
          <p14:tracePt t="17253" x="8609013" y="4276725"/>
          <p14:tracePt t="17270" x="8724900" y="4295775"/>
          <p14:tracePt t="17272" x="8777288" y="4295775"/>
          <p14:tracePt t="17288" x="8894763" y="4295775"/>
          <p14:tracePt t="17303" x="9001125" y="4295775"/>
          <p14:tracePt t="17320" x="9109075" y="4295775"/>
          <p14:tracePt t="17337" x="9242425" y="4286250"/>
          <p14:tracePt t="17354" x="9331325" y="4276725"/>
          <p14:tracePt t="17357" x="9375775" y="4268788"/>
          <p14:tracePt t="17370" x="9402763" y="4259263"/>
          <p14:tracePt t="17387" x="9456738" y="4251325"/>
          <p14:tracePt t="17390" x="9474200" y="4251325"/>
          <p14:tracePt t="17404" x="9510713" y="4224338"/>
          <p14:tracePt t="17421" x="9545638" y="4224338"/>
          <p14:tracePt t="17437" x="9572625" y="4197350"/>
          <p14:tracePt t="17454" x="9590088" y="4179888"/>
          <p14:tracePt t="17471" x="9609138" y="4152900"/>
          <p14:tracePt t="17488" x="9644063" y="4108450"/>
          <p14:tracePt t="17505" x="9671050" y="4037013"/>
          <p14:tracePt t="17521" x="9688513" y="3983038"/>
          <p14:tracePt t="17538" x="9698038" y="3938588"/>
          <p14:tracePt t="17555" x="9715500" y="3875088"/>
          <p14:tracePt t="17572" x="9725025" y="3840163"/>
          <p14:tracePt t="17588" x="9732963" y="3803650"/>
          <p14:tracePt t="17605" x="9732963" y="3776663"/>
          <p14:tracePt t="17623" x="9732963" y="3732213"/>
          <p14:tracePt t="17639" x="9732963" y="3705225"/>
          <p14:tracePt t="17655" x="9725025" y="3679825"/>
          <p14:tracePt t="17672" x="9698038" y="3652838"/>
          <p14:tracePt t="17689" x="9661525" y="3616325"/>
          <p14:tracePt t="17708" x="9599613" y="3571875"/>
          <p14:tracePt t="17711" x="9572625" y="3554413"/>
          <p14:tracePt t="17723" x="9528175" y="3536950"/>
          <p14:tracePt t="17739" x="9466263" y="3517900"/>
          <p14:tracePt t="17756" x="9412288" y="3490913"/>
          <p14:tracePt t="17773" x="9331325" y="3473450"/>
          <p14:tracePt t="17789" x="9286875" y="3473450"/>
          <p14:tracePt t="17807" x="9242425" y="3465513"/>
          <p14:tracePt t="17810" x="9224963" y="3465513"/>
          <p14:tracePt t="17823" x="9205913" y="3465513"/>
          <p14:tracePt t="17840" x="9170988" y="3465513"/>
          <p14:tracePt t="17843" x="9153525" y="3465513"/>
          <p14:tracePt t="17858" x="9109075" y="3465513"/>
          <p14:tracePt t="17873" x="9037638" y="3482975"/>
          <p14:tracePt t="17891" x="8991600" y="3500438"/>
          <p14:tracePt t="17907" x="8939213" y="3509963"/>
          <p14:tracePt t="17924" x="8858250" y="3536950"/>
          <p14:tracePt t="17927" x="8831263" y="3544888"/>
          <p14:tracePt t="17940" x="8804275" y="3554413"/>
          <p14:tracePt t="17958" x="8759825" y="3571875"/>
          <p14:tracePt t="17961" x="8742363" y="3571875"/>
          <p14:tracePt t="17974" x="8705850" y="3589338"/>
          <p14:tracePt t="17991" x="8680450" y="3608388"/>
          <p14:tracePt t="18007" x="8653463" y="3616325"/>
          <p14:tracePt t="18025" x="8634413" y="3633788"/>
          <p14:tracePt t="18041" x="8609013" y="3643313"/>
          <p14:tracePt t="18058" x="8589963" y="3660775"/>
          <p14:tracePt t="18076" x="8545513" y="3687763"/>
          <p14:tracePt t="18091" x="8518525" y="3705225"/>
          <p14:tracePt t="18108" x="8501063" y="3724275"/>
          <p14:tracePt t="18125" x="8491538" y="3741738"/>
          <p14:tracePt t="18142" x="8483600" y="3759200"/>
          <p14:tracePt t="18159" x="8474075" y="3768725"/>
          <p14:tracePt t="18176" x="8474075" y="3776663"/>
          <p14:tracePt t="18179" x="8474075" y="3786188"/>
          <p14:tracePt t="18192" x="8474075" y="3795713"/>
          <p14:tracePt t="18209" x="8474075" y="3813175"/>
          <p14:tracePt t="18227" x="8474075" y="3830638"/>
          <p14:tracePt t="18243" x="8483600" y="3848100"/>
          <p14:tracePt t="18259" x="8501063" y="3867150"/>
          <p14:tracePt t="18276" x="8537575" y="3884613"/>
          <p14:tracePt t="18294" x="8634413" y="3902075"/>
          <p14:tracePt t="18310" x="8724900" y="3911600"/>
          <p14:tracePt t="18326" x="8823325" y="3919538"/>
          <p14:tracePt t="18343" x="8912225" y="3919538"/>
          <p14:tracePt t="18360" x="9010650" y="3919538"/>
          <p14:tracePt t="18378" x="9144000" y="3919538"/>
          <p14:tracePt t="18381" x="9180513" y="3919538"/>
          <p14:tracePt t="18393" x="9224963" y="3911600"/>
          <p14:tracePt t="18410" x="9277350" y="3902075"/>
          <p14:tracePt t="18413" x="9304338" y="3894138"/>
          <p14:tracePt t="18427" x="9340850" y="3875088"/>
          <p14:tracePt t="18443" x="9358313" y="3875088"/>
          <p14:tracePt t="18460" x="9367838" y="3857625"/>
          <p14:tracePt t="18477" x="9375775" y="3848100"/>
          <p14:tracePt t="18494" x="9394825" y="3822700"/>
          <p14:tracePt t="18511" x="9402763" y="3803650"/>
          <p14:tracePt t="18515" x="9412288" y="3795713"/>
          <p14:tracePt t="18527" x="9420225" y="3776663"/>
          <p14:tracePt t="18553" x="9420225" y="3768725"/>
          <p14:tracePt t="18578" x="9420225" y="3759200"/>
          <p14:tracePt t="18593" x="9420225" y="3741738"/>
          <p14:tracePt t="18600" x="9420225" y="3732213"/>
          <p14:tracePt t="18611" x="9412288" y="3714750"/>
          <p14:tracePt t="18628" x="9375775" y="3687763"/>
          <p14:tracePt t="18631" x="9358313" y="3679825"/>
          <p14:tracePt t="18645" x="9313863" y="3652838"/>
          <p14:tracePt t="18662" x="9269413" y="3633788"/>
          <p14:tracePt t="18678" x="9188450" y="3616325"/>
          <p14:tracePt t="18695" x="9117013" y="3598863"/>
          <p14:tracePt t="18712" x="9055100" y="3581400"/>
          <p14:tracePt t="18717" x="9010650" y="3581400"/>
          <p14:tracePt t="18728" x="8983663" y="3571875"/>
          <p14:tracePt t="18745" x="8920163" y="3562350"/>
          <p14:tracePt t="18748" x="8875713" y="3562350"/>
          <p14:tracePt t="18762" x="8831263" y="3562350"/>
          <p14:tracePt t="18778" x="8804275" y="3562350"/>
          <p14:tracePt t="18795" x="8777288" y="3571875"/>
          <p14:tracePt t="18812" x="8769350" y="3581400"/>
          <p14:tracePt t="18829" x="8759825" y="3589338"/>
          <p14:tracePt t="18846" x="8751888" y="3589338"/>
          <p14:tracePt t="18863" x="8742363" y="3598863"/>
          <p14:tracePt t="18879" x="8742363" y="3608388"/>
          <p14:tracePt t="18896" x="8715375" y="3625850"/>
          <p14:tracePt t="18912" x="8697913" y="3633788"/>
          <p14:tracePt t="18930" x="8688388" y="3643313"/>
          <p14:tracePt t="18946" x="8680450" y="3652838"/>
          <p14:tracePt t="19005" x="8680450" y="3660775"/>
          <p14:tracePt t="19012" x="8670925" y="3670300"/>
          <p14:tracePt t="19028" x="8670925" y="3679825"/>
          <p14:tracePt t="19037" x="8661400" y="3687763"/>
          <p14:tracePt t="19047" x="8661400" y="3697288"/>
          <p14:tracePt t="19064" x="8653463" y="3724275"/>
          <p14:tracePt t="19081" x="8626475" y="3786188"/>
          <p14:tracePt t="19097" x="8609013" y="3822700"/>
          <p14:tracePt t="19114" x="8599488" y="3848100"/>
          <p14:tracePt t="19130" x="8589963" y="3894138"/>
          <p14:tracePt t="19148" x="8582025" y="3911600"/>
          <p14:tracePt t="19164" x="8572500" y="3938588"/>
          <p14:tracePt t="19181" x="8572500" y="3956050"/>
          <p14:tracePt t="19183" x="8572500" y="3965575"/>
          <p14:tracePt t="19198" x="8572500" y="3973513"/>
          <p14:tracePt t="19481" x="8572500" y="3983038"/>
          <p14:tracePt t="19498" x="8572500" y="3990975"/>
          <p14:tracePt t="19504" x="8572500" y="4000500"/>
          <p14:tracePt t="19520" x="8562975" y="4010025"/>
          <p14:tracePt t="19533" x="8562975" y="4017963"/>
          <p14:tracePt t="19550" x="8555038" y="4037013"/>
          <p14:tracePt t="19567" x="8555038" y="4062413"/>
          <p14:tracePt t="19583" x="8555038" y="4081463"/>
          <p14:tracePt t="19600" x="8545513" y="4098925"/>
          <p14:tracePt t="19617" x="8545513" y="4125913"/>
          <p14:tracePt t="19634" x="8528050" y="4152900"/>
          <p14:tracePt t="19652" x="8510588" y="4179888"/>
          <p14:tracePt t="19667" x="8510588" y="4205288"/>
          <p14:tracePt t="19684" x="8491538" y="4214813"/>
          <p14:tracePt t="19700" x="8474075" y="4232275"/>
          <p14:tracePt t="19717" x="8456613" y="4251325"/>
          <p14:tracePt t="19734" x="8447088" y="4259263"/>
          <p14:tracePt t="19734" x="0" y="0"/>
        </p14:tracePtLst>
        <p14:tracePtLst>
          <p14:tracePt t="20933" x="5581650" y="5661025"/>
          <p14:tracePt t="21589" x="5572125" y="5661025"/>
          <p14:tracePt t="21614" x="5554663" y="5661025"/>
          <p14:tracePt t="21620" x="5537200" y="5661025"/>
          <p14:tracePt t="21629" x="5518150" y="5653088"/>
          <p14:tracePt t="21646" x="5491163" y="5653088"/>
          <p14:tracePt t="21662" x="5438775" y="5643563"/>
          <p14:tracePt t="21679" x="5348288" y="5643563"/>
          <p14:tracePt t="21683" x="5303838" y="5643563"/>
          <p14:tracePt t="21695" x="5224463" y="5643563"/>
          <p14:tracePt t="21712" x="5072063" y="5643563"/>
          <p14:tracePt t="21729" x="4973638" y="5643563"/>
          <p14:tracePt t="21746" x="4902200" y="5643563"/>
          <p14:tracePt t="21762" x="4840288" y="5643563"/>
          <p14:tracePt t="21780" x="4768850" y="5643563"/>
          <p14:tracePt t="21797" x="4732338" y="5643563"/>
          <p14:tracePt t="21813" x="4714875" y="5643563"/>
          <p14:tracePt t="21829" x="4705350" y="5643563"/>
          <p14:tracePt t="21846" x="4697413" y="5643563"/>
          <p14:tracePt t="21863" x="4679950" y="5643563"/>
          <p14:tracePt t="21880" x="4660900" y="5643563"/>
          <p14:tracePt t="21896" x="4633913" y="5643563"/>
          <p14:tracePt t="21899" x="4625975" y="5653088"/>
          <p14:tracePt t="21913" x="4616450" y="5653088"/>
          <p14:tracePt t="21931" x="4589463" y="5661025"/>
          <p14:tracePt t="21947" x="4581525" y="5661025"/>
          <p14:tracePt t="22539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52695" y="522513"/>
            <a:ext cx="884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Odreži večino enega konca ene stranice kartonske škatle. V preostali konec zareži tri reže.</a:t>
            </a:r>
            <a:endParaRPr lang="sl-SI" sz="2800" cap="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4" y="2129167"/>
            <a:ext cx="6359501" cy="4098090"/>
          </a:xfrm>
          <a:prstGeom prst="rect">
            <a:avLst/>
          </a:prstGeom>
        </p:spPr>
      </p:pic>
      <p:sp>
        <p:nvSpPr>
          <p:cNvPr id="5" name="Oblaček s črto 1 4"/>
          <p:cNvSpPr/>
          <p:nvPr/>
        </p:nvSpPr>
        <p:spPr>
          <a:xfrm>
            <a:off x="7093130" y="2144270"/>
            <a:ext cx="2534194" cy="544993"/>
          </a:xfrm>
          <a:prstGeom prst="borderCallout1">
            <a:avLst>
              <a:gd name="adj1" fmla="val 71482"/>
              <a:gd name="adj2" fmla="val -4725"/>
              <a:gd name="adj3" fmla="val 114897"/>
              <a:gd name="adj4" fmla="val -4400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VSAKA REŽA NAJ SEGA DO POLOVICE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52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0"/>
    </mc:Choice>
    <mc:Fallback xmlns="">
      <p:transition spd="slow" advTm="216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41" x="4143375" y="2286000"/>
          <p14:tracePt t="2249" x="4143375" y="2276475"/>
          <p14:tracePt t="3709" x="4143375" y="2286000"/>
          <p14:tracePt t="3716" x="4152900" y="2286000"/>
          <p14:tracePt t="3724" x="4160838" y="2295525"/>
          <p14:tracePt t="3739" x="4170363" y="2312988"/>
          <p14:tracePt t="3757" x="4197350" y="2330450"/>
          <p14:tracePt t="3772" x="4205288" y="2339975"/>
          <p14:tracePt t="3789" x="4251325" y="2366963"/>
          <p14:tracePt t="3806" x="4286250" y="2393950"/>
          <p14:tracePt t="3810" x="4322763" y="2401888"/>
          <p14:tracePt t="3823" x="4419600" y="2446338"/>
          <p14:tracePt t="3839" x="4510088" y="2482850"/>
          <p14:tracePt t="3856" x="4643438" y="2517775"/>
          <p14:tracePt t="3873" x="4776788" y="2544763"/>
          <p14:tracePt t="3890" x="4902200" y="2581275"/>
          <p14:tracePt t="3907" x="5045075" y="2616200"/>
          <p14:tracePt t="3909" x="5089525" y="2625725"/>
          <p14:tracePt t="3924" x="5133975" y="2633663"/>
          <p14:tracePt t="3942" x="5241925" y="2660650"/>
          <p14:tracePt t="3957" x="5295900" y="2679700"/>
          <p14:tracePt t="3974" x="5348288" y="2687638"/>
          <p14:tracePt t="3990" x="5384800" y="2687638"/>
          <p14:tracePt t="4007" x="5402263" y="2687638"/>
          <p14:tracePt t="4024" x="5419725" y="2697163"/>
          <p14:tracePt t="4041" x="5438775" y="2697163"/>
          <p14:tracePt t="4044" x="5446713" y="2697163"/>
          <p14:tracePt t="4057" x="5500688" y="2697163"/>
          <p14:tracePt t="4074" x="5545138" y="2697163"/>
          <p14:tracePt t="4091" x="5599113" y="2687638"/>
          <p14:tracePt t="4108" x="5643563" y="2679700"/>
          <p14:tracePt t="4124" x="5688013" y="2660650"/>
          <p14:tracePt t="4141" x="5741988" y="2652713"/>
          <p14:tracePt t="4145" x="5751513" y="2652713"/>
          <p14:tracePt t="4158" x="5751513" y="2643188"/>
          <p14:tracePt t="4161" x="5768975" y="2643188"/>
          <p14:tracePt t="4176" x="5776913" y="2643188"/>
          <p14:tracePt t="4192" x="5776913" y="2633663"/>
          <p14:tracePt t="4279" x="5786438" y="2616200"/>
          <p14:tracePt t="4284" x="5795963" y="2616200"/>
          <p14:tracePt t="4300" x="5795963" y="2608263"/>
          <p14:tracePt t="4325" x="5803900" y="2598738"/>
          <p14:tracePt t="4443" x="5803900" y="2589213"/>
          <p14:tracePt t="4489" x="5803900" y="2581275"/>
          <p14:tracePt t="4496" x="5803900" y="2571750"/>
          <p14:tracePt t="4510" x="5795963" y="2571750"/>
          <p14:tracePt t="4527" x="5786438" y="2554288"/>
          <p14:tracePt t="4544" x="5776913" y="2544763"/>
          <p14:tracePt t="4560" x="5759450" y="2527300"/>
          <p14:tracePt t="4577" x="5751513" y="2517775"/>
          <p14:tracePt t="4594" x="5732463" y="2500313"/>
          <p14:tracePt t="4610" x="5724525" y="2500313"/>
          <p14:tracePt t="4627" x="5715000" y="2490788"/>
          <p14:tracePt t="4644" x="5697538" y="2490788"/>
          <p14:tracePt t="4660" x="5688013" y="2490788"/>
          <p14:tracePt t="4678" x="5670550" y="2482850"/>
          <p14:tracePt t="4694" x="5661025" y="2482850"/>
          <p14:tracePt t="4711" x="5634038" y="2473325"/>
          <p14:tracePt t="4714" x="5626100" y="2473325"/>
          <p14:tracePt t="4728" x="5616575" y="2473325"/>
          <p14:tracePt t="4855" x="5626100" y="2482850"/>
          <p14:tracePt t="4863" x="5634038" y="2482850"/>
          <p14:tracePt t="4871" x="5661025" y="2490788"/>
          <p14:tracePt t="4879" x="5680075" y="2490788"/>
          <p14:tracePt t="4896" x="5724525" y="2500313"/>
          <p14:tracePt t="4912" x="5759450" y="2509838"/>
          <p14:tracePt t="4929" x="5803900" y="2517775"/>
          <p14:tracePt t="4946" x="5857875" y="2527300"/>
          <p14:tracePt t="4949" x="5911850" y="2536825"/>
          <p14:tracePt t="4963" x="5965825" y="2554288"/>
          <p14:tracePt t="4980" x="6018213" y="2562225"/>
          <p14:tracePt t="4996" x="6108700" y="2589213"/>
          <p14:tracePt t="5013" x="6170613" y="2608263"/>
          <p14:tracePt t="5030" x="6232525" y="2625725"/>
          <p14:tracePt t="5046" x="6251575" y="2633663"/>
          <p14:tracePt t="5064" x="6259513" y="2633663"/>
          <p14:tracePt t="5214" x="6251575" y="2625725"/>
          <p14:tracePt t="5222" x="6232525" y="2608263"/>
          <p14:tracePt t="5231" x="6205538" y="2589213"/>
          <p14:tracePt t="5248" x="6153150" y="2544763"/>
          <p14:tracePt t="5265" x="6089650" y="2517775"/>
          <p14:tracePt t="5282" x="6000750" y="2490788"/>
          <p14:tracePt t="5283" x="5973763" y="2473325"/>
          <p14:tracePt t="5298" x="5929313" y="2465388"/>
          <p14:tracePt t="5315" x="5795963" y="2446338"/>
          <p14:tracePt t="5332" x="5705475" y="2428875"/>
          <p14:tracePt t="5349" x="5661025" y="2428875"/>
          <p14:tracePt t="5367" x="5626100" y="2428875"/>
          <p14:tracePt t="5382" x="5608638" y="2428875"/>
          <p14:tracePt t="5399" x="5589588" y="2428875"/>
          <p14:tracePt t="5402" x="5581650" y="2428875"/>
          <p14:tracePt t="5416" x="5572125" y="2428875"/>
          <p14:tracePt t="5432" x="5554663" y="2428875"/>
          <p14:tracePt t="5449" x="5537200" y="2438400"/>
          <p14:tracePt t="5466" x="5510213" y="2446338"/>
          <p14:tracePt t="5483" x="5483225" y="2455863"/>
          <p14:tracePt t="5500" x="5429250" y="2473325"/>
          <p14:tracePt t="5503" x="5411788" y="2482850"/>
          <p14:tracePt t="5516" x="5384800" y="2500313"/>
          <p14:tracePt t="5534" x="5251450" y="2527300"/>
          <p14:tracePt t="5550" x="5108575" y="2562225"/>
          <p14:tracePt t="5566" x="4991100" y="2598738"/>
          <p14:tracePt t="5583" x="4867275" y="2625725"/>
          <p14:tracePt t="5600" x="4768850" y="2652713"/>
          <p14:tracePt t="5616" x="4670425" y="2670175"/>
          <p14:tracePt t="5620" x="4616450" y="2687638"/>
          <p14:tracePt t="5633" x="4589463" y="2705100"/>
          <p14:tracePt t="5650" x="4518025" y="2724150"/>
          <p14:tracePt t="5667" x="4483100" y="2741613"/>
          <p14:tracePt t="5683" x="4419600" y="2759075"/>
          <p14:tracePt t="5700" x="4330700" y="2786063"/>
          <p14:tracePt t="5717" x="4232275" y="2813050"/>
          <p14:tracePt t="5734" x="4125913" y="2840038"/>
          <p14:tracePt t="5736" x="4081463" y="2857500"/>
          <p14:tracePt t="5751" x="3956050" y="2894013"/>
          <p14:tracePt t="5767" x="3795713" y="2928938"/>
          <p14:tracePt t="5784" x="3652838" y="2965450"/>
          <p14:tracePt t="5801" x="3527425" y="3000375"/>
          <p14:tracePt t="5818" x="3394075" y="3027363"/>
          <p14:tracePt t="5835" x="3268663" y="3062288"/>
          <p14:tracePt t="5851" x="3108325" y="3098800"/>
          <p14:tracePt t="5853" x="3062288" y="3116263"/>
          <p14:tracePt t="5869" x="2973388" y="3133725"/>
          <p14:tracePt t="5885" x="2884488" y="3152775"/>
          <p14:tracePt t="5902" x="2822575" y="3160713"/>
          <p14:tracePt t="5919" x="2741613" y="3179763"/>
          <p14:tracePt t="5937" x="2616200" y="3205163"/>
          <p14:tracePt t="5952" x="2517775" y="3224213"/>
          <p14:tracePt t="5970" x="2374900" y="3259138"/>
          <p14:tracePt t="5985" x="2295525" y="3286125"/>
          <p14:tracePt t="6002" x="2179638" y="3313113"/>
          <p14:tracePt t="6019" x="2133600" y="3322638"/>
          <p14:tracePt t="6036" x="2108200" y="3330575"/>
          <p14:tracePt t="6053" x="2089150" y="3330575"/>
          <p14:tracePt t="6143" x="2089150" y="3340100"/>
          <p14:tracePt t="6191" x="2089150" y="3348038"/>
          <p14:tracePt t="6221" x="2089150" y="3357563"/>
          <p14:tracePt t="6237" x="2089150" y="3367088"/>
          <p14:tracePt t="6246" x="2098675" y="3367088"/>
          <p14:tracePt t="6260" x="2108200" y="3375025"/>
          <p14:tracePt t="6270" x="2108200" y="3384550"/>
          <p14:tracePt t="6287" x="2125663" y="3394075"/>
          <p14:tracePt t="6291" x="2133600" y="3394075"/>
          <p14:tracePt t="6304" x="2143125" y="3402013"/>
          <p14:tracePt t="6321" x="2170113" y="3419475"/>
          <p14:tracePt t="6338" x="2179638" y="3419475"/>
          <p14:tracePt t="6354" x="2179638" y="3429000"/>
          <p14:tracePt t="6371" x="2187575" y="3438525"/>
          <p14:tracePt t="6388" x="2197100" y="3446463"/>
          <p14:tracePt t="6404" x="2205038" y="3455988"/>
          <p14:tracePt t="6421" x="2214563" y="3473450"/>
          <p14:tracePt t="6438" x="2214563" y="3490913"/>
          <p14:tracePt t="6441" x="2224088" y="3509963"/>
          <p14:tracePt t="6456" x="2241550" y="3544888"/>
          <p14:tracePt t="6472" x="2241550" y="3562350"/>
          <p14:tracePt t="6488" x="2251075" y="3598863"/>
          <p14:tracePt t="6505" x="2259013" y="3633788"/>
          <p14:tracePt t="6522" x="2259013" y="3652838"/>
          <p14:tracePt t="6525" x="2259013" y="3660775"/>
          <p14:tracePt t="6540" x="2268538" y="3660775"/>
          <p14:tracePt t="6556" x="2276475" y="3660775"/>
          <p14:tracePt t="6572" x="2286000" y="3670300"/>
          <p14:tracePt t="6589" x="2286000" y="3697288"/>
          <p14:tracePt t="6606" x="2286000" y="3741738"/>
          <p14:tracePt t="6622" x="2286000" y="3795713"/>
          <p14:tracePt t="6640" x="2286000" y="3830638"/>
          <p14:tracePt t="6643" x="2286000" y="3848100"/>
          <p14:tracePt t="6656" x="2286000" y="3857625"/>
          <p14:tracePt t="6674" x="2303463" y="3919538"/>
          <p14:tracePt t="6690" x="2312988" y="3956050"/>
          <p14:tracePt t="6706" x="2330450" y="4010025"/>
          <p14:tracePt t="6723" x="2339975" y="4037013"/>
          <p14:tracePt t="6740" x="2347913" y="4081463"/>
          <p14:tracePt t="6743" x="2357438" y="4089400"/>
          <p14:tracePt t="6757" x="2366963" y="4108450"/>
          <p14:tracePt t="6773" x="2384425" y="4179888"/>
          <p14:tracePt t="6790" x="2393950" y="4205288"/>
          <p14:tracePt t="6807" x="2411413" y="4241800"/>
          <p14:tracePt t="6823" x="2428875" y="4268788"/>
          <p14:tracePt t="6841" x="2438400" y="4286250"/>
          <p14:tracePt t="6857" x="2446338" y="4330700"/>
          <p14:tracePt t="6861" x="2465388" y="4340225"/>
          <p14:tracePt t="6874" x="2473325" y="4348163"/>
          <p14:tracePt t="6891" x="2482850" y="4384675"/>
          <p14:tracePt t="6907" x="2500313" y="4394200"/>
          <p14:tracePt t="6924" x="2509838" y="4419600"/>
          <p14:tracePt t="6941" x="2527300" y="4438650"/>
          <p14:tracePt t="6958" x="2536825" y="4465638"/>
          <p14:tracePt t="6975" x="2544763" y="4483100"/>
          <p14:tracePt t="6979" x="2554288" y="4500563"/>
          <p14:tracePt t="6991" x="2562225" y="4510088"/>
          <p14:tracePt t="7008" x="2581275" y="4545013"/>
          <p14:tracePt t="7026" x="2589213" y="4562475"/>
          <p14:tracePt t="7041" x="2598738" y="4581525"/>
          <p14:tracePt t="7059" x="2608263" y="4598988"/>
          <p14:tracePt t="7075" x="2616200" y="4643438"/>
          <p14:tracePt t="7093" x="2633663" y="4687888"/>
          <p14:tracePt t="7110" x="2652713" y="4714875"/>
          <p14:tracePt t="7126" x="2660650" y="4751388"/>
          <p14:tracePt t="7142" x="2679700" y="4776788"/>
          <p14:tracePt t="7159" x="2687638" y="4813300"/>
          <p14:tracePt t="7175" x="2705100" y="4848225"/>
          <p14:tracePt t="7193" x="2724150" y="4875213"/>
          <p14:tracePt t="7197" x="2724150" y="4894263"/>
          <p14:tracePt t="7209" x="2732088" y="4894263"/>
          <p14:tracePt t="7226" x="2741613" y="4929188"/>
          <p14:tracePt t="7229" x="2751138" y="4938713"/>
          <p14:tracePt t="7243" x="2759075" y="4956175"/>
          <p14:tracePt t="7259" x="2776538" y="4973638"/>
          <p14:tracePt t="7276" x="2786063" y="4991100"/>
          <p14:tracePt t="7293" x="2803525" y="5010150"/>
          <p14:tracePt t="7310" x="2822575" y="5037138"/>
          <p14:tracePt t="7328" x="2847975" y="5062538"/>
          <p14:tracePt t="7344" x="2857500" y="5072063"/>
          <p14:tracePt t="7360" x="2867025" y="5089525"/>
          <p14:tracePt t="7431" x="2867025" y="5099050"/>
          <p14:tracePt t="7446" x="2874963" y="5099050"/>
          <p14:tracePt t="7579" x="2867025" y="5099050"/>
          <p14:tracePt t="7636" x="2867025" y="5089525"/>
          <p14:tracePt t="7641" x="2857500" y="5081588"/>
          <p14:tracePt t="7648" x="2847975" y="5062538"/>
          <p14:tracePt t="7661" x="2840038" y="5054600"/>
          <p14:tracePt t="7679" x="2822575" y="4991100"/>
          <p14:tracePt t="7696" x="2813050" y="4919663"/>
          <p14:tracePt t="7712" x="2803525" y="4867275"/>
          <p14:tracePt t="7729" x="2795588" y="4768850"/>
          <p14:tracePt t="7745" x="2795588" y="4697413"/>
          <p14:tracePt t="7762" x="2795588" y="4616450"/>
          <p14:tracePt t="7766" x="2795588" y="4572000"/>
          <p14:tracePt t="7779" x="2795588" y="4527550"/>
          <p14:tracePt t="7796" x="2795588" y="4429125"/>
          <p14:tracePt t="7799" x="2795588" y="4348163"/>
          <p14:tracePt t="7813" x="2795588" y="4259263"/>
          <p14:tracePt t="7830" x="2795588" y="4179888"/>
          <p14:tracePt t="7846" x="2795588" y="4089400"/>
          <p14:tracePt t="7863" x="2795588" y="4017963"/>
          <p14:tracePt t="7880" x="2795588" y="3956050"/>
          <p14:tracePt t="7883" x="2786063" y="3938588"/>
          <p14:tracePt t="7897" x="2786063" y="3911600"/>
          <p14:tracePt t="7913" x="2786063" y="3884613"/>
          <p14:tracePt t="7930" x="2786063" y="3848100"/>
          <p14:tracePt t="7947" x="2786063" y="3822700"/>
          <p14:tracePt t="7964" x="2786063" y="3786188"/>
          <p14:tracePt t="7980" x="2786063" y="3768725"/>
          <p14:tracePt t="7983" x="2786063" y="3759200"/>
          <p14:tracePt t="7997" x="2786063" y="3751263"/>
          <p14:tracePt t="8014" x="2786063" y="3732213"/>
          <p14:tracePt t="8032" x="2786063" y="3724275"/>
          <p14:tracePt t="8055" x="2786063" y="3714750"/>
          <p14:tracePt t="8064" x="2786063" y="3705225"/>
          <p14:tracePt t="8119" x="2786063" y="3697288"/>
          <p14:tracePt t="8132" x="2786063" y="3687763"/>
          <p14:tracePt t="8158" x="2786063" y="3670300"/>
          <p14:tracePt t="8172" x="2786063" y="3660775"/>
          <p14:tracePt t="8196" x="2786063" y="3652838"/>
          <p14:tracePt t="8219" x="2795588" y="3652838"/>
          <p14:tracePt t="8227" x="2795588" y="3643313"/>
          <p14:tracePt t="8312" x="2795588" y="3652838"/>
          <p14:tracePt t="8329" x="2803525" y="3652838"/>
          <p14:tracePt t="8352" x="2813050" y="3660775"/>
          <p14:tracePt t="8359" x="2830513" y="3660775"/>
          <p14:tracePt t="8367" x="2840038" y="3670300"/>
          <p14:tracePt t="8383" x="2884488" y="3687763"/>
          <p14:tracePt t="8399" x="2938463" y="3697288"/>
          <p14:tracePt t="8416" x="2973388" y="3705225"/>
          <p14:tracePt t="8433" x="3009900" y="3714750"/>
          <p14:tracePt t="8449" x="3036888" y="3714750"/>
          <p14:tracePt t="8468" x="3089275" y="3724275"/>
          <p14:tracePt t="8483" x="3108325" y="3724275"/>
          <p14:tracePt t="8517" x="3116263" y="3724275"/>
          <p14:tracePt t="8671" x="0" y="0"/>
        </p14:tracePtLst>
        <p14:tracePtLst>
          <p14:tracePt t="9959" x="5911850" y="2955925"/>
          <p14:tracePt t="10359" x="5919788" y="2955925"/>
          <p14:tracePt t="10381" x="5929313" y="2955925"/>
          <p14:tracePt t="10388" x="5938838" y="2955925"/>
          <p14:tracePt t="10404" x="5956300" y="2965450"/>
          <p14:tracePt t="10412" x="5965825" y="2965450"/>
          <p14:tracePt t="10428" x="5973763" y="2965450"/>
          <p14:tracePt t="10444" x="5983288" y="2973388"/>
          <p14:tracePt t="10461" x="5991225" y="2973388"/>
          <p14:tracePt t="10478" x="6018213" y="2982913"/>
          <p14:tracePt t="10495" x="6037263" y="2990850"/>
          <p14:tracePt t="10511" x="6045200" y="2990850"/>
          <p14:tracePt t="10528" x="6054725" y="3000375"/>
          <p14:tracePt t="10545" x="6062663" y="3000375"/>
          <p14:tracePt t="10562" x="6081713" y="3009900"/>
          <p14:tracePt t="10578" x="6099175" y="3027363"/>
          <p14:tracePt t="10595" x="6126163" y="3044825"/>
          <p14:tracePt t="10613" x="6153150" y="3062288"/>
          <p14:tracePt t="10630" x="6170613" y="3071813"/>
          <p14:tracePt t="10646" x="6188075" y="3081338"/>
          <p14:tracePt t="10663" x="6197600" y="3089275"/>
          <p14:tracePt t="10679" x="6205538" y="3089275"/>
          <p14:tracePt t="10749" x="6215063" y="3098800"/>
          <p14:tracePt t="10756" x="6224588" y="3108325"/>
          <p14:tracePt t="10770" x="6232525" y="3108325"/>
          <p14:tracePt t="10787" x="6242050" y="3108325"/>
          <p14:tracePt t="10857" x="6242050" y="3116263"/>
          <p14:tracePt t="11089" x="0" y="0"/>
        </p14:tracePtLst>
        <p14:tracePtLst>
          <p14:tracePt t="12518" x="5795963" y="3438525"/>
          <p14:tracePt t="12576" x="5803900" y="3438525"/>
          <p14:tracePt t="12598" x="5813425" y="3438525"/>
          <p14:tracePt t="12605" x="5822950" y="3446463"/>
          <p14:tracePt t="12612" x="5830888" y="3446463"/>
          <p14:tracePt t="12623" x="5840413" y="3455988"/>
          <p14:tracePt t="12640" x="5875338" y="3473450"/>
          <p14:tracePt t="12657" x="5902325" y="3482975"/>
          <p14:tracePt t="12674" x="5938838" y="3509963"/>
          <p14:tracePt t="12676" x="5956300" y="3509963"/>
          <p14:tracePt t="12691" x="5983288" y="3517900"/>
          <p14:tracePt t="12708" x="6018213" y="3527425"/>
          <p14:tracePt t="12726" x="6037263" y="3527425"/>
          <p14:tracePt t="12741" x="6045200" y="3527425"/>
          <p14:tracePt t="12758" x="6054725" y="3527425"/>
          <p14:tracePt t="12775" x="6081713" y="3536950"/>
          <p14:tracePt t="12791" x="6099175" y="3544888"/>
          <p14:tracePt t="12808" x="6126163" y="3544888"/>
          <p14:tracePt t="12825" x="6153150" y="3554413"/>
          <p14:tracePt t="12841" x="6180138" y="3562350"/>
          <p14:tracePt t="12858" x="6197600" y="3562350"/>
          <p14:tracePt t="12861" x="6205538" y="3562350"/>
          <p14:tracePt t="12875" x="6215063" y="3571875"/>
          <p14:tracePt t="12892" x="6224588" y="3571875"/>
          <p14:tracePt t="12919" x="6232525" y="3581400"/>
          <p14:tracePt t="13174" x="0" y="0"/>
        </p14:tracePtLst>
        <p14:tracePtLst>
          <p14:tracePt t="13834" x="5759450" y="3929063"/>
          <p14:tracePt t="13847" x="5776913" y="3929063"/>
          <p14:tracePt t="13863" x="5786438" y="3929063"/>
          <p14:tracePt t="13868" x="5813425" y="3929063"/>
          <p14:tracePt t="13881" x="5822950" y="3938588"/>
          <p14:tracePt t="13897" x="5857875" y="3938588"/>
          <p14:tracePt t="13915" x="5938838" y="3965575"/>
          <p14:tracePt t="13931" x="5983288" y="3983038"/>
          <p14:tracePt t="13948" x="6027738" y="4000500"/>
          <p14:tracePt t="13965" x="6072188" y="4027488"/>
          <p14:tracePt t="13982" x="6116638" y="4037013"/>
          <p14:tracePt t="13999" x="6180138" y="4062413"/>
          <p14:tracePt t="14001" x="6197600" y="4062413"/>
          <p14:tracePt t="14015" x="6215063" y="4071938"/>
          <p14:tracePt t="14032" x="6259513" y="4081463"/>
          <p14:tracePt t="14049" x="6276975" y="4098925"/>
          <p14:tracePt t="14066" x="6303963" y="4098925"/>
          <p14:tracePt t="14082" x="6323013" y="4116388"/>
          <p14:tracePt t="14099" x="6340475" y="4116388"/>
          <p14:tracePt t="14116" x="6357938" y="4125913"/>
          <p14:tracePt t="14132" x="6367463" y="4125913"/>
          <p14:tracePt t="14283" x="6357938" y="4125913"/>
          <p14:tracePt t="14298" x="6348413" y="4125913"/>
          <p14:tracePt t="14323" x="6340475" y="4125913"/>
          <p14:tracePt t="14329" x="6330950" y="4125913"/>
          <p14:tracePt t="14330" x="0" y="0"/>
        </p14:tracePtLst>
        <p14:tracePtLst>
          <p14:tracePt t="18046" x="5902325" y="2822575"/>
          <p14:tracePt t="18249" x="5894388" y="2822575"/>
          <p14:tracePt t="18265" x="5884863" y="2822575"/>
          <p14:tracePt t="18271" x="5875338" y="2822575"/>
          <p14:tracePt t="18295" x="5867400" y="2822575"/>
          <p14:tracePt t="18303" x="5857875" y="2822575"/>
          <p14:tracePt t="18310" x="5848350" y="2822575"/>
          <p14:tracePt t="18326" x="5840413" y="2822575"/>
          <p14:tracePt t="18340" x="5822950" y="2813050"/>
          <p14:tracePt t="18373" x="5813425" y="2803525"/>
          <p14:tracePt t="18391" x="5803900" y="2803525"/>
          <p14:tracePt t="18407" x="5795963" y="2803525"/>
          <p14:tracePt t="18424" x="5786438" y="2803525"/>
          <p14:tracePt t="18441" x="5768975" y="2795588"/>
          <p14:tracePt t="18458" x="5759450" y="2795588"/>
          <p14:tracePt t="18474" x="5751513" y="2786063"/>
          <p14:tracePt t="18513" x="5741988" y="2776538"/>
          <p14:tracePt t="18528" x="5741988" y="2768600"/>
          <p14:tracePt t="18541" x="5732463" y="2768600"/>
          <p14:tracePt t="18558" x="5724525" y="2768600"/>
          <p14:tracePt t="18576" x="5715000" y="2759075"/>
          <p14:tracePt t="18591" x="5705475" y="2759075"/>
          <p14:tracePt t="18608" x="5705475" y="2751138"/>
          <p14:tracePt t="18625" x="5697538" y="2751138"/>
          <p14:tracePt t="18642" x="5688013" y="2741613"/>
          <p14:tracePt t="18659" x="5680075" y="2732088"/>
          <p14:tracePt t="18779" x="5680075" y="2741613"/>
          <p14:tracePt t="18811" x="5688013" y="2741613"/>
          <p14:tracePt t="18832" x="5688013" y="2751138"/>
          <p14:tracePt t="18848" x="5697538" y="2759075"/>
          <p14:tracePt t="18856" x="5715000" y="2768600"/>
          <p14:tracePt t="18873" x="5732463" y="2776538"/>
          <p14:tracePt t="18880" x="5732463" y="2786063"/>
          <p14:tracePt t="18893" x="5751513" y="2795588"/>
          <p14:tracePt t="18910" x="5776913" y="2813050"/>
          <p14:tracePt t="18926" x="5795963" y="2830513"/>
          <p14:tracePt t="18943" x="5803900" y="2840038"/>
          <p14:tracePt t="18960" x="5822950" y="2847975"/>
          <p14:tracePt t="18977" x="5830888" y="2857500"/>
          <p14:tracePt t="18994" x="5848350" y="2857500"/>
          <p14:tracePt t="19011" x="5875338" y="2874963"/>
          <p14:tracePt t="19028" x="5884863" y="2884488"/>
          <p14:tracePt t="19044" x="5894388" y="2884488"/>
          <p14:tracePt t="19061" x="5911850" y="2894013"/>
          <p14:tracePt t="19077" x="5929313" y="2894013"/>
          <p14:tracePt t="19094" x="5938838" y="2894013"/>
          <p14:tracePt t="19111" x="5956300" y="2901950"/>
          <p14:tracePt t="19128" x="5965825" y="2911475"/>
          <p14:tracePt t="19145" x="5973763" y="2911475"/>
          <p14:tracePt t="19161" x="5983288" y="2911475"/>
          <p14:tracePt t="19178" x="6000750" y="2911475"/>
          <p14:tracePt t="19195" x="6010275" y="2911475"/>
          <p14:tracePt t="19212" x="6037263" y="2919413"/>
          <p14:tracePt t="19215" x="6045200" y="2919413"/>
          <p14:tracePt t="19229" x="6062663" y="2919413"/>
          <p14:tracePt t="19246" x="6081713" y="2919413"/>
          <p14:tracePt t="19262" x="6099175" y="2928938"/>
          <p14:tracePt t="19279" x="6116638" y="2938463"/>
          <p14:tracePt t="19295" x="6126163" y="2938463"/>
          <p14:tracePt t="19312" x="6153150" y="2946400"/>
          <p14:tracePt t="19329" x="6170613" y="2946400"/>
          <p14:tracePt t="19346" x="6197600" y="2955925"/>
          <p14:tracePt t="19363" x="6215063" y="2955925"/>
          <p14:tracePt t="19379" x="6215063" y="2965450"/>
          <p14:tracePt t="19396" x="6224588" y="2965450"/>
          <p14:tracePt t="19413" x="6232525" y="2965450"/>
          <p14:tracePt t="19677" x="6224588" y="2965450"/>
          <p14:tracePt t="19694" x="6215063" y="2955925"/>
          <p14:tracePt t="19700" x="6197600" y="2946400"/>
          <p14:tracePt t="19714" x="6180138" y="2938463"/>
          <p14:tracePt t="19731" x="6161088" y="2919413"/>
          <p14:tracePt t="19748" x="6143625" y="2901950"/>
          <p14:tracePt t="19765" x="6126163" y="2894013"/>
          <p14:tracePt t="19782" x="6116638" y="2894013"/>
          <p14:tracePt t="19785" x="6108700" y="2884488"/>
          <p14:tracePt t="19809" x="6099175" y="2884488"/>
          <p14:tracePt t="19816" x="6099175" y="2874963"/>
          <p14:tracePt t="19832" x="6081713" y="2874963"/>
          <p14:tracePt t="19849" x="6081713" y="2867025"/>
          <p14:tracePt t="19865" x="6072188" y="2867025"/>
          <p14:tracePt t="19882" x="6062663" y="2857500"/>
          <p14:tracePt t="19899" x="6045200" y="2857500"/>
          <p14:tracePt t="19917" x="6037263" y="2847975"/>
          <p14:tracePt t="19934" x="6027738" y="2840038"/>
          <p14:tracePt t="19949" x="6010275" y="2830513"/>
          <p14:tracePt t="19966" x="6000750" y="2830513"/>
          <p14:tracePt t="19989" x="5991225" y="2822575"/>
          <p14:tracePt t="20004" x="5983288" y="2822575"/>
          <p14:tracePt t="20018" x="5973763" y="2822575"/>
          <p14:tracePt t="20035" x="5965825" y="2822575"/>
          <p14:tracePt t="20050" x="5965825" y="2813050"/>
          <p14:tracePt t="20066" x="5956300" y="2813050"/>
          <p14:tracePt t="20121" x="5946775" y="2813050"/>
          <p14:tracePt t="20145" x="5938838" y="2813050"/>
          <p14:tracePt t="20168" x="5929313" y="2813050"/>
          <p14:tracePt t="20174" x="5929313" y="2803525"/>
          <p14:tracePt t="20184" x="5919788" y="2803525"/>
          <p14:tracePt t="20200" x="5911850" y="2803525"/>
          <p14:tracePt t="20217" x="5902325" y="2795588"/>
          <p14:tracePt t="20261" x="5894388" y="2795588"/>
          <p14:tracePt t="20518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4" y="596401"/>
            <a:ext cx="6877050" cy="4829175"/>
          </a:xfrm>
          <a:prstGeom prst="rect">
            <a:avLst/>
          </a:prstGeom>
        </p:spPr>
      </p:pic>
      <p:sp>
        <p:nvSpPr>
          <p:cNvPr id="8" name="Oblaček s črto 1 7"/>
          <p:cNvSpPr/>
          <p:nvPr/>
        </p:nvSpPr>
        <p:spPr>
          <a:xfrm>
            <a:off x="6497410" y="596401"/>
            <a:ext cx="2651760" cy="1018903"/>
          </a:xfrm>
          <a:prstGeom prst="borderCallout1">
            <a:avLst>
              <a:gd name="adj1" fmla="val 43110"/>
              <a:gd name="adj2" fmla="val -4884"/>
              <a:gd name="adj3" fmla="val 88140"/>
              <a:gd name="adj4" fmla="val -5606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NAREDI REŽO DO POLOVICE POKROVA</a:t>
            </a:r>
            <a:endParaRPr lang="sl-SI" dirty="0"/>
          </a:p>
        </p:txBody>
      </p:sp>
      <p:sp>
        <p:nvSpPr>
          <p:cNvPr id="9" name="Oblaček s črto 1 8"/>
          <p:cNvSpPr/>
          <p:nvPr/>
        </p:nvSpPr>
        <p:spPr>
          <a:xfrm>
            <a:off x="5094514" y="4467497"/>
            <a:ext cx="3526972" cy="1058092"/>
          </a:xfrm>
          <a:prstGeom prst="borderCallout1">
            <a:avLst>
              <a:gd name="adj1" fmla="val -40510"/>
              <a:gd name="adj2" fmla="val 5000"/>
              <a:gd name="adj3" fmla="val -183796"/>
              <a:gd name="adj4" fmla="val 1277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ZAREŽI VOGAL, DA SE ODPRE ROB POKROVA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2104" y="5789843"/>
            <a:ext cx="786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ODREŽI POKROV DO ISTE ŠIRINE, KOT JE ŠIROKA STRANICA ŠKATLE. NAREDI REŽO BLIZU ENEGA KONCA. TO BO TVOJA STRMINA.</a:t>
            </a:r>
            <a:endParaRPr lang="sl-SI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7"/>
    </mc:Choice>
    <mc:Fallback xmlns="">
      <p:transition spd="slow" advTm="2908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007" x="8116888" y="2938463"/>
          <p14:tracePt t="5197" x="0" y="0"/>
        </p14:tracePtLst>
        <p14:tracePtLst>
          <p14:tracePt t="7168" x="4411663" y="1089025"/>
          <p14:tracePt t="7431" x="4411663" y="1098550"/>
          <p14:tracePt t="7446" x="4411663" y="1108075"/>
          <p14:tracePt t="7462" x="4411663" y="1125538"/>
          <p14:tracePt t="7479" x="4411663" y="1133475"/>
          <p14:tracePt t="7485" x="4419600" y="1152525"/>
          <p14:tracePt t="7502" x="4429125" y="1169988"/>
          <p14:tracePt t="7519" x="4438650" y="1187450"/>
          <p14:tracePt t="7536" x="4456113" y="1223963"/>
          <p14:tracePt t="7541" x="4465638" y="1231900"/>
          <p14:tracePt t="7552" x="4465638" y="1250950"/>
          <p14:tracePt t="7569" x="4483100" y="1276350"/>
          <p14:tracePt t="7586" x="4491038" y="1295400"/>
          <p14:tracePt t="7603" x="4510088" y="1312863"/>
          <p14:tracePt t="7621" x="4518025" y="1339850"/>
          <p14:tracePt t="7637" x="4527550" y="1366838"/>
          <p14:tracePt t="7654" x="4545013" y="1393825"/>
          <p14:tracePt t="7655" x="4562475" y="1411288"/>
          <p14:tracePt t="7670" x="4589463" y="1438275"/>
          <p14:tracePt t="7687" x="4625975" y="1490663"/>
          <p14:tracePt t="7703" x="4643438" y="1517650"/>
          <p14:tracePt t="7720" x="4670425" y="1544638"/>
          <p14:tracePt t="7738" x="4687888" y="1562100"/>
          <p14:tracePt t="7754" x="4705350" y="1581150"/>
          <p14:tracePt t="7757" x="4714875" y="1589088"/>
          <p14:tracePt t="7771" x="4724400" y="1608138"/>
          <p14:tracePt t="7774" x="4732338" y="1608138"/>
          <p14:tracePt t="7787" x="4741863" y="1616075"/>
          <p14:tracePt t="7804" x="4751388" y="1625600"/>
          <p14:tracePt t="7821" x="4759325" y="1633538"/>
          <p14:tracePt t="7838" x="4776788" y="1652588"/>
          <p14:tracePt t="7854" x="4786313" y="1652588"/>
          <p14:tracePt t="7871" x="4795838" y="1670050"/>
          <p14:tracePt t="7888" x="4803775" y="1670050"/>
          <p14:tracePt t="7905" x="4813300" y="1687513"/>
          <p14:tracePt t="7922" x="4830763" y="1697038"/>
          <p14:tracePt t="7938" x="4840288" y="1704975"/>
          <p14:tracePt t="7955" x="4857750" y="1724025"/>
          <p14:tracePt t="7972" x="4867275" y="1741488"/>
          <p14:tracePt t="7988" x="4884738" y="1751013"/>
          <p14:tracePt t="7991" x="4894263" y="1758950"/>
          <p14:tracePt t="8005" x="4894263" y="1768475"/>
          <p14:tracePt t="8023" x="4919663" y="1785938"/>
          <p14:tracePt t="8039" x="4938713" y="1803400"/>
          <p14:tracePt t="8056" x="4956175" y="1830388"/>
          <p14:tracePt t="8072" x="4991100" y="1857375"/>
          <p14:tracePt t="8089" x="5018088" y="1884363"/>
          <p14:tracePt t="8106" x="5045075" y="1911350"/>
          <p14:tracePt t="8109" x="5054600" y="1919288"/>
          <p14:tracePt t="8123" x="5072063" y="1938338"/>
          <p14:tracePt t="8139" x="5089525" y="1955800"/>
          <p14:tracePt t="8156" x="5108575" y="1965325"/>
          <p14:tracePt t="8173" x="5116513" y="1973263"/>
          <p14:tracePt t="8191" x="5133975" y="1982788"/>
          <p14:tracePt t="8206" x="5153025" y="2009775"/>
          <p14:tracePt t="8223" x="5170488" y="2027238"/>
          <p14:tracePt t="8226" x="5180013" y="2027238"/>
          <p14:tracePt t="8240" x="5187950" y="2036763"/>
          <p14:tracePt t="8257" x="5214938" y="2054225"/>
          <p14:tracePt t="8273" x="5232400" y="2062163"/>
          <p14:tracePt t="8290" x="5241925" y="2081213"/>
          <p14:tracePt t="8307" x="5251450" y="2089150"/>
          <p14:tracePt t="8373" x="5259388" y="2089150"/>
          <p14:tracePt t="8388" x="5268913" y="2098675"/>
          <p14:tracePt t="8428" x="5276850" y="2108200"/>
          <p14:tracePt t="8442" x="5276850" y="2116138"/>
          <p14:tracePt t="8458" x="5286375" y="2116138"/>
          <p14:tracePt t="8466" x="5286375" y="2125663"/>
          <p14:tracePt t="8482" x="5295900" y="2125663"/>
          <p14:tracePt t="8491" x="5303838" y="2125663"/>
          <p14:tracePt t="8508" x="5303838" y="2133600"/>
          <p14:tracePt t="8524" x="5313363" y="2143125"/>
          <p14:tracePt t="8558" x="5322888" y="2152650"/>
          <p14:tracePt t="8594" x="5330825" y="2160588"/>
          <p14:tracePt t="8607" x="5340350" y="2160588"/>
          <p14:tracePt t="8616" x="5340350" y="2170113"/>
          <p14:tracePt t="8632" x="5348288" y="2170113"/>
          <p14:tracePt t="8648" x="5348288" y="2179638"/>
          <p14:tracePt t="8659" x="5348288" y="2187575"/>
          <p14:tracePt t="8676" x="5357813" y="2187575"/>
          <p14:tracePt t="8750" x="5357813" y="2197100"/>
          <p14:tracePt t="8773" x="5367338" y="2197100"/>
          <p14:tracePt t="8780" x="5367338" y="2205038"/>
          <p14:tracePt t="8793" x="5375275" y="2205038"/>
          <p14:tracePt t="8915" x="5375275" y="2214563"/>
          <p14:tracePt t="8923" x="5384800" y="2224088"/>
          <p14:tracePt t="9289" x="5375275" y="2224088"/>
          <p14:tracePt t="9296" x="5375275" y="2214563"/>
          <p14:tracePt t="9304" x="5375275" y="2205038"/>
          <p14:tracePt t="9318" x="5375275" y="2197100"/>
          <p14:tracePt t="9329" x="5367338" y="2197100"/>
          <p14:tracePt t="9346" x="5348288" y="2170113"/>
          <p14:tracePt t="9349" x="5348288" y="2160588"/>
          <p14:tracePt t="9363" x="5340350" y="2143125"/>
          <p14:tracePt t="9381" x="5303838" y="2089150"/>
          <p14:tracePt t="9397" x="5276850" y="2036763"/>
          <p14:tracePt t="9414" x="5251450" y="1990725"/>
          <p14:tracePt t="9431" x="5224463" y="1955800"/>
          <p14:tracePt t="9447" x="5197475" y="1911350"/>
          <p14:tracePt t="9451" x="5187950" y="1893888"/>
          <p14:tracePt t="9464" x="5180013" y="1874838"/>
          <p14:tracePt t="9481" x="5133975" y="1803400"/>
          <p14:tracePt t="9497" x="5116513" y="1776413"/>
          <p14:tracePt t="9514" x="5089525" y="1751013"/>
          <p14:tracePt t="9531" x="5072063" y="1724025"/>
          <p14:tracePt t="9547" x="5045075" y="1687513"/>
          <p14:tracePt t="9564" x="5027613" y="1670050"/>
          <p14:tracePt t="9581" x="5000625" y="1633538"/>
          <p14:tracePt t="9598" x="4973638" y="1608138"/>
          <p14:tracePt t="9599" x="4956175" y="1589088"/>
          <p14:tracePt t="9615" x="4919663" y="1562100"/>
          <p14:tracePt t="9631" x="4902200" y="1544638"/>
          <p14:tracePt t="9648" x="4884738" y="1536700"/>
          <p14:tracePt t="9665" x="4875213" y="1517650"/>
          <p14:tracePt t="9682" x="4867275" y="1509713"/>
          <p14:tracePt t="9699" x="4848225" y="1490663"/>
          <p14:tracePt t="9715" x="4830763" y="1465263"/>
          <p14:tracePt t="9732" x="4822825" y="1455738"/>
          <p14:tracePt t="9749" x="4803775" y="1438275"/>
          <p14:tracePt t="9765" x="4776788" y="1411288"/>
          <p14:tracePt t="9782" x="4768850" y="1401763"/>
          <p14:tracePt t="9799" x="4759325" y="1393825"/>
          <p14:tracePt t="9817" x="4741863" y="1384300"/>
          <p14:tracePt t="9834" x="4741863" y="1374775"/>
          <p14:tracePt t="9922" x="4741863" y="1366838"/>
          <p14:tracePt t="9961" x="4732338" y="1366838"/>
          <p14:tracePt t="10045" x="4732338" y="1357313"/>
          <p14:tracePt t="10201" x="4724400" y="1357313"/>
          <p14:tracePt t="10207" x="0" y="0"/>
        </p14:tracePtLst>
        <p14:tracePtLst>
          <p14:tracePt t="12684" x="4697413" y="1241425"/>
          <p14:tracePt t="13153" x="4697413" y="1250950"/>
          <p14:tracePt t="13167" x="4697413" y="1268413"/>
          <p14:tracePt t="13174" x="4697413" y="1276350"/>
          <p14:tracePt t="13190" x="4697413" y="1285875"/>
          <p14:tracePt t="13206" x="4697413" y="1303338"/>
          <p14:tracePt t="13218" x="4705350" y="1303338"/>
          <p14:tracePt t="13235" x="4705350" y="1322388"/>
          <p14:tracePt t="13339" x="4697413" y="1312863"/>
          <p14:tracePt t="13346" x="4697413" y="1303338"/>
          <p14:tracePt t="13354" x="4687888" y="1285875"/>
          <p14:tracePt t="13371" x="4660900" y="1241425"/>
          <p14:tracePt t="13386" x="4643438" y="1204913"/>
          <p14:tracePt t="13404" x="4616450" y="1152525"/>
          <p14:tracePt t="13420" x="4589463" y="1125538"/>
          <p14:tracePt t="13437" x="4572000" y="1089025"/>
          <p14:tracePt t="13441" x="4554538" y="1081088"/>
          <p14:tracePt t="13453" x="4545013" y="1071563"/>
          <p14:tracePt t="13472" x="4527550" y="1036638"/>
          <p14:tracePt t="13487" x="4518025" y="1017588"/>
          <p14:tracePt t="13504" x="4510088" y="1009650"/>
          <p14:tracePt t="13785" x="4510088" y="1017588"/>
          <p14:tracePt t="13792" x="4518025" y="1036638"/>
          <p14:tracePt t="13805" x="4537075" y="1062038"/>
          <p14:tracePt t="13822" x="4562475" y="1089025"/>
          <p14:tracePt t="13839" x="4572000" y="1116013"/>
          <p14:tracePt t="13856" x="4581525" y="1152525"/>
          <p14:tracePt t="13873" x="4608513" y="1179513"/>
          <p14:tracePt t="13876" x="4608513" y="1196975"/>
          <p14:tracePt t="13890" x="4616450" y="1204913"/>
          <p14:tracePt t="13893" x="4625975" y="1223963"/>
          <p14:tracePt t="13907" x="4643438" y="1241425"/>
          <p14:tracePt t="13923" x="4652963" y="1268413"/>
          <p14:tracePt t="13939" x="4660900" y="1295400"/>
          <p14:tracePt t="13956" x="4687888" y="1322388"/>
          <p14:tracePt t="13973" x="4697413" y="1357313"/>
          <p14:tracePt t="13990" x="4714875" y="1374775"/>
          <p14:tracePt t="13994" x="4724400" y="1393825"/>
          <p14:tracePt t="14006" x="4724400" y="1401763"/>
          <p14:tracePt t="14024" x="4741863" y="1428750"/>
          <p14:tracePt t="14027" x="4741863" y="1438275"/>
          <p14:tracePt t="14041" x="4759325" y="1446213"/>
          <p14:tracePt t="14057" x="4768850" y="1465263"/>
          <p14:tracePt t="14074" x="4768850" y="1473200"/>
          <p14:tracePt t="14091" x="4776788" y="1482725"/>
          <p14:tracePt t="14107" x="4786313" y="1490663"/>
          <p14:tracePt t="14125" x="4803775" y="1509713"/>
          <p14:tracePt t="14142" x="4803775" y="1517650"/>
          <p14:tracePt t="14157" x="4822825" y="1527175"/>
          <p14:tracePt t="14174" x="4830763" y="1536700"/>
          <p14:tracePt t="14191" x="4840288" y="1544638"/>
          <p14:tracePt t="14208" x="4840288" y="1554163"/>
          <p14:tracePt t="14284" x="4848225" y="1554163"/>
          <p14:tracePt t="14290" x="4857750" y="1554163"/>
          <p14:tracePt t="14298" x="4857750" y="1562100"/>
          <p14:tracePt t="14308" x="4867275" y="1562100"/>
          <p14:tracePt t="14325" x="4884738" y="1571625"/>
          <p14:tracePt t="14342" x="4894263" y="1581150"/>
          <p14:tracePt t="14358" x="4902200" y="1581150"/>
          <p14:tracePt t="14384" x="4902200" y="1589088"/>
          <p14:tracePt t="14392" x="4911725" y="1589088"/>
          <p14:tracePt t="14557" x="4911725" y="1581150"/>
          <p14:tracePt t="14573" x="4911725" y="1571625"/>
          <p14:tracePt t="14580" x="4911725" y="1562100"/>
          <p14:tracePt t="14593" x="4894263" y="1536700"/>
          <p14:tracePt t="14610" x="4884738" y="1500188"/>
          <p14:tracePt t="14627" x="4867275" y="1446213"/>
          <p14:tracePt t="14643" x="4840288" y="1411288"/>
          <p14:tracePt t="14660" x="4822825" y="1374775"/>
          <p14:tracePt t="14677" x="4803775" y="1339850"/>
          <p14:tracePt t="14695" x="4786313" y="1303338"/>
          <p14:tracePt t="14711" x="4768850" y="1276350"/>
          <p14:tracePt t="14727" x="4759325" y="1268413"/>
          <p14:tracePt t="14744" x="4751388" y="1258888"/>
          <p14:tracePt t="14761" x="4741863" y="1250950"/>
          <p14:tracePt t="14778" x="4732338" y="1241425"/>
          <p14:tracePt t="14795" x="4724400" y="1214438"/>
          <p14:tracePt t="14812" x="4705350" y="1196975"/>
          <p14:tracePt t="14828" x="4697413" y="1196975"/>
          <p14:tracePt t="14845" x="4687888" y="1179513"/>
          <p14:tracePt t="14861" x="4670425" y="1160463"/>
          <p14:tracePt t="14878" x="4670425" y="1152525"/>
          <p14:tracePt t="14895" x="4660900" y="1143000"/>
          <p14:tracePt t="14913" x="4652963" y="1133475"/>
          <p14:tracePt t="14928" x="4643438" y="1133475"/>
          <p14:tracePt t="15000" x="4643438" y="1116013"/>
          <p14:tracePt t="15008" x="4633913" y="1116013"/>
          <p14:tracePt t="15024" x="4625975" y="1098550"/>
          <p14:tracePt t="15032" x="4616450" y="1098550"/>
          <p14:tracePt t="15065" x="4616450" y="1089025"/>
          <p14:tracePt t="15119" x="4608513" y="1089025"/>
          <p14:tracePt t="15157" x="4598988" y="1089025"/>
          <p14:tracePt t="15189" x="4598988" y="1081088"/>
          <p14:tracePt t="15320" x="4598988" y="1089025"/>
          <p14:tracePt t="15328" x="4598988" y="1098550"/>
          <p14:tracePt t="15336" x="4598988" y="1108075"/>
          <p14:tracePt t="15347" x="4598988" y="1116013"/>
          <p14:tracePt t="15364" x="4616450" y="1143000"/>
          <p14:tracePt t="15381" x="4633913" y="1169988"/>
          <p14:tracePt t="15384" x="4643438" y="1187450"/>
          <p14:tracePt t="15398" x="4679950" y="1231900"/>
          <p14:tracePt t="15415" x="4705350" y="1258888"/>
          <p14:tracePt t="15432" x="4724400" y="1285875"/>
          <p14:tracePt t="15449" x="4751388" y="1312863"/>
          <p14:tracePt t="15465" x="4776788" y="1347788"/>
          <p14:tracePt t="15482" x="4803775" y="1366838"/>
          <p14:tracePt t="15485" x="4813300" y="1374775"/>
          <p14:tracePt t="15499" x="4822825" y="1393825"/>
          <p14:tracePt t="15516" x="4840288" y="1411288"/>
          <p14:tracePt t="15532" x="4857750" y="1428750"/>
          <p14:tracePt t="15549" x="4875213" y="1455738"/>
          <p14:tracePt t="15566" x="4902200" y="1482725"/>
          <p14:tracePt t="15570" x="4919663" y="1490663"/>
          <p14:tracePt t="15582" x="4938713" y="1509713"/>
          <p14:tracePt t="15599" x="4973638" y="1544638"/>
          <p14:tracePt t="15602" x="4991100" y="1554163"/>
          <p14:tracePt t="15616" x="5010150" y="1571625"/>
          <p14:tracePt t="15633" x="5072063" y="1608138"/>
          <p14:tracePt t="15649" x="5089525" y="1616075"/>
          <p14:tracePt t="15667" x="5099050" y="1625600"/>
          <p14:tracePt t="15683" x="5108575" y="1633538"/>
          <p14:tracePt t="15907" x="5099050" y="1616075"/>
          <p14:tracePt t="15923" x="5089525" y="1598613"/>
          <p14:tracePt t="15930" x="5081588" y="1581150"/>
          <p14:tracePt t="15938" x="5062538" y="1571625"/>
          <p14:tracePt t="15951" x="5045075" y="1544638"/>
          <p14:tracePt t="15967" x="5027613" y="1509713"/>
          <p14:tracePt t="15984" x="5010150" y="1465263"/>
          <p14:tracePt t="16001" x="4983163" y="1419225"/>
          <p14:tracePt t="16018" x="4956175" y="1384300"/>
          <p14:tracePt t="16022" x="4946650" y="1374775"/>
          <p14:tracePt t="16035" x="4938713" y="1357313"/>
          <p14:tracePt t="16053" x="4911725" y="1322388"/>
          <p14:tracePt t="16069" x="4894263" y="1295400"/>
          <p14:tracePt t="16085" x="4884738" y="1276350"/>
          <p14:tracePt t="16102" x="4884738" y="1268413"/>
          <p14:tracePt t="16119" x="4867275" y="1250950"/>
          <p14:tracePt t="16136" x="4857750" y="1231900"/>
          <p14:tracePt t="16139" x="4857750" y="1223963"/>
          <p14:tracePt t="16152" x="4840288" y="1214438"/>
          <p14:tracePt t="16169" x="4822825" y="1187450"/>
          <p14:tracePt t="16174" x="4813300" y="1179513"/>
          <p14:tracePt t="16186" x="4795838" y="1152525"/>
          <p14:tracePt t="16203" x="4768850" y="1143000"/>
          <p14:tracePt t="16221" x="4751388" y="1125538"/>
          <p14:tracePt t="16236" x="4724400" y="1108075"/>
          <p14:tracePt t="16253" x="4714875" y="1098550"/>
          <p14:tracePt t="16270" x="4705350" y="1089025"/>
          <p14:tracePt t="16288" x="4687888" y="1081088"/>
          <p14:tracePt t="16303" x="4670425" y="1081088"/>
          <p14:tracePt t="16320" x="4660900" y="1071563"/>
          <p14:tracePt t="16336" x="4643438" y="1062038"/>
          <p14:tracePt t="16354" x="4633913" y="1054100"/>
          <p14:tracePt t="16357" x="4625975" y="1054100"/>
          <p14:tracePt t="16387" x="4608513" y="1044575"/>
          <p14:tracePt t="16404" x="4598988" y="1044575"/>
          <p14:tracePt t="16671" x="4598988" y="1054100"/>
          <p14:tracePt t="16678" x="4598988" y="1062038"/>
          <p14:tracePt t="16688" x="4608513" y="1071563"/>
          <p14:tracePt t="16705" x="4608513" y="1089025"/>
          <p14:tracePt t="16722" x="4616450" y="1125538"/>
          <p14:tracePt t="16726" x="4625975" y="1143000"/>
          <p14:tracePt t="16739" x="4633913" y="1160463"/>
          <p14:tracePt t="16756" x="4670425" y="1231900"/>
          <p14:tracePt t="16772" x="4679950" y="1258888"/>
          <p14:tracePt t="16789" x="4687888" y="1295400"/>
          <p14:tracePt t="16806" x="4705350" y="1322388"/>
          <p14:tracePt t="16823" x="4705350" y="1339850"/>
          <p14:tracePt t="16839" x="4732338" y="1374775"/>
          <p14:tracePt t="16842" x="4732338" y="1384300"/>
          <p14:tracePt t="16857" x="4751388" y="1419225"/>
          <p14:tracePt t="16873" x="4768850" y="1455738"/>
          <p14:tracePt t="16891" x="4795838" y="1490663"/>
          <p14:tracePt t="16906" x="4813300" y="1536700"/>
          <p14:tracePt t="16923" x="4830763" y="1581150"/>
          <p14:tracePt t="16940" x="4848225" y="1608138"/>
          <p14:tracePt t="16957" x="4875213" y="1652588"/>
          <p14:tracePt t="16960" x="4875213" y="1670050"/>
          <p14:tracePt t="16973" x="4894263" y="1687513"/>
          <p14:tracePt t="16990" x="4938713" y="1741488"/>
          <p14:tracePt t="17007" x="4956175" y="1768475"/>
          <p14:tracePt t="17024" x="4973638" y="1785938"/>
          <p14:tracePt t="17041" x="4983163" y="1795463"/>
          <p14:tracePt t="17058" x="4991100" y="1812925"/>
          <p14:tracePt t="17075" x="5000625" y="1822450"/>
          <p14:tracePt t="17116" x="5010150" y="1830388"/>
          <p14:tracePt t="17146" x="5018088" y="1839913"/>
          <p14:tracePt t="17170" x="5027613" y="1847850"/>
          <p14:tracePt t="17186" x="5037138" y="1857375"/>
          <p14:tracePt t="17202" x="5037138" y="1866900"/>
          <p14:tracePt t="17210" x="5045075" y="1874838"/>
          <p14:tracePt t="17218" x="5054600" y="1884363"/>
          <p14:tracePt t="17225" x="5062538" y="1884363"/>
          <p14:tracePt t="17242" x="5072063" y="1901825"/>
          <p14:tracePt t="17259" x="5081588" y="1919288"/>
          <p14:tracePt t="17276" x="5089525" y="1928813"/>
          <p14:tracePt t="17293" x="5089525" y="1938338"/>
          <p14:tracePt t="17296" x="5099050" y="1938338"/>
          <p14:tracePt t="17309" x="5099050" y="1946275"/>
          <p14:tracePt t="17359" x="5108575" y="1946275"/>
          <p14:tracePt t="17374" x="5108575" y="1955800"/>
          <p14:tracePt t="17396" x="5108575" y="1965325"/>
          <p14:tracePt t="17405" x="5116513" y="1965325"/>
          <p14:tracePt t="17420" x="5116513" y="1973263"/>
          <p14:tracePt t="17436" x="5126038" y="1973263"/>
          <p14:tracePt t="17459" x="5126038" y="1982788"/>
          <p14:tracePt t="17490" x="5133975" y="1990725"/>
          <p14:tracePt t="17506" x="5133975" y="2000250"/>
          <p14:tracePt t="17514" x="5143500" y="2000250"/>
          <p14:tracePt t="17536" x="5153025" y="2009775"/>
          <p14:tracePt t="17552" x="5153025" y="2017713"/>
          <p14:tracePt t="17561" x="5160963" y="2017713"/>
          <p14:tracePt t="17577" x="5160963" y="2036763"/>
          <p14:tracePt t="17594" x="5170488" y="2044700"/>
          <p14:tracePt t="17610" x="5187950" y="2044700"/>
          <p14:tracePt t="17628" x="5197475" y="2062163"/>
          <p14:tracePt t="17645" x="5205413" y="2071688"/>
          <p14:tracePt t="17661" x="5224463" y="2089150"/>
          <p14:tracePt t="17678" x="5232400" y="2098675"/>
          <p14:tracePt t="17695" x="5241925" y="2108200"/>
          <p14:tracePt t="17711" x="5259388" y="2125663"/>
          <p14:tracePt t="17728" x="5268913" y="2133600"/>
          <p14:tracePt t="17745" x="5286375" y="2143125"/>
          <p14:tracePt t="17747" x="5295900" y="2143125"/>
          <p14:tracePt t="17771" x="5303838" y="2152650"/>
          <p14:tracePt t="17804" x="5313363" y="2160588"/>
          <p14:tracePt t="17818" x="5322888" y="2160588"/>
          <p14:tracePt t="17826" x="5322888" y="2170113"/>
          <p14:tracePt t="17887" x="0" y="0"/>
        </p14:tracePtLst>
        <p14:tracePtLst>
          <p14:tracePt t="19481" x="5572125" y="2384425"/>
          <p14:tracePt t="19496" x="5562600" y="2384425"/>
          <p14:tracePt t="19513" x="5562600" y="2374900"/>
          <p14:tracePt t="19645" x="5554663" y="2366963"/>
          <p14:tracePt t="19660" x="5545138" y="2366963"/>
          <p14:tracePt t="19676" x="5537200" y="2357438"/>
          <p14:tracePt t="19714" x="5537200" y="2347913"/>
          <p14:tracePt t="19730" x="5527675" y="2347913"/>
          <p14:tracePt t="19746" x="5527675" y="2339975"/>
          <p14:tracePt t="19779" x="5518150" y="2330450"/>
          <p14:tracePt t="19801" x="5510213" y="2330450"/>
          <p14:tracePt t="19848" x="5510213" y="2322513"/>
          <p14:tracePt t="19863" x="5500688" y="2322513"/>
          <p14:tracePt t="19903" x="5500688" y="2312988"/>
          <p14:tracePt t="19910" x="5491163" y="2312988"/>
          <p14:tracePt t="19918" x="5491163" y="2303463"/>
          <p14:tracePt t="19934" x="5483225" y="2303463"/>
          <p14:tracePt t="19941" x="5473700" y="2295525"/>
          <p14:tracePt t="19982" x="5465763" y="2295525"/>
          <p14:tracePt t="19987" x="5465763" y="2286000"/>
          <p14:tracePt t="20043" x="5456238" y="2286000"/>
          <p14:tracePt t="20050" x="5456238" y="2276475"/>
          <p14:tracePt t="20091" x="5446713" y="2268538"/>
          <p14:tracePt t="20096" x="5438775" y="2268538"/>
          <p14:tracePt t="20128" x="5429250" y="2259013"/>
          <p14:tracePt t="20144" x="5429250" y="2251075"/>
          <p14:tracePt t="20152" x="5419725" y="2251075"/>
          <p14:tracePt t="20168" x="5411788" y="2241550"/>
          <p14:tracePt t="20176" x="5411788" y="2232025"/>
          <p14:tracePt t="20192" x="5402263" y="2232025"/>
          <p14:tracePt t="20247" x="5402263" y="2224088"/>
          <p14:tracePt t="20503" x="5411788" y="2224088"/>
          <p14:tracePt t="20518" x="5419725" y="2224088"/>
          <p14:tracePt t="20526" x="5429250" y="2232025"/>
          <p14:tracePt t="20533" x="5438775" y="2232025"/>
          <p14:tracePt t="20544" x="5446713" y="2241550"/>
          <p14:tracePt t="20561" x="5456238" y="2251075"/>
          <p14:tracePt t="20579" x="5465763" y="2251075"/>
          <p14:tracePt t="20595" x="5473700" y="2259013"/>
          <p14:tracePt t="20611" x="5483225" y="2268538"/>
          <p14:tracePt t="20628" x="5491163" y="2276475"/>
          <p14:tracePt t="20645" x="5500688" y="2286000"/>
          <p14:tracePt t="20661" x="5500688" y="2295525"/>
          <p14:tracePt t="20690" x="5500688" y="2303463"/>
          <p14:tracePt t="20706" x="5510213" y="2303463"/>
          <p14:tracePt t="20737" x="5510213" y="2312988"/>
          <p14:tracePt t="20753" x="5518150" y="2312988"/>
          <p14:tracePt t="20759" x="5527675" y="2322513"/>
          <p14:tracePt t="20784" x="5527675" y="2330450"/>
          <p14:tracePt t="20792" x="5537200" y="2339975"/>
          <p14:tracePt t="20814" x="5545138" y="2339975"/>
          <p14:tracePt t="20822" x="5545138" y="2347913"/>
          <p14:tracePt t="20838" x="5554663" y="2357438"/>
          <p14:tracePt t="20853" x="5562600" y="2366963"/>
          <p14:tracePt t="20863" x="5562600" y="2374900"/>
          <p14:tracePt t="20886" x="5572125" y="2374900"/>
          <p14:tracePt t="20900" x="5572125" y="2384425"/>
          <p14:tracePt t="21088" x="5554663" y="2384425"/>
          <p14:tracePt t="21096" x="5554663" y="2374900"/>
          <p14:tracePt t="21104" x="5545138" y="2366963"/>
          <p14:tracePt t="21120" x="5527675" y="2347913"/>
          <p14:tracePt t="21131" x="5527675" y="2339975"/>
          <p14:tracePt t="21148" x="5491163" y="2303463"/>
          <p14:tracePt t="21165" x="5483225" y="2286000"/>
          <p14:tracePt t="21181" x="5465763" y="2259013"/>
          <p14:tracePt t="21198" x="5456238" y="2241550"/>
          <p14:tracePt t="21215" x="5446713" y="2224088"/>
          <p14:tracePt t="21232" x="5429250" y="2224088"/>
          <p14:tracePt t="21235" x="5429250" y="2214563"/>
          <p14:tracePt t="21323" x="5429250" y="2205038"/>
          <p14:tracePt t="21556" x="5438775" y="2205038"/>
          <p14:tracePt t="21563" x="5446713" y="2205038"/>
          <p14:tracePt t="21571" x="5456238" y="2205038"/>
          <p14:tracePt t="21583" x="5465763" y="2205038"/>
          <p14:tracePt t="21600" x="5500688" y="2197100"/>
          <p14:tracePt t="21617" x="5545138" y="2187575"/>
          <p14:tracePt t="21667" x="5554663" y="2187575"/>
          <p14:tracePt t="21705" x="5562600" y="2179638"/>
          <p14:tracePt t="21713" x="5572125" y="2179638"/>
          <p14:tracePt t="21720" x="5581650" y="2170113"/>
          <p14:tracePt t="21736" x="5589588" y="2170113"/>
          <p14:tracePt t="21751" x="5599113" y="2170113"/>
          <p14:tracePt t="22011" x="5589588" y="2170113"/>
          <p14:tracePt t="22016" x="5581650" y="2170113"/>
          <p14:tracePt t="22024" x="5572125" y="2170113"/>
          <p14:tracePt t="22036" x="5554663" y="2179638"/>
          <p14:tracePt t="22053" x="5518150" y="2187575"/>
          <p14:tracePt t="22057" x="5500688" y="2197100"/>
          <p14:tracePt t="22071" x="5456238" y="2205038"/>
          <p14:tracePt t="22087" x="5402263" y="2232025"/>
          <p14:tracePt t="22103" x="5322888" y="2241550"/>
          <p14:tracePt t="22120" x="5251450" y="2276475"/>
          <p14:tracePt t="22137" x="5170488" y="2303463"/>
          <p14:tracePt t="22141" x="5133975" y="2312988"/>
          <p14:tracePt t="22154" x="5099050" y="2312988"/>
          <p14:tracePt t="22159" x="5054600" y="2330450"/>
          <p14:tracePt t="22171" x="5000625" y="2347913"/>
          <p14:tracePt t="22187" x="4919663" y="2366963"/>
          <p14:tracePt t="22204" x="4867275" y="2384425"/>
          <p14:tracePt t="22221" x="4803775" y="2401888"/>
          <p14:tracePt t="22238" x="4732338" y="2419350"/>
          <p14:tracePt t="22255" x="4679950" y="2446338"/>
          <p14:tracePt t="22257" x="4625975" y="2465388"/>
          <p14:tracePt t="22271" x="4589463" y="2465388"/>
          <p14:tracePt t="22274" x="4562475" y="2482850"/>
          <p14:tracePt t="22287" x="4518025" y="2490788"/>
          <p14:tracePt t="22305" x="4446588" y="2517775"/>
          <p14:tracePt t="22321" x="4411663" y="2536825"/>
          <p14:tracePt t="22339" x="4384675" y="2544763"/>
          <p14:tracePt t="22355" x="4357688" y="2554288"/>
          <p14:tracePt t="22371" x="4330700" y="2571750"/>
          <p14:tracePt t="22389" x="4303713" y="2589213"/>
          <p14:tracePt t="22405" x="4286250" y="2589213"/>
          <p14:tracePt t="22487" x="4295775" y="2581275"/>
          <p14:tracePt t="22492" x="4313238" y="2571750"/>
          <p14:tracePt t="22505" x="4330700" y="2544763"/>
          <p14:tracePt t="22523" x="4429125" y="2438400"/>
          <p14:tracePt t="22539" x="4518025" y="2366963"/>
          <p14:tracePt t="22556" x="4616450" y="2268538"/>
          <p14:tracePt t="22573" x="4724400" y="2179638"/>
          <p14:tracePt t="22591" x="4795838" y="2125663"/>
          <p14:tracePt t="22607" x="4830763" y="2081213"/>
          <p14:tracePt t="22623" x="4867275" y="2054225"/>
          <p14:tracePt t="22625" x="4875213" y="2044700"/>
          <p14:tracePt t="22640" x="4894263" y="2027238"/>
          <p14:tracePt t="22656" x="4902200" y="2017713"/>
          <p14:tracePt t="22673" x="4911725" y="2017713"/>
          <p14:tracePt t="22690" x="4919663" y="2000250"/>
          <p14:tracePt t="22707" x="4929188" y="2000250"/>
          <p14:tracePt t="22723" x="4946650" y="1973263"/>
          <p14:tracePt t="22741" x="4965700" y="1955800"/>
          <p14:tracePt t="22757" x="4983163" y="1938338"/>
          <p14:tracePt t="22774" x="5000625" y="1919288"/>
          <p14:tracePt t="22790" x="5027613" y="1893888"/>
          <p14:tracePt t="22808" x="5054600" y="1866900"/>
          <p14:tracePt t="22811" x="5062538" y="1857375"/>
          <p14:tracePt t="22824" x="5081588" y="1839913"/>
          <p14:tracePt t="22841" x="5099050" y="1812925"/>
          <p14:tracePt t="22844" x="5116513" y="1785938"/>
          <p14:tracePt t="22857" x="5116513" y="1776413"/>
          <p14:tracePt t="22876" x="5133975" y="1751013"/>
          <p14:tracePt t="22891" x="5143500" y="1731963"/>
          <p14:tracePt t="22908" x="5143500" y="1724025"/>
          <p14:tracePt t="22925" x="5143500" y="1704975"/>
          <p14:tracePt t="22942" x="5153025" y="1697038"/>
          <p14:tracePt t="22959" x="5153025" y="1687513"/>
          <p14:tracePt t="22975" x="5153025" y="1679575"/>
          <p14:tracePt t="22992" x="5153025" y="1670050"/>
          <p14:tracePt t="23103" x="5143500" y="1670050"/>
          <p14:tracePt t="23118" x="5133975" y="1670050"/>
          <p14:tracePt t="23132" x="5126038" y="1670050"/>
          <p14:tracePt t="23140" x="5116513" y="1670050"/>
          <p14:tracePt t="23148" x="5099050" y="1670050"/>
          <p14:tracePt t="23160" x="5081588" y="1670050"/>
          <p14:tracePt t="23176" x="5037138" y="1687513"/>
          <p14:tracePt t="23193" x="5000625" y="1697038"/>
          <p14:tracePt t="23197" x="4973638" y="1704975"/>
          <p14:tracePt t="23209" x="4946650" y="1714500"/>
          <p14:tracePt t="23226" x="4902200" y="1741488"/>
          <p14:tracePt t="23243" x="4848225" y="1758950"/>
          <p14:tracePt t="23260" x="4803775" y="1785938"/>
          <p14:tracePt t="23277" x="4759325" y="1803400"/>
          <p14:tracePt t="23295" x="4679950" y="1839913"/>
          <p14:tracePt t="23311" x="4633913" y="1874838"/>
          <p14:tracePt t="23327" x="4562475" y="1911350"/>
          <p14:tracePt t="23343" x="4510088" y="1928813"/>
          <p14:tracePt t="23360" x="4465638" y="1955800"/>
          <p14:tracePt t="23377" x="4411663" y="1982788"/>
          <p14:tracePt t="23394" x="4375150" y="2009775"/>
          <p14:tracePt t="23411" x="4313238" y="2054225"/>
          <p14:tracePt t="23414" x="4295775" y="2062163"/>
          <p14:tracePt t="23428" x="4276725" y="2081213"/>
          <p14:tracePt t="23445" x="4205288" y="2116138"/>
          <p14:tracePt t="23461" x="4179888" y="2133600"/>
          <p14:tracePt t="23478" x="4116388" y="2160588"/>
          <p14:tracePt t="23495" x="4089400" y="2187575"/>
          <p14:tracePt t="23511" x="4044950" y="2214563"/>
          <p14:tracePt t="23515" x="4027488" y="2214563"/>
          <p14:tracePt t="23529" x="3983038" y="2241550"/>
          <p14:tracePt t="23545" x="3938588" y="2276475"/>
          <p14:tracePt t="23562" x="3894138" y="2295525"/>
          <p14:tracePt t="23578" x="3848100" y="2322513"/>
          <p14:tracePt t="23595" x="3813175" y="2347913"/>
          <p14:tracePt t="23612" x="3776663" y="2374900"/>
          <p14:tracePt t="23629" x="3714750" y="2419350"/>
          <p14:tracePt t="23631" x="3705225" y="2428875"/>
          <p14:tracePt t="23645" x="3687763" y="2446338"/>
          <p14:tracePt t="23663" x="3660775" y="2465388"/>
          <p14:tracePt t="23679" x="3633788" y="2490788"/>
          <p14:tracePt t="23696" x="3608388" y="2509838"/>
          <p14:tracePt t="23713" x="3571875" y="2536825"/>
          <p14:tracePt t="23729" x="3517900" y="2571750"/>
          <p14:tracePt t="23746" x="3473450" y="2608263"/>
          <p14:tracePt t="23751" x="3438525" y="2633663"/>
          <p14:tracePt t="23763" x="3402013" y="2660650"/>
          <p14:tracePt t="23780" x="3340100" y="2697163"/>
          <p14:tracePt t="23796" x="3303588" y="2724150"/>
          <p14:tracePt t="23813" x="3259138" y="2759075"/>
          <p14:tracePt t="23831" x="3214688" y="2795588"/>
          <p14:tracePt t="23846" x="3170238" y="2830513"/>
          <p14:tracePt t="23863" x="3108325" y="2884488"/>
          <p14:tracePt t="23866" x="3089275" y="2901950"/>
          <p14:tracePt t="23880" x="3062288" y="2938463"/>
          <p14:tracePt t="23897" x="3027363" y="2990850"/>
          <p14:tracePt t="23914" x="3000375" y="3027363"/>
          <p14:tracePt t="23930" x="2955925" y="3089275"/>
          <p14:tracePt t="23947" x="2938463" y="3125788"/>
          <p14:tracePt t="23964" x="2911475" y="3152775"/>
          <p14:tracePt t="23968" x="2901950" y="3170238"/>
          <p14:tracePt t="23981" x="2894013" y="3179763"/>
          <p14:tracePt t="23997" x="2884488" y="3197225"/>
          <p14:tracePt t="24015" x="2874963" y="3232150"/>
          <p14:tracePt t="24031" x="2867025" y="3251200"/>
          <p14:tracePt t="24048" x="2857500" y="3268663"/>
          <p14:tracePt t="24064" x="2857500" y="3286125"/>
          <p14:tracePt t="24082" x="2847975" y="3295650"/>
          <p14:tracePt t="24084" x="2847975" y="3313113"/>
          <p14:tracePt t="24099" x="2847975" y="3322638"/>
          <p14:tracePt t="24115" x="2840038" y="3348038"/>
          <p14:tracePt t="24132" x="2830513" y="3357563"/>
          <p14:tracePt t="24149" x="2830513" y="3375025"/>
          <p14:tracePt t="24165" x="2830513" y="3384550"/>
          <p14:tracePt t="24234" x="2830513" y="3394075"/>
          <p14:tracePt t="24249" x="2840038" y="3394075"/>
          <p14:tracePt t="24256" x="2847975" y="3394075"/>
          <p14:tracePt t="24272" x="2867025" y="3402013"/>
          <p14:tracePt t="24282" x="2884488" y="3402013"/>
          <p14:tracePt t="24299" x="2938463" y="3402013"/>
          <p14:tracePt t="24316" x="3062288" y="3411538"/>
          <p14:tracePt t="24318" x="3125788" y="3411538"/>
          <p14:tracePt t="24333" x="3232150" y="3411538"/>
          <p14:tracePt t="24349" x="3367088" y="3384550"/>
          <p14:tracePt t="24367" x="3490913" y="3357563"/>
          <p14:tracePt t="24383" x="3616325" y="3322638"/>
          <p14:tracePt t="24400" x="3768725" y="3251200"/>
          <p14:tracePt t="24417" x="3867150" y="3205163"/>
          <p14:tracePt t="24421" x="3902075" y="3187700"/>
          <p14:tracePt t="24433" x="3956050" y="3170238"/>
          <p14:tracePt t="24451" x="4098925" y="3108325"/>
          <p14:tracePt t="24468" x="4179888" y="3071813"/>
          <p14:tracePt t="24484" x="4251325" y="3036888"/>
          <p14:tracePt t="24501" x="4322763" y="2990850"/>
          <p14:tracePt t="24518" x="4384675" y="2955925"/>
          <p14:tracePt t="24534" x="4438650" y="2911475"/>
          <p14:tracePt t="24551" x="4510088" y="2857500"/>
          <p14:tracePt t="24567" x="4625975" y="2786063"/>
          <p14:tracePt t="24584" x="4714875" y="2741613"/>
          <p14:tracePt t="24601" x="4786313" y="2697163"/>
          <p14:tracePt t="24618" x="4875213" y="2643188"/>
          <p14:tracePt t="24635" x="4938713" y="2608263"/>
          <p14:tracePt t="24652" x="5000625" y="2571750"/>
          <p14:tracePt t="24654" x="5018088" y="2571750"/>
          <p14:tracePt t="24668" x="5081588" y="2544763"/>
          <p14:tracePt t="24685" x="5126038" y="2536825"/>
          <p14:tracePt t="24701" x="5197475" y="2509838"/>
          <p14:tracePt t="24719" x="5241925" y="2500313"/>
          <p14:tracePt t="24735" x="5286375" y="2500313"/>
          <p14:tracePt t="24752" x="5313363" y="2490788"/>
          <p14:tracePt t="24755" x="5330825" y="2490788"/>
          <p14:tracePt t="24768" x="5357813" y="2482850"/>
          <p14:tracePt t="24785" x="5394325" y="2482850"/>
          <p14:tracePt t="24802" x="5411788" y="2482850"/>
          <p14:tracePt t="24819" x="5419725" y="2482850"/>
          <p14:tracePt t="24913" x="5429250" y="2482850"/>
          <p14:tracePt t="24928" x="5446713" y="2473325"/>
          <p14:tracePt t="24944" x="5456238" y="2473325"/>
          <p14:tracePt t="24958" x="5465763" y="2473325"/>
          <p14:tracePt t="24966" x="5473700" y="2465388"/>
          <p14:tracePt t="24990" x="5483225" y="2465388"/>
          <p14:tracePt t="24998" x="5491163" y="2465388"/>
          <p14:tracePt t="25014" x="5500688" y="2465388"/>
          <p14:tracePt t="25022" x="5510213" y="2465388"/>
          <p14:tracePt t="25037" x="5527675" y="2455863"/>
          <p14:tracePt t="25054" x="5554663" y="2455863"/>
          <p14:tracePt t="25071" x="5589588" y="2446338"/>
          <p14:tracePt t="25087" x="5616575" y="2446338"/>
          <p14:tracePt t="25104" x="5643563" y="2446338"/>
          <p14:tracePt t="25122" x="5680075" y="2446338"/>
          <p14:tracePt t="25137" x="5697538" y="2438400"/>
          <p14:tracePt t="25155" x="5724525" y="2438400"/>
          <p14:tracePt t="25172" x="5741988" y="2438400"/>
          <p14:tracePt t="25187" x="5768975" y="2438400"/>
          <p14:tracePt t="25205" x="5813425" y="2438400"/>
          <p14:tracePt t="25209" x="5830888" y="2438400"/>
          <p14:tracePt t="25221" x="5857875" y="2438400"/>
          <p14:tracePt t="25224" x="5902325" y="2438400"/>
          <p14:tracePt t="25238" x="5956300" y="2428875"/>
          <p14:tracePt t="25255" x="6000750" y="2428875"/>
          <p14:tracePt t="25271" x="6054725" y="2419350"/>
          <p14:tracePt t="25288" x="6099175" y="2411413"/>
          <p14:tracePt t="25305" x="6153150" y="2411413"/>
          <p14:tracePt t="25322" x="6188075" y="2411413"/>
          <p14:tracePt t="25325" x="6205538" y="2411413"/>
          <p14:tracePt t="25338" x="6232525" y="2411413"/>
          <p14:tracePt t="25355" x="6269038" y="2411413"/>
          <p14:tracePt t="25372" x="6330950" y="2401888"/>
          <p14:tracePt t="25389" x="6402388" y="2401888"/>
          <p14:tracePt t="25406" x="6456363" y="2401888"/>
          <p14:tracePt t="25423" x="6510338" y="2401888"/>
          <p14:tracePt t="25441" x="6589713" y="2393950"/>
          <p14:tracePt t="25457" x="6661150" y="2393950"/>
          <p14:tracePt t="25473" x="6715125" y="2393950"/>
          <p14:tracePt t="25489" x="6759575" y="2393950"/>
          <p14:tracePt t="25506" x="6804025" y="2393950"/>
          <p14:tracePt t="25523" x="6848475" y="2384425"/>
          <p14:tracePt t="25540" x="6875463" y="2384425"/>
          <p14:tracePt t="25544" x="6884988" y="2384425"/>
          <p14:tracePt t="25556" x="6894513" y="2384425"/>
          <p14:tracePt t="25573" x="6902450" y="2384425"/>
          <p14:tracePt t="25763" x="6894513" y="2384425"/>
          <p14:tracePt t="25772" x="6884988" y="2384425"/>
          <p14:tracePt t="25778" x="6875463" y="2384425"/>
          <p14:tracePt t="25793" x="6858000" y="2384425"/>
          <p14:tracePt t="25809" x="6813550" y="2374900"/>
          <p14:tracePt t="25826" x="6759575" y="2357438"/>
          <p14:tracePt t="25842" x="6661150" y="2347913"/>
          <p14:tracePt t="25858" x="6572250" y="2330450"/>
          <p14:tracePt t="25875" x="6491288" y="2312988"/>
          <p14:tracePt t="25892" x="6438900" y="2312988"/>
          <p14:tracePt t="25908" x="6402388" y="2303463"/>
          <p14:tracePt t="25926" x="6367463" y="2303463"/>
          <p14:tracePt t="25942" x="6340475" y="2303463"/>
          <p14:tracePt t="25959" x="6303963" y="2303463"/>
          <p14:tracePt t="25975" x="6269038" y="2303463"/>
          <p14:tracePt t="25993" x="6188075" y="2303463"/>
          <p14:tracePt t="25996" x="6161088" y="2303463"/>
          <p14:tracePt t="26009" x="6143625" y="2303463"/>
          <p14:tracePt t="26013" x="6116638" y="2303463"/>
          <p14:tracePt t="26027" x="6081713" y="2312988"/>
          <p14:tracePt t="26044" x="6054725" y="2312988"/>
          <p14:tracePt t="27037" x="6062663" y="2312988"/>
          <p14:tracePt t="27049" x="6072188" y="2312988"/>
          <p14:tracePt t="27058" x="6081713" y="2312988"/>
          <p14:tracePt t="27074" x="6099175" y="2312988"/>
          <p14:tracePt t="27082" x="6108700" y="2303463"/>
          <p14:tracePt t="27099" x="6134100" y="2303463"/>
          <p14:tracePt t="27116" x="6170613" y="2303463"/>
          <p14:tracePt t="27119" x="6188075" y="2303463"/>
          <p14:tracePt t="27132" x="6215063" y="2303463"/>
          <p14:tracePt t="27134" x="6232525" y="2303463"/>
          <p14:tracePt t="27149" x="6259513" y="2303463"/>
          <p14:tracePt t="27167" x="6340475" y="2303463"/>
          <p14:tracePt t="27183" x="6375400" y="2312988"/>
          <p14:tracePt t="27199" x="6402388" y="2312988"/>
          <p14:tracePt t="27217" x="6419850" y="2312988"/>
          <p14:tracePt t="27233" x="6429375" y="2312988"/>
          <p14:tracePt t="27251" x="6446838" y="2312988"/>
          <p14:tracePt t="27266" x="6465888" y="2322513"/>
          <p14:tracePt t="27283" x="6483350" y="2322513"/>
          <p14:tracePt t="27300" x="6500813" y="2322513"/>
          <p14:tracePt t="27317" x="6527800" y="2330450"/>
          <p14:tracePt t="27333" x="6545263" y="2339975"/>
          <p14:tracePt t="27350" x="6554788" y="2339975"/>
          <p14:tracePt t="27367" x="6581775" y="2347913"/>
          <p14:tracePt t="27385" x="6616700" y="2357438"/>
          <p14:tracePt t="27401" x="6634163" y="2357438"/>
          <p14:tracePt t="27417" x="6653213" y="2366963"/>
          <p14:tracePt t="27434" x="6680200" y="2374900"/>
          <p14:tracePt t="27451" x="6715125" y="2384425"/>
          <p14:tracePt t="27455" x="6732588" y="2393950"/>
          <p14:tracePt t="27468" x="6751638" y="2401888"/>
          <p14:tracePt t="27485" x="6786563" y="2411413"/>
          <p14:tracePt t="27488" x="6804025" y="2428875"/>
          <p14:tracePt t="27501" x="6813550" y="2428875"/>
          <p14:tracePt t="27518" x="6858000" y="2446338"/>
          <p14:tracePt t="27535" x="6884988" y="2455863"/>
          <p14:tracePt t="27551" x="6894513" y="2465388"/>
          <p14:tracePt t="27568" x="6911975" y="2473325"/>
          <p14:tracePt t="27585" x="6919913" y="2473325"/>
          <p14:tracePt t="27602" x="6938963" y="2482850"/>
          <p14:tracePt t="27604" x="6946900" y="2482850"/>
          <p14:tracePt t="27619" x="6965950" y="2490788"/>
          <p14:tracePt t="27635" x="6991350" y="2500313"/>
          <p14:tracePt t="27652" x="7018338" y="2517775"/>
          <p14:tracePt t="27669" x="7045325" y="2536825"/>
          <p14:tracePt t="27685" x="7081838" y="2554288"/>
          <p14:tracePt t="27702" x="7108825" y="2562225"/>
          <p14:tracePt t="27719" x="7116763" y="2581275"/>
          <p14:tracePt t="27722" x="7126288" y="2581275"/>
          <p14:tracePt t="27736" x="7134225" y="2581275"/>
          <p14:tracePt t="27753" x="7143750" y="2589213"/>
          <p14:tracePt t="27771" x="7153275" y="2589213"/>
          <p14:tracePt t="27947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33" y="0"/>
            <a:ext cx="6486525" cy="451485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 flipH="1">
            <a:off x="561701" y="5055326"/>
            <a:ext cx="820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VTAKNI STRMINO V SPODNJO REŽO NA ŠKATLI IN SPUSTI AVTOMOBILČEK Z VRHA STRMINE. OPAZUJ NJEGOVO HITROST IN DOLŽINO POTI.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Raven povezovalnik 5"/>
          <p:cNvCxnSpPr/>
          <p:nvPr/>
        </p:nvCxnSpPr>
        <p:spPr>
          <a:xfrm flipV="1">
            <a:off x="5564777" y="2821578"/>
            <a:ext cx="2050868" cy="22337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4"/>
    </mc:Choice>
    <mc:Fallback xmlns="">
      <p:transition spd="slow" advTm="1826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44" x="7912100" y="3741738"/>
          <p14:tracePt t="2295" x="7912100" y="3732213"/>
          <p14:tracePt t="2303" x="7912100" y="3724275"/>
          <p14:tracePt t="2311" x="7902575" y="3705225"/>
          <p14:tracePt t="2320" x="7902575" y="3687763"/>
          <p14:tracePt t="2337" x="7885113" y="3660775"/>
          <p14:tracePt t="2353" x="7848600" y="3608388"/>
          <p14:tracePt t="2356" x="7840663" y="3589338"/>
          <p14:tracePt t="2370" x="7831138" y="3581400"/>
          <p14:tracePt t="2387" x="7796213" y="3509963"/>
          <p14:tracePt t="2403" x="7751763" y="3446463"/>
          <p14:tracePt t="2420" x="7697788" y="3384550"/>
          <p14:tracePt t="2437" x="7643813" y="3303588"/>
          <p14:tracePt t="2454" x="7608888" y="3241675"/>
          <p14:tracePt t="2458" x="7589838" y="3224213"/>
          <p14:tracePt t="2471" x="7572375" y="3197225"/>
          <p14:tracePt t="2488" x="7554913" y="3160713"/>
          <p14:tracePt t="2491" x="7537450" y="3143250"/>
          <p14:tracePt t="2504" x="7518400" y="3098800"/>
          <p14:tracePt t="2521" x="7500938" y="3062288"/>
          <p14:tracePt t="2538" x="7483475" y="3036888"/>
          <p14:tracePt t="2554" x="7466013" y="3000375"/>
          <p14:tracePt t="2572" x="7456488" y="2973388"/>
          <p14:tracePt t="2576" x="7439025" y="2946400"/>
          <p14:tracePt t="2588" x="7429500" y="2919413"/>
          <p14:tracePt t="2606" x="7412038" y="2874963"/>
          <p14:tracePt t="2622" x="7412038" y="2840038"/>
          <p14:tracePt t="2638" x="7412038" y="2803525"/>
          <p14:tracePt t="2655" x="7402513" y="2751138"/>
          <p14:tracePt t="2672" x="7402513" y="2714625"/>
          <p14:tracePt t="2689" x="7402513" y="2679700"/>
          <p14:tracePt t="2691" x="7402513" y="2660650"/>
          <p14:tracePt t="2705" x="7402513" y="2643188"/>
          <p14:tracePt t="2723" x="7402513" y="2625725"/>
          <p14:tracePt t="2725" x="7402513" y="2616200"/>
          <p14:tracePt t="2739" x="7402513" y="2598738"/>
          <p14:tracePt t="2944" x="7412038" y="2598738"/>
          <p14:tracePt t="2951" x="7412038" y="2589213"/>
          <p14:tracePt t="2958" x="7429500" y="2581275"/>
          <p14:tracePt t="2974" x="7446963" y="2571750"/>
          <p14:tracePt t="2990" x="7466013" y="2554288"/>
          <p14:tracePt t="3007" x="7483475" y="2544763"/>
          <p14:tracePt t="3024" x="7500938" y="2536825"/>
          <p14:tracePt t="3041" x="7518400" y="2527300"/>
          <p14:tracePt t="3057" x="7527925" y="2517775"/>
          <p14:tracePt t="3061" x="7537450" y="2517775"/>
          <p14:tracePt t="3163" x="7537450" y="2509838"/>
          <p14:tracePt t="3280" x="7537450" y="2517775"/>
          <p14:tracePt t="3286" x="7527925" y="2517775"/>
          <p14:tracePt t="3295" x="7518400" y="2527300"/>
          <p14:tracePt t="3310" x="7483475" y="2554288"/>
          <p14:tracePt t="3326" x="7419975" y="2581275"/>
          <p14:tracePt t="3342" x="7331075" y="2598738"/>
          <p14:tracePt t="3359" x="7251700" y="2616200"/>
          <p14:tracePt t="3376" x="7197725" y="2643188"/>
          <p14:tracePt t="3393" x="7134225" y="2652713"/>
          <p14:tracePt t="3396" x="7089775" y="2660650"/>
          <p14:tracePt t="3410" x="7037388" y="2687638"/>
          <p14:tracePt t="3426" x="6991350" y="2687638"/>
          <p14:tracePt t="3443" x="6956425" y="2705100"/>
          <p14:tracePt t="3460" x="6919913" y="2724150"/>
          <p14:tracePt t="3477" x="6875463" y="2732088"/>
          <p14:tracePt t="3480" x="6848475" y="2751138"/>
          <p14:tracePt t="3493" x="6813550" y="2768600"/>
          <p14:tracePt t="3510" x="6742113" y="2786063"/>
          <p14:tracePt t="3514" x="6697663" y="2803525"/>
          <p14:tracePt t="3527" x="6608763" y="2830513"/>
          <p14:tracePt t="3544" x="6510338" y="2857500"/>
          <p14:tracePt t="3560" x="6419850" y="2884488"/>
          <p14:tracePt t="3577" x="6313488" y="2901950"/>
          <p14:tracePt t="3594" x="6251575" y="2928938"/>
          <p14:tracePt t="3611" x="6205538" y="2938463"/>
          <p14:tracePt t="3628" x="6143625" y="2965450"/>
          <p14:tracePt t="3644" x="6081713" y="2990850"/>
          <p14:tracePt t="3661" x="6037263" y="3000375"/>
          <p14:tracePt t="3678" x="5991225" y="3027363"/>
          <p14:tracePt t="3695" x="5938838" y="3054350"/>
          <p14:tracePt t="3711" x="5894388" y="3071813"/>
          <p14:tracePt t="3728" x="5822950" y="3108325"/>
          <p14:tracePt t="3732" x="5803900" y="3116263"/>
          <p14:tracePt t="3746" x="5768975" y="3125788"/>
          <p14:tracePt t="3761" x="5724525" y="3143250"/>
          <p14:tracePt t="3778" x="5705475" y="3152775"/>
          <p14:tracePt t="3795" x="5670550" y="3170238"/>
          <p14:tracePt t="3812" x="5653088" y="3179763"/>
          <p14:tracePt t="3829" x="5643563" y="3179763"/>
          <p14:tracePt t="3845" x="5626100" y="3187700"/>
          <p14:tracePt t="3863" x="5616575" y="3197225"/>
          <p14:tracePt t="3879" x="5589588" y="3205163"/>
          <p14:tracePt t="3896" x="5562600" y="3214688"/>
          <p14:tracePt t="3912" x="5537200" y="3224213"/>
          <p14:tracePt t="3929" x="5510213" y="3241675"/>
          <p14:tracePt t="3946" x="5500688" y="3241675"/>
          <p14:tracePt t="3963" x="5456238" y="3268663"/>
          <p14:tracePt t="3982" x="5446713" y="3276600"/>
          <p14:tracePt t="3996" x="5419725" y="3286125"/>
          <p14:tracePt t="4013" x="5402263" y="3295650"/>
          <p14:tracePt t="4030" x="5367338" y="3322638"/>
          <p14:tracePt t="4046" x="5348288" y="3330575"/>
          <p14:tracePt t="4063" x="5322888" y="3340100"/>
          <p14:tracePt t="4081" x="5313363" y="3348038"/>
          <p14:tracePt t="4098" x="5295900" y="3348038"/>
          <p14:tracePt t="4114" x="5295900" y="3357563"/>
          <p14:tracePt t="4230" x="5286375" y="3367088"/>
          <p14:tracePt t="4247" x="5268913" y="3375025"/>
          <p14:tracePt t="4256" x="5268913" y="3384550"/>
          <p14:tracePt t="4264" x="5259388" y="3394075"/>
          <p14:tracePt t="4379" x="5259388" y="3402013"/>
          <p14:tracePt t="4450" x="5268913" y="3402013"/>
          <p14:tracePt t="4456" x="5268913" y="3394075"/>
          <p14:tracePt t="4465" x="5286375" y="3394075"/>
          <p14:tracePt t="4482" x="5303838" y="3384550"/>
          <p14:tracePt t="4499" x="5348288" y="3384550"/>
          <p14:tracePt t="4516" x="5375275" y="3367088"/>
          <p14:tracePt t="4520" x="5394325" y="3367088"/>
          <p14:tracePt t="4534" x="5438775" y="3357563"/>
          <p14:tracePt t="4549" x="5491163" y="3340100"/>
          <p14:tracePt t="4566" x="5572125" y="3322638"/>
          <p14:tracePt t="4583" x="5634038" y="3303588"/>
          <p14:tracePt t="4600" x="5705475" y="3295650"/>
          <p14:tracePt t="4616" x="5786438" y="3276600"/>
          <p14:tracePt t="4634" x="5867400" y="3259138"/>
          <p14:tracePt t="4637" x="5929313" y="3251200"/>
          <p14:tracePt t="4650" x="5965825" y="3232150"/>
          <p14:tracePt t="4667" x="6062663" y="3205163"/>
          <p14:tracePt t="4683" x="6134100" y="3197225"/>
          <p14:tracePt t="4700" x="6197600" y="3179763"/>
          <p14:tracePt t="4718" x="6269038" y="3152775"/>
          <p14:tracePt t="4721" x="6296025" y="3152775"/>
          <p14:tracePt t="4734" x="6323013" y="3152775"/>
          <p14:tracePt t="4752" x="6411913" y="3125788"/>
          <p14:tracePt t="4768" x="6465888" y="3116263"/>
          <p14:tracePt t="4784" x="6562725" y="3098800"/>
          <p14:tracePt t="4801" x="6634163" y="3081338"/>
          <p14:tracePt t="4818" x="6715125" y="3062288"/>
          <p14:tracePt t="4834" x="6786563" y="3044825"/>
          <p14:tracePt t="4851" x="6858000" y="3027363"/>
          <p14:tracePt t="4868" x="6946900" y="3000375"/>
          <p14:tracePt t="4870" x="6983413" y="3000375"/>
          <p14:tracePt t="4885" x="7037388" y="2982913"/>
          <p14:tracePt t="4902" x="7099300" y="2965450"/>
          <p14:tracePt t="4918" x="7153275" y="2955925"/>
          <p14:tracePt t="4935" x="7205663" y="2938463"/>
          <p14:tracePt t="4953" x="7296150" y="2919413"/>
          <p14:tracePt t="4956" x="7313613" y="2911475"/>
          <p14:tracePt t="4969" x="7340600" y="2901950"/>
          <p14:tracePt t="4986" x="7412038" y="2884488"/>
          <p14:tracePt t="5002" x="7456488" y="2867025"/>
          <p14:tracePt t="5019" x="7500938" y="2857500"/>
          <p14:tracePt t="5035" x="7545388" y="2840038"/>
          <p14:tracePt t="5052" x="7562850" y="2840038"/>
          <p14:tracePt t="5069" x="7581900" y="2830513"/>
          <p14:tracePt t="5086" x="7608888" y="2822575"/>
          <p14:tracePt t="5090" x="7616825" y="2822575"/>
          <p14:tracePt t="5103" x="7643813" y="2813050"/>
          <p14:tracePt t="5120" x="7661275" y="2813050"/>
          <p14:tracePt t="5136" x="7670800" y="2803525"/>
          <p14:tracePt t="5153" x="7697788" y="2803525"/>
          <p14:tracePt t="5170" x="7715250" y="2795588"/>
          <p14:tracePt t="5186" x="7732713" y="2776538"/>
          <p14:tracePt t="5204" x="7742238" y="2776538"/>
          <p14:tracePt t="5207" x="7759700" y="2768600"/>
          <p14:tracePt t="5229" x="7769225" y="2768600"/>
          <p14:tracePt t="5293" x="7769225" y="2759075"/>
          <p14:tracePt t="5417" x="7769225" y="2751138"/>
          <p14:tracePt t="5433" x="7769225" y="2741613"/>
          <p14:tracePt t="5450" x="7769225" y="2732088"/>
          <p14:tracePt t="5456" x="7769225" y="2724150"/>
          <p14:tracePt t="5464" x="7769225" y="2714625"/>
          <p14:tracePt t="5471" x="7769225" y="2705100"/>
          <p14:tracePt t="5488" x="7769225" y="2687638"/>
          <p14:tracePt t="5505" x="7769225" y="2670175"/>
          <p14:tracePt t="5522" x="7769225" y="2643188"/>
          <p14:tracePt t="5539" x="7769225" y="2633663"/>
          <p14:tracePt t="5556" x="7769225" y="2616200"/>
          <p14:tracePt t="5573" x="7769225" y="2608263"/>
          <p14:tracePt t="5589" x="7769225" y="2598738"/>
          <p14:tracePt t="5659" x="7769225" y="2589213"/>
          <p14:tracePt t="5692" x="7769225" y="2581275"/>
          <p14:tracePt t="5706" x="7769225" y="2571750"/>
          <p14:tracePt t="5728" x="7759700" y="2571750"/>
          <p14:tracePt t="5737" x="7759700" y="2554288"/>
          <p14:tracePt t="5800" x="7751763" y="2554288"/>
          <p14:tracePt t="5840" x="7751763" y="2544763"/>
          <p14:tracePt t="5864" x="7742238" y="2536825"/>
          <p14:tracePt t="5877" x="7742238" y="2527300"/>
          <p14:tracePt t="5901" x="7742238" y="2517775"/>
          <p14:tracePt t="5909" x="7732713" y="2517775"/>
          <p14:tracePt t="5917" x="7732713" y="2509838"/>
          <p14:tracePt t="5949" x="7732713" y="2500313"/>
          <p14:tracePt t="6050" x="7732713" y="2490788"/>
          <p14:tracePt t="6487" x="7732713" y="2500313"/>
          <p14:tracePt t="6510" x="7732713" y="2509838"/>
          <p14:tracePt t="6533" x="7732713" y="2517775"/>
          <p14:tracePt t="6549" x="7732713" y="2527300"/>
          <p14:tracePt t="6566" x="7732713" y="2536825"/>
          <p14:tracePt t="6697" x="7742238" y="2536825"/>
          <p14:tracePt t="7268" x="7742238" y="2544763"/>
          <p14:tracePt t="7284" x="7742238" y="2554288"/>
          <p14:tracePt t="7299" x="7732713" y="2562225"/>
          <p14:tracePt t="7314" x="7724775" y="2571750"/>
          <p14:tracePt t="7321" x="7715250" y="2581275"/>
          <p14:tracePt t="7332" x="7705725" y="2589213"/>
          <p14:tracePt t="7349" x="7697788" y="2598738"/>
          <p14:tracePt t="7366" x="7680325" y="2598738"/>
          <p14:tracePt t="7369" x="7670800" y="2608263"/>
          <p14:tracePt t="7383" x="7653338" y="2616200"/>
          <p14:tracePt t="7400" x="7626350" y="2633663"/>
          <p14:tracePt t="7416" x="7599363" y="2633663"/>
          <p14:tracePt t="7433" x="7581900" y="2643188"/>
          <p14:tracePt t="7450" x="7562850" y="2643188"/>
          <p14:tracePt t="7466" x="7554913" y="2643188"/>
          <p14:tracePt t="7493" x="7545388" y="2643188"/>
          <p14:tracePt t="7534" x="7537450" y="2643188"/>
          <p14:tracePt t="7541" x="7537450" y="2633663"/>
          <p14:tracePt t="7555" x="7527925" y="2616200"/>
          <p14:tracePt t="7567" x="7518400" y="2616200"/>
          <p14:tracePt t="7584" x="7510463" y="2608263"/>
          <p14:tracePt t="7588" x="7510463" y="2589213"/>
          <p14:tracePt t="7600" x="7491413" y="2589213"/>
          <p14:tracePt t="7618" x="7473950" y="2562225"/>
          <p14:tracePt t="7634" x="7456488" y="2536825"/>
          <p14:tracePt t="7651" x="7446963" y="2527300"/>
          <p14:tracePt t="7668" x="7429500" y="2517775"/>
          <p14:tracePt t="7684" x="7429500" y="2509838"/>
          <p14:tracePt t="7705" x="7429500" y="2500313"/>
          <p14:tracePt t="7719" x="7419975" y="2500313"/>
          <p14:tracePt t="7736" x="7419975" y="2490788"/>
          <p14:tracePt t="7751" x="7419975" y="2482850"/>
          <p14:tracePt t="7775" x="7412038" y="2473325"/>
          <p14:tracePt t="7785" x="7412038" y="2465388"/>
          <p14:tracePt t="7803" x="7412038" y="2446338"/>
          <p14:tracePt t="7821" x="7412038" y="2438400"/>
          <p14:tracePt t="7955" x="7402513" y="2428875"/>
          <p14:tracePt t="7977" x="7394575" y="2411413"/>
          <p14:tracePt t="8001" x="7394575" y="2401888"/>
          <p14:tracePt t="8017" x="7385050" y="2401888"/>
          <p14:tracePt t="8032" x="7385050" y="2393950"/>
          <p14:tracePt t="8055" x="7385050" y="2384425"/>
          <p14:tracePt t="9415" x="7375525" y="2384425"/>
          <p14:tracePt t="9421" x="7367588" y="2384425"/>
          <p14:tracePt t="9437" x="7358063" y="2384425"/>
          <p14:tracePt t="9445" x="7340600" y="2393950"/>
          <p14:tracePt t="9461" x="7323138" y="2393950"/>
          <p14:tracePt t="9478" x="7277100" y="2401888"/>
          <p14:tracePt t="9481" x="7259638" y="2411413"/>
          <p14:tracePt t="9495" x="7251700" y="2411413"/>
          <p14:tracePt t="9512" x="7215188" y="2419350"/>
          <p14:tracePt t="9514" x="7205663" y="2419350"/>
          <p14:tracePt t="9528" x="7197725" y="2419350"/>
          <p14:tracePt t="9546" x="7170738" y="2438400"/>
          <p14:tracePt t="9562" x="7134225" y="2446338"/>
          <p14:tracePt t="9579" x="7108825" y="2455863"/>
          <p14:tracePt t="9595" x="7072313" y="2465388"/>
          <p14:tracePt t="9612" x="7037388" y="2482850"/>
          <p14:tracePt t="9629" x="6965950" y="2509838"/>
          <p14:tracePt t="9645" x="6929438" y="2509838"/>
          <p14:tracePt t="9662" x="6911975" y="2517775"/>
          <p14:tracePt t="9679" x="6884988" y="2527300"/>
          <p14:tracePt t="9696" x="6867525" y="2536825"/>
          <p14:tracePt t="9713" x="6848475" y="2544763"/>
          <p14:tracePt t="9729" x="6823075" y="2554288"/>
          <p14:tracePt t="9746" x="6796088" y="2562225"/>
          <p14:tracePt t="9749" x="6786563" y="2571750"/>
          <p14:tracePt t="9764" x="6751638" y="2581275"/>
          <p14:tracePt t="9780" x="6715125" y="2589213"/>
          <p14:tracePt t="9796" x="6670675" y="2608263"/>
          <p14:tracePt t="9814" x="6626225" y="2616200"/>
          <p14:tracePt t="9818" x="6608763" y="2616200"/>
          <p14:tracePt t="9830" x="6589713" y="2625725"/>
          <p14:tracePt t="9847" x="6554788" y="2633663"/>
          <p14:tracePt t="9851" x="6518275" y="2652713"/>
          <p14:tracePt t="9863" x="6491288" y="2652713"/>
          <p14:tracePt t="9880" x="6357938" y="2697163"/>
          <p14:tracePt t="9897" x="6269038" y="2724150"/>
          <p14:tracePt t="9914" x="6161088" y="2759075"/>
          <p14:tracePt t="9930" x="6054725" y="2795588"/>
          <p14:tracePt t="9948" x="5911850" y="2840038"/>
          <p14:tracePt t="9965" x="5786438" y="2874963"/>
          <p14:tracePt t="9982" x="5715000" y="2911475"/>
          <p14:tracePt t="9998" x="5661025" y="2919413"/>
          <p14:tracePt t="10015" x="5616575" y="2938463"/>
          <p14:tracePt t="10031" x="5589588" y="2946400"/>
          <p14:tracePt t="10048" x="5554663" y="2955925"/>
          <p14:tracePt t="10051" x="5545138" y="2965450"/>
          <p14:tracePt t="10065" x="5527675" y="2973388"/>
          <p14:tracePt t="10081" x="5500688" y="2982913"/>
          <p14:tracePt t="10084" x="5483225" y="2990850"/>
          <p14:tracePt t="10098" x="5456238" y="3000375"/>
          <p14:tracePt t="10115" x="5402263" y="3017838"/>
          <p14:tracePt t="10132" x="5367338" y="3036888"/>
          <p14:tracePt t="10149" x="5330825" y="3044825"/>
          <p14:tracePt t="10165" x="5286375" y="3071813"/>
          <p14:tracePt t="10182" x="5197475" y="3108325"/>
          <p14:tracePt t="10200" x="5099050" y="3160713"/>
          <p14:tracePt t="10215" x="5037138" y="3214688"/>
          <p14:tracePt t="10232" x="5000625" y="3241675"/>
          <p14:tracePt t="10249" x="4946650" y="3268663"/>
          <p14:tracePt t="10266" x="4919663" y="3276600"/>
          <p14:tracePt t="10284" x="4911725" y="3286125"/>
          <p14:tracePt t="10287" x="4902200" y="3295650"/>
          <p14:tracePt t="10299" x="4894263" y="3295650"/>
          <p14:tracePt t="10316" x="4884738" y="3303588"/>
          <p14:tracePt t="10333" x="4857750" y="3322638"/>
          <p14:tracePt t="10350" x="4830763" y="3330575"/>
          <p14:tracePt t="10367" x="4813300" y="3348038"/>
          <p14:tracePt t="10384" x="4776788" y="3367088"/>
          <p14:tracePt t="10400" x="4741863" y="3394075"/>
          <p14:tracePt t="10417" x="4714875" y="3402013"/>
          <p14:tracePt t="10435" x="4697413" y="3411538"/>
          <p14:tracePt t="10467" x="4697413" y="3419475"/>
          <p14:tracePt t="10850" x="4724400" y="3419475"/>
          <p14:tracePt t="10856" x="4751388" y="3419475"/>
          <p14:tracePt t="10869" x="4795838" y="3419475"/>
          <p14:tracePt t="10886" x="5037138" y="3438525"/>
          <p14:tracePt t="10904" x="5545138" y="3473450"/>
          <p14:tracePt t="10920" x="6143625" y="3517900"/>
          <p14:tracePt t="10937" x="6759575" y="3562350"/>
          <p14:tracePt t="10953" x="7626350" y="3652838"/>
          <p14:tracePt t="10970" x="8161338" y="3724275"/>
          <p14:tracePt t="10987" x="8813800" y="3840163"/>
          <p14:tracePt t="11004" x="9045575" y="3894138"/>
          <p14:tracePt t="11020" x="9170988" y="3929063"/>
          <p14:tracePt t="11037" x="9232900" y="3946525"/>
          <p14:tracePt t="11053" x="9242425" y="3946525"/>
          <p14:tracePt t="11054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70497"/>
            <a:ext cx="6482987" cy="438737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44582" y="4898571"/>
            <a:ext cx="866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VTAKNI STRMINO V SREDNJO REŽO IN SPET SPUSTI AVTOMOBILČEK. OPAZUJ HITROST IN DOLŽINO POTI.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2"/>
    </mc:Choice>
    <mc:Fallback xmlns="">
      <p:transition spd="slow" advTm="1570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534" x="7286625" y="1731963"/>
          <p14:tracePt t="6968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7" y="182880"/>
            <a:ext cx="6581775" cy="412432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69818" y="182880"/>
            <a:ext cx="1020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VTAKNI STRMINO V ZGORNJO REŽO. </a:t>
            </a:r>
          </a:p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OPAZUJ DOGAJANJE.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62148" y="5042263"/>
            <a:ext cx="807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TEŽNOST POTEGNE AVTOMOBILČEK PO STRMINI NAVZDOL. KO PRIDOBI HITROST, PREPELJE KRATKO RAZDALJO. BOLJ JE STRMINA NAGNJENA, HITREJŠI JE AVTOMOBILČEK. KO AVTOMOBILČEK SPUSTIŠ Z NAJVIŠJE TOČKE, GA TEŽNOST PRIPRAVI DO NAJVEČJE HITROSTI.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90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2"/>
    </mc:Choice>
    <mc:Fallback xmlns="">
      <p:transition spd="slow" advTm="6012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77" x="7134225" y="2160588"/>
          <p14:tracePt t="3327" x="7143750" y="2152650"/>
          <p14:tracePt t="3336" x="7153275" y="2143125"/>
          <p14:tracePt t="3342" x="7161213" y="2125663"/>
          <p14:tracePt t="3356" x="7188200" y="2089150"/>
          <p14:tracePt t="3373" x="7224713" y="2044700"/>
          <p14:tracePt t="3389" x="7259638" y="2009775"/>
          <p14:tracePt t="3406" x="7313613" y="1955800"/>
          <p14:tracePt t="3423" x="7348538" y="1919288"/>
          <p14:tracePt t="3430" x="7358063" y="1911350"/>
          <p14:tracePt t="3439" x="7375525" y="1893888"/>
          <p14:tracePt t="3457" x="7419975" y="1866900"/>
          <p14:tracePt t="3473" x="7429500" y="1847850"/>
          <p14:tracePt t="3490" x="7446963" y="1830388"/>
          <p14:tracePt t="3507" x="7466013" y="1822450"/>
          <p14:tracePt t="3524" x="7466013" y="1812925"/>
          <p14:tracePt t="3540" x="7473950" y="1803400"/>
          <p14:tracePt t="3639" x="7483475" y="1803400"/>
          <p14:tracePt t="3655" x="7491413" y="1795463"/>
          <p14:tracePt t="3662" x="7500938" y="1795463"/>
          <p14:tracePt t="3675" x="7510463" y="1785938"/>
          <p14:tracePt t="3691" x="7527925" y="1785938"/>
          <p14:tracePt t="3708" x="7537450" y="1776413"/>
          <p14:tracePt t="3779" x="7545388" y="1776413"/>
          <p14:tracePt t="3786" x="7554913" y="1768475"/>
          <p14:tracePt t="3794" x="7562850" y="1768475"/>
          <p14:tracePt t="3810" x="7572375" y="1768475"/>
          <p14:tracePt t="3825" x="7589838" y="1768475"/>
          <p14:tracePt t="3842" x="7599363" y="1768475"/>
          <p14:tracePt t="3859" x="7626350" y="1768475"/>
          <p14:tracePt t="3876" x="7653338" y="1768475"/>
          <p14:tracePt t="3892" x="7661275" y="1768475"/>
          <p14:tracePt t="3943" x="7670800" y="1768475"/>
          <p14:tracePt t="3966" x="7680325" y="1768475"/>
          <p14:tracePt t="3974" x="7688263" y="1768475"/>
          <p14:tracePt t="3988" x="7688263" y="1776413"/>
          <p14:tracePt t="3996" x="7697788" y="1776413"/>
          <p14:tracePt t="4009" x="7697788" y="1785938"/>
          <p14:tracePt t="4027" x="7724775" y="1803400"/>
          <p14:tracePt t="4043" x="7732713" y="1803400"/>
          <p14:tracePt t="4060" x="7742238" y="1812925"/>
          <p14:tracePt t="4217" x="7732713" y="1812925"/>
          <p14:tracePt t="4224" x="7732713" y="1803400"/>
          <p14:tracePt t="4230" x="7724775" y="1803400"/>
          <p14:tracePt t="4245" x="7724775" y="1795463"/>
          <p14:tracePt t="4261" x="7705725" y="1785938"/>
          <p14:tracePt t="4278" x="7697788" y="1768475"/>
          <p14:tracePt t="4295" x="7680325" y="1751013"/>
          <p14:tracePt t="4312" x="7661275" y="1741488"/>
          <p14:tracePt t="4328" x="7634288" y="1731963"/>
          <p14:tracePt t="4345" x="7608888" y="1724025"/>
          <p14:tracePt t="4348" x="7599363" y="1714500"/>
          <p14:tracePt t="4361" x="7589838" y="1714500"/>
          <p14:tracePt t="4379" x="7562850" y="1697038"/>
          <p14:tracePt t="4395" x="7545388" y="1697038"/>
          <p14:tracePt t="4418" x="7537450" y="1687513"/>
          <p14:tracePt t="4661" x="7545388" y="1687513"/>
          <p14:tracePt t="4669" x="7554913" y="1697038"/>
          <p14:tracePt t="4680" x="7572375" y="1704975"/>
          <p14:tracePt t="4697" x="7643813" y="1741488"/>
          <p14:tracePt t="4714" x="7705725" y="1768475"/>
          <p14:tracePt t="4730" x="7777163" y="1785938"/>
          <p14:tracePt t="4747" x="7813675" y="1803400"/>
          <p14:tracePt t="4764" x="7831138" y="1803400"/>
          <p14:tracePt t="4781" x="7840663" y="1812925"/>
          <p14:tracePt t="4797" x="7840663" y="1822450"/>
          <p14:tracePt t="4815" x="7858125" y="1830388"/>
          <p14:tracePt t="4833" x="7867650" y="1839913"/>
          <p14:tracePt t="4848" x="7885113" y="1857375"/>
          <p14:tracePt t="4865" x="7902575" y="1866900"/>
          <p14:tracePt t="4881" x="7912100" y="1884363"/>
          <p14:tracePt t="4899" x="7929563" y="1893888"/>
          <p14:tracePt t="4902" x="7929563" y="1901825"/>
          <p14:tracePt t="4915" x="7939088" y="1901825"/>
          <p14:tracePt t="4932" x="7939088" y="1911350"/>
          <p14:tracePt t="4935" x="7947025" y="1928813"/>
          <p14:tracePt t="4948" x="7956550" y="1928813"/>
          <p14:tracePt t="4965" x="7966075" y="1946275"/>
          <p14:tracePt t="4999" x="7966075" y="1955800"/>
          <p14:tracePt t="5309" x="7966075" y="1946275"/>
          <p14:tracePt t="5355" x="7966075" y="1938338"/>
          <p14:tracePt t="5362" x="7956550" y="1938338"/>
          <p14:tracePt t="5370" x="7947025" y="1938338"/>
          <p14:tracePt t="5384" x="7939088" y="1928813"/>
          <p14:tracePt t="5401" x="7929563" y="1919288"/>
          <p14:tracePt t="5418" x="7912100" y="1911350"/>
          <p14:tracePt t="5434" x="7902575" y="1901825"/>
          <p14:tracePt t="5468" x="7894638" y="1901825"/>
          <p14:tracePt t="5485" x="7885113" y="1893888"/>
          <p14:tracePt t="6051" x="7885113" y="1884363"/>
          <p14:tracePt t="6058" x="7875588" y="1874838"/>
          <p14:tracePt t="6081" x="7867650" y="1866900"/>
          <p14:tracePt t="6104" x="7858125" y="1857375"/>
          <p14:tracePt t="6129" x="7848600" y="1857375"/>
          <p14:tracePt t="6137" x="7848600" y="1847850"/>
          <p14:tracePt t="6237" x="7840663" y="1839913"/>
          <p14:tracePt t="6293" x="7840663" y="1830388"/>
          <p14:tracePt t="7344" x="0" y="0"/>
        </p14:tracePtLst>
      </p14:laserTraceLst>
    </p:ext>
  </p:extLst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179</Words>
  <Application>Microsoft Office PowerPoint</Application>
  <PresentationFormat>Širokozaslonsko</PresentationFormat>
  <Paragraphs>19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Gladko</vt:lpstr>
      <vt:lpstr>DIRKAČ PO STRMINI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DIRKAČ PO STRMINI</dc:title>
  <dc:creator>USER</dc:creator>
  <cp:lastModifiedBy>USER</cp:lastModifiedBy>
  <cp:revision>11</cp:revision>
  <dcterms:created xsi:type="dcterms:W3CDTF">2020-12-21T18:11:04Z</dcterms:created>
  <dcterms:modified xsi:type="dcterms:W3CDTF">2021-01-13T09:08:02Z</dcterms:modified>
</cp:coreProperties>
</file>