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7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180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753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2163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980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sl-SI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339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478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355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63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355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446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089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6C704F5-4407-424B-9ECB-F4C8AADBB8B6}" type="datetimeFigureOut">
              <a:rPr lang="sl-SI" smtClean="0"/>
              <a:t>8. 01. 2021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46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sblky_qeQb8&amp;t=0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KNx6uNk6Bj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33994" y="1484474"/>
            <a:ext cx="9966960" cy="3035808"/>
          </a:xfrm>
        </p:spPr>
        <p:txBody>
          <a:bodyPr/>
          <a:lstStyle/>
          <a:p>
            <a:pPr algn="ctr"/>
            <a:r>
              <a:rPr lang="sl-SI" dirty="0"/>
              <a:t>Šport </a:t>
            </a:r>
            <a:br>
              <a:rPr lang="sl-SI" dirty="0"/>
            </a:br>
            <a:r>
              <a:rPr lang="sl-SI" sz="8000" dirty="0"/>
              <a:t>šaljive štafetne igre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23" y="4002405"/>
            <a:ext cx="2949211" cy="29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7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93" r="21173"/>
          <a:stretch/>
        </p:blipFill>
        <p:spPr>
          <a:xfrm>
            <a:off x="2194560" y="715412"/>
            <a:ext cx="7563394" cy="551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89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4793" y="344773"/>
            <a:ext cx="11527437" cy="62958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sz="4000" dirty="0"/>
              <a:t>Za konec pa se udobno namesti na svojo posteljo ter zapri oči. Poslušaj </a:t>
            </a:r>
            <a:r>
              <a:rPr lang="sl-SI" sz="4000" dirty="0" err="1"/>
              <a:t>meditacijsko</a:t>
            </a:r>
            <a:r>
              <a:rPr lang="sl-SI" sz="4000" dirty="0"/>
              <a:t> pravljico o samorogovih škratkih.</a:t>
            </a:r>
          </a:p>
          <a:p>
            <a:pPr marL="0" indent="0" algn="just">
              <a:buNone/>
            </a:pPr>
            <a:endParaRPr lang="sl-SI" sz="4000" dirty="0"/>
          </a:p>
          <a:p>
            <a:pPr marL="0" indent="0" algn="just">
              <a:buNone/>
            </a:pPr>
            <a:r>
              <a:rPr lang="sl-SI" sz="4000" dirty="0">
                <a:hlinkClick r:id="rId2"/>
              </a:rPr>
              <a:t>https://www.youtube.com/watch?v=sblky_qeQb8&amp;t=0s</a:t>
            </a:r>
            <a:endParaRPr lang="sl-SI" sz="4000" dirty="0"/>
          </a:p>
          <a:p>
            <a:pPr marL="0" indent="0" algn="just">
              <a:buNone/>
            </a:pPr>
            <a:endParaRPr lang="sl-SI" sz="4000" dirty="0"/>
          </a:p>
          <a:p>
            <a:pPr marL="0" indent="0" algn="just">
              <a:buNone/>
            </a:pP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64" y="3492707"/>
            <a:ext cx="3365293" cy="33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6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74754" y="329783"/>
            <a:ext cx="11482466" cy="63258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4000" dirty="0"/>
          </a:p>
          <a:p>
            <a:pPr marL="0" indent="0" algn="ctr">
              <a:buNone/>
            </a:pPr>
            <a:r>
              <a:rPr lang="sl-SI" sz="4000"/>
              <a:t>Čudovit dan </a:t>
            </a:r>
            <a:r>
              <a:rPr lang="sl-SI" sz="4000" dirty="0"/>
              <a:t>ti želim.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 algn="ctr">
              <a:buNone/>
            </a:pP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48" y="1300396"/>
            <a:ext cx="4938478" cy="49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0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3509" y="287383"/>
            <a:ext cx="11469188" cy="6361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/>
              <a:t>Pozdravljen/a.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>
              <a:buNone/>
            </a:pPr>
            <a:r>
              <a:rPr lang="sl-SI" sz="4000" dirty="0"/>
              <a:t>Kako si?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>
              <a:buNone/>
            </a:pPr>
            <a:r>
              <a:rPr lang="sl-SI" sz="4000" dirty="0"/>
              <a:t>Pripravljen/a na miganje?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>
              <a:buNone/>
            </a:pPr>
            <a:r>
              <a:rPr lang="sl-SI" sz="4000" dirty="0"/>
              <a:t>Pa začnimo</a:t>
            </a:r>
            <a:r>
              <a:rPr lang="sl-SI" sz="4000" dirty="0">
                <a:sym typeface="Wingdings" panose="05000000000000000000" pitchFamily="2" charset="2"/>
              </a:rPr>
              <a:t>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3" y="1386819"/>
            <a:ext cx="4162737" cy="416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6571" y="287383"/>
            <a:ext cx="11455698" cy="6383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l-SI" sz="4000" dirty="0"/>
          </a:p>
          <a:p>
            <a:pPr marL="0" indent="0" algn="ctr">
              <a:buNone/>
            </a:pPr>
            <a:r>
              <a:rPr lang="sl-SI" sz="4000" dirty="0"/>
              <a:t>Najprej se boš ogrel/a s pomočjo spodnjih vaj. Ogreval/a se boš na stolu.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 algn="ctr">
              <a:buNone/>
            </a:pPr>
            <a:r>
              <a:rPr lang="sl-SI" sz="4000" dirty="0">
                <a:hlinkClick r:id="rId2"/>
              </a:rPr>
              <a:t>https://www.youtube.com/watch?v=KNx6uNk6Bjo</a:t>
            </a:r>
            <a:endParaRPr lang="sl-SI" sz="4000" dirty="0"/>
          </a:p>
          <a:p>
            <a:pPr marL="0" indent="0" algn="ctr">
              <a:buNone/>
            </a:pP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66" y="3672590"/>
            <a:ext cx="2998034" cy="29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44774" y="284813"/>
            <a:ext cx="11497456" cy="63558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4000" dirty="0"/>
              <a:t>Po ogrevanju pa sledijo šaljive štafetne igre. 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 algn="ctr">
              <a:buNone/>
            </a:pPr>
            <a:r>
              <a:rPr lang="sl-SI" sz="4000" dirty="0"/>
              <a:t>V šoli bi tekmoval/a s svojimi sošolci in sošolkami, doma pa boš nekaj vaj opravil/a sam, pri nekaterih pa ti naj pomaga še nekdo iz tvoje družine. Lahko pa vaje izvajate kar vsi v družini, bo bolj zabavno </a:t>
            </a:r>
            <a:r>
              <a:rPr lang="sl-SI" sz="4000" dirty="0">
                <a:sym typeface="Wingdings" panose="05000000000000000000" pitchFamily="2" charset="2"/>
              </a:rPr>
              <a:t>.</a:t>
            </a:r>
          </a:p>
          <a:p>
            <a:pPr marL="0" indent="0" algn="ctr">
              <a:buNone/>
            </a:pP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23" y="3462728"/>
            <a:ext cx="3663846" cy="36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7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9783" y="314793"/>
            <a:ext cx="11482465" cy="6340840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sl-SI" sz="4000" dirty="0">
                <a:solidFill>
                  <a:srgbClr val="C00000"/>
                </a:solidFill>
              </a:rPr>
              <a:t>VAJA</a:t>
            </a:r>
          </a:p>
          <a:p>
            <a:pPr marL="0" indent="0" algn="just">
              <a:buNone/>
            </a:pPr>
            <a:r>
              <a:rPr lang="sl-SI" sz="4000" dirty="0"/>
              <a:t>Potrebuješ </a:t>
            </a:r>
            <a:r>
              <a:rPr lang="sl-SI" sz="4000" b="1" dirty="0"/>
              <a:t>stojalo za perilo, kljukice za perilo, kapo, šal in rokavice.</a:t>
            </a:r>
          </a:p>
          <a:p>
            <a:pPr marL="0" indent="0" algn="just">
              <a:buNone/>
            </a:pPr>
            <a:r>
              <a:rPr lang="sl-SI" sz="3000" dirty="0"/>
              <a:t>Stojalo si postavi v dnevni sobi. Zraven odloži kljukice. </a:t>
            </a:r>
          </a:p>
          <a:p>
            <a:pPr marL="0" indent="0" algn="just">
              <a:buNone/>
            </a:pPr>
            <a:r>
              <a:rPr lang="sl-SI" sz="3000" dirty="0"/>
              <a:t>S kapo, šalom in rokavicami pa pojdi v svojo sobo. </a:t>
            </a:r>
          </a:p>
          <a:p>
            <a:pPr marL="0" indent="0" algn="just">
              <a:buNone/>
            </a:pPr>
            <a:r>
              <a:rPr lang="sl-SI" sz="3000" dirty="0"/>
              <a:t>Vzemi kapo in teci do stojala ter jo s kljukicami pripni na stojalo. Teci nazaj v svojo sobo. Vzemi šal, teci do stojala ter ga s kljukicami pripni. Teci nazaj v svojo sobo. Vzemi rokavici, teci do stojala in ju pripni na stojalo. Teci nazaj v svojo sobo. </a:t>
            </a:r>
          </a:p>
          <a:p>
            <a:pPr marL="0" indent="0" algn="just">
              <a:buNone/>
            </a:pPr>
            <a:r>
              <a:rPr lang="sl-SI" sz="3200" dirty="0"/>
              <a:t>Potem pa spet tečeš do stojala in odpenjaš z njega najprej rokavici in ju odneseš v svojo sobo, potem enako narediš s šalom in nato še s kapo.</a:t>
            </a:r>
          </a:p>
        </p:txBody>
      </p:sp>
    </p:spTree>
    <p:extLst>
      <p:ext uri="{BB962C8B-B14F-4D97-AF65-F5344CB8AC3E}">
        <p14:creationId xmlns:p14="http://schemas.microsoft.com/office/powerpoint/2010/main" val="401501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69823" y="269823"/>
            <a:ext cx="11587397" cy="6370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>
                <a:solidFill>
                  <a:srgbClr val="C00000"/>
                </a:solidFill>
              </a:rPr>
              <a:t>2. VAJA</a:t>
            </a:r>
          </a:p>
          <a:p>
            <a:pPr marL="0" indent="0">
              <a:buNone/>
            </a:pPr>
            <a:r>
              <a:rPr lang="sl-SI" sz="4000" dirty="0"/>
              <a:t>Potrebuješ </a:t>
            </a:r>
            <a:r>
              <a:rPr lang="sl-SI" sz="4000" b="1" dirty="0"/>
              <a:t>kuhalnico in žogo </a:t>
            </a:r>
            <a:r>
              <a:rPr lang="sl-SI" sz="4000" dirty="0"/>
              <a:t>(lahko jo narediš iz papirja).</a:t>
            </a:r>
          </a:p>
          <a:p>
            <a:pPr marL="0" indent="0">
              <a:buNone/>
            </a:pPr>
            <a:r>
              <a:rPr lang="sl-SI" sz="4000" dirty="0"/>
              <a:t>Vajo izvajaj na hodniku ali pa si naredi prostor v kakšni drugi sobi v stanovanju. </a:t>
            </a:r>
          </a:p>
          <a:p>
            <a:pPr marL="0" indent="0">
              <a:buNone/>
            </a:pPr>
            <a:r>
              <a:rPr lang="sl-SI" sz="4000" dirty="0"/>
              <a:t>Določi si start in cilj. </a:t>
            </a:r>
          </a:p>
          <a:p>
            <a:pPr marL="0" indent="0">
              <a:buNone/>
            </a:pPr>
            <a:r>
              <a:rPr lang="sl-SI" sz="4000" dirty="0"/>
              <a:t>Žogo moraš s kuhalnico potiskati do cilja in nato nazaj na start.</a:t>
            </a:r>
          </a:p>
          <a:p>
            <a:pPr marL="0" indent="0">
              <a:buNone/>
            </a:pPr>
            <a:r>
              <a:rPr lang="sl-SI" sz="4000" dirty="0"/>
              <a:t>Na pot si lahko nastaviš prepreke (npr. </a:t>
            </a:r>
            <a:r>
              <a:rPr lang="sl-SI" sz="4000" dirty="0" err="1"/>
              <a:t>wc</a:t>
            </a:r>
            <a:r>
              <a:rPr lang="sl-SI" sz="4000" dirty="0"/>
              <a:t> papir) in vijugaš med njimi.</a:t>
            </a:r>
          </a:p>
          <a:p>
            <a:pPr marL="0" indent="0">
              <a:buNone/>
            </a:pP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39469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4813" y="344774"/>
            <a:ext cx="11527436" cy="6265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>
                <a:solidFill>
                  <a:srgbClr val="C00000"/>
                </a:solidFill>
              </a:rPr>
              <a:t>3. VAJA</a:t>
            </a:r>
            <a:endParaRPr lang="sl-SI" sz="4000" dirty="0"/>
          </a:p>
          <a:p>
            <a:pPr marL="0" indent="0">
              <a:buNone/>
            </a:pPr>
            <a:r>
              <a:rPr lang="sl-SI" sz="4000" dirty="0"/>
              <a:t>GOSENICA</a:t>
            </a:r>
          </a:p>
          <a:p>
            <a:pPr marL="0" indent="0" algn="just">
              <a:buNone/>
            </a:pPr>
            <a:r>
              <a:rPr lang="sl-SI" sz="4000" dirty="0"/>
              <a:t>Pri tej vaji pa potrebuješ pomoč nekoga iz tvoje družine. </a:t>
            </a:r>
          </a:p>
          <a:p>
            <a:pPr marL="0" indent="0" algn="just">
              <a:buNone/>
            </a:pPr>
            <a:r>
              <a:rPr lang="sl-SI" sz="4000" dirty="0"/>
              <a:t>Postavite se v kolono na vse štiri. Vsak z rokami prime svojega predhodnika za gležnje. Prehoditi morate določeno razdaljo, vaša gosenica pa se ne sme pretrgati </a:t>
            </a:r>
            <a:r>
              <a:rPr lang="sl-SI" sz="4000" dirty="0">
                <a:sym typeface="Wingdings" panose="05000000000000000000" pitchFamily="2" charset="2"/>
              </a:rPr>
              <a:t>.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1497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00" r="4578"/>
          <a:stretch/>
        </p:blipFill>
        <p:spPr>
          <a:xfrm>
            <a:off x="929390" y="728134"/>
            <a:ext cx="10358203" cy="55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44774" y="314793"/>
            <a:ext cx="11512446" cy="632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>
                <a:solidFill>
                  <a:srgbClr val="C00000"/>
                </a:solidFill>
              </a:rPr>
              <a:t>4. VAJA</a:t>
            </a:r>
            <a:endParaRPr lang="sl-SI" sz="4000" dirty="0"/>
          </a:p>
          <a:p>
            <a:pPr marL="0" indent="0">
              <a:buNone/>
            </a:pPr>
            <a:r>
              <a:rPr lang="sl-SI" sz="4000" dirty="0"/>
              <a:t>STONOGA</a:t>
            </a:r>
          </a:p>
          <a:p>
            <a:pPr marL="0" indent="0" algn="just">
              <a:buNone/>
            </a:pPr>
            <a:r>
              <a:rPr lang="sl-SI" sz="4000" dirty="0"/>
              <a:t>Tudi pri tej nalogi ti naj pomaga nekdo iz družine. </a:t>
            </a:r>
          </a:p>
          <a:p>
            <a:pPr marL="0" indent="0" algn="just">
              <a:buNone/>
            </a:pPr>
            <a:r>
              <a:rPr lang="sl-SI" sz="4000" dirty="0"/>
              <a:t>Stojite v koloni, z nogami narazen. Vsak poda svojo levo roko med nogami nazaj. Oseba za tabo jo z desno roko prime. Prehodite določeno razdaljo, brez da se vaša stonoga pretrga </a:t>
            </a:r>
            <a:r>
              <a:rPr lang="sl-SI" sz="4000" dirty="0">
                <a:sym typeface="Wingdings" panose="05000000000000000000" pitchFamily="2" charset="2"/>
              </a:rPr>
              <a:t>.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3026076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lesa">
  <a:themeElements>
    <a:clrScheme name="Vrsta les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rsta les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sta les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TM03090434[[fn=Vrsta lesa]]</Template>
  <TotalTime>86</TotalTime>
  <Words>443</Words>
  <Application>Microsoft Office PowerPoint</Application>
  <PresentationFormat>Širokozaslonsko</PresentationFormat>
  <Paragraphs>40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Rockwell</vt:lpstr>
      <vt:lpstr>Rockwell Condensed</vt:lpstr>
      <vt:lpstr>Wingdings</vt:lpstr>
      <vt:lpstr>Vrsta lesa</vt:lpstr>
      <vt:lpstr>Šport  šaljive štafetne igre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Arnes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Šport  šaljive štafetne igre</dc:title>
  <dc:creator>Uporabnik</dc:creator>
  <cp:lastModifiedBy>Živa Podbevšek</cp:lastModifiedBy>
  <cp:revision>11</cp:revision>
  <dcterms:created xsi:type="dcterms:W3CDTF">2021-01-05T07:49:18Z</dcterms:created>
  <dcterms:modified xsi:type="dcterms:W3CDTF">2021-01-08T08:03:21Z</dcterms:modified>
</cp:coreProperties>
</file>