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68" r:id="rId12"/>
    <p:sldId id="272" r:id="rId1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74B3-B471-48CE-AD2E-ABF06D36C21B}" type="datetimeFigureOut">
              <a:rPr lang="sl-SI" smtClean="0"/>
              <a:t>11. 01. 2021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EEA96-919E-4244-B727-069995615A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7066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74B3-B471-48CE-AD2E-ABF06D36C21B}" type="datetimeFigureOut">
              <a:rPr lang="sl-SI" smtClean="0"/>
              <a:t>11. 01. 2021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EEA96-919E-4244-B727-069995615A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146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74B3-B471-48CE-AD2E-ABF06D36C21B}" type="datetimeFigureOut">
              <a:rPr lang="sl-SI" smtClean="0"/>
              <a:t>11. 01. 2021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EEA96-919E-4244-B727-069995615A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43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74B3-B471-48CE-AD2E-ABF06D36C21B}" type="datetimeFigureOut">
              <a:rPr lang="sl-SI" smtClean="0"/>
              <a:t>11. 01. 2021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EEA96-919E-4244-B727-069995615A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2954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74B3-B471-48CE-AD2E-ABF06D36C21B}" type="datetimeFigureOut">
              <a:rPr lang="sl-SI" smtClean="0"/>
              <a:t>11. 01. 2021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EEA96-919E-4244-B727-069995615A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47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74B3-B471-48CE-AD2E-ABF06D36C21B}" type="datetimeFigureOut">
              <a:rPr lang="sl-SI" smtClean="0"/>
              <a:t>11. 01. 2021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EEA96-919E-4244-B727-069995615A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035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74B3-B471-48CE-AD2E-ABF06D36C21B}" type="datetimeFigureOut">
              <a:rPr lang="sl-SI" smtClean="0"/>
              <a:t>11. 01. 2021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EEA96-919E-4244-B727-069995615A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1735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74B3-B471-48CE-AD2E-ABF06D36C21B}" type="datetimeFigureOut">
              <a:rPr lang="sl-SI" smtClean="0"/>
              <a:t>11. 01. 2021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EEA96-919E-4244-B727-069995615A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8992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74B3-B471-48CE-AD2E-ABF06D36C21B}" type="datetimeFigureOut">
              <a:rPr lang="sl-SI" smtClean="0"/>
              <a:t>11. 01. 2021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EEA96-919E-4244-B727-069995615A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234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74B3-B471-48CE-AD2E-ABF06D36C21B}" type="datetimeFigureOut">
              <a:rPr lang="sl-SI" smtClean="0"/>
              <a:t>11. 01. 2021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EEA96-919E-4244-B727-069995615A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2852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74B3-B471-48CE-AD2E-ABF06D36C21B}" type="datetimeFigureOut">
              <a:rPr lang="sl-SI" smtClean="0"/>
              <a:t>11. 01. 2021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EEA96-919E-4244-B727-069995615A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4353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174B3-B471-48CE-AD2E-ABF06D36C21B}" type="datetimeFigureOut">
              <a:rPr lang="sl-SI" smtClean="0"/>
              <a:t>11. 01. 2021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EEA96-919E-4244-B727-069995615A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083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vv0PqlXulY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30216" y="1502267"/>
            <a:ext cx="9144000" cy="1655762"/>
          </a:xfrm>
        </p:spPr>
        <p:txBody>
          <a:bodyPr>
            <a:normAutofit/>
          </a:bodyPr>
          <a:lstStyle/>
          <a:p>
            <a:r>
              <a:rPr lang="sl-SI" sz="40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VLEČENJE IN POTISKANJE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237" y="3502456"/>
            <a:ext cx="2633526" cy="263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77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676"/>
    </mc:Choice>
    <mc:Fallback xmlns="">
      <p:transition advTm="167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78823" y="313508"/>
            <a:ext cx="11338560" cy="62701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4000" dirty="0">
                <a:latin typeface="Century Gothic" panose="020B0502020202020204" pitchFamily="34" charset="0"/>
              </a:rPr>
              <a:t>ČUTIŠ MIŠICE NA ROKAH?</a:t>
            </a: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sl-SI" sz="4000" dirty="0">
                <a:latin typeface="Century Gothic" panose="020B0502020202020204" pitchFamily="34" charset="0"/>
              </a:rPr>
              <a:t>POTEM SI NAREDIL/A VSE PRAVILNO.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1859" y="911675"/>
            <a:ext cx="3652487" cy="36438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0170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1574"/>
    </mc:Choice>
    <mc:Fallback xmlns="">
      <p:transition advTm="11574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52697" y="274320"/>
            <a:ext cx="11416937" cy="63746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sl-SI" sz="4000" dirty="0">
                <a:latin typeface="Century Gothic" panose="020B0502020202020204" pitchFamily="34" charset="0"/>
              </a:rPr>
              <a:t>ULEŽI SE NA TLA. ZAPRI OČI. NOGE IN ROKE IZTEGNI STRAN OD SEBE. MISLI NA NEKAJ LEPEGA.</a:t>
            </a: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321" y="2915196"/>
            <a:ext cx="3277687" cy="327768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3314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20690"/>
    </mc:Choice>
    <mc:Fallback xmlns="">
      <p:transition advTm="120690"/>
    </mc:Fallback>
  </mc:AlternateContent>
  <p:extLst mod="1">
    <p:ext uri="{E180D4A7-C9FB-4DFB-919C-405C955672EB}">
      <p14:showEvtLst xmlns:p14="http://schemas.microsoft.com/office/powerpoint/2010/main">
        <p14:playEvt time="24" objId="10"/>
        <p14:pauseEvt time="120690" objId="10"/>
        <p14:stopEvt time="120690" objId="10"/>
      </p14:showEvtLst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04949" y="339634"/>
            <a:ext cx="10948851" cy="58373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4400" dirty="0">
                <a:latin typeface="Century Gothic" panose="020B0502020202020204" pitchFamily="34" charset="0"/>
              </a:rPr>
              <a:t>BRAVO! </a:t>
            </a:r>
          </a:p>
          <a:p>
            <a:pPr marL="0" indent="0" algn="ctr">
              <a:buNone/>
            </a:pPr>
            <a:r>
              <a:rPr lang="sl-SI" sz="4400" dirty="0">
                <a:latin typeface="Century Gothic" panose="020B0502020202020204" pitchFamily="34" charset="0"/>
              </a:rPr>
              <a:t>ZDAJ SI PRIPRAVLJEN/A NA NOVE IZZIVE.</a:t>
            </a:r>
          </a:p>
          <a:p>
            <a:pPr marL="0" indent="0" algn="ctr">
              <a:buNone/>
            </a:pPr>
            <a:endParaRPr lang="sl-SI" sz="44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4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4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4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4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400" dirty="0">
              <a:latin typeface="Century Gothic" panose="020B0502020202020204" pitchFamily="34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090" y="2463846"/>
            <a:ext cx="4222568" cy="42225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9836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658"/>
    </mc:Choice>
    <mc:Fallback xmlns="">
      <p:transition advTm="1065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19725" y="224852"/>
            <a:ext cx="11362544" cy="62958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sl-SI" sz="4000" dirty="0">
                <a:latin typeface="Century Gothic" panose="020B0502020202020204" pitchFamily="34" charset="0"/>
              </a:rPr>
              <a:t> GREMO MALO RAZMIGAT.</a:t>
            </a: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8841" y="3142873"/>
            <a:ext cx="3249450" cy="325554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607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7892"/>
    </mc:Choice>
    <mc:Fallback xmlns="">
      <p:transition advTm="1789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09666" y="449705"/>
            <a:ext cx="11212642" cy="60260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sl-SI" sz="4000" dirty="0">
                <a:latin typeface="Century Gothic" panose="020B0502020202020204" pitchFamily="34" charset="0"/>
              </a:rPr>
              <a:t>NAJPREJ TECI NA MESTU. TECI 20 SEKUND NATO NAREDI 3 POČEPE. TECI DALJE 20 SEKUND IN SE NATO ULEŽI NA TLA IN SPET VSTANI TER TECI DALJE. PO DVAJSETIH SEKUNDAH NAREDI 3 POSKOKE IN TECI ŠE 2 MINUTI.</a:t>
            </a: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274" y="4003403"/>
            <a:ext cx="2638697" cy="263869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357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980"/>
    </mc:Choice>
    <mc:Fallback xmlns="">
      <p:transition advTm="4198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04733" y="344774"/>
            <a:ext cx="11422505" cy="6205928"/>
          </a:xfrm>
        </p:spPr>
        <p:txBody>
          <a:bodyPr/>
          <a:lstStyle/>
          <a:p>
            <a:pPr marL="0" lvl="0" indent="0" algn="ctr">
              <a:buNone/>
            </a:pPr>
            <a:endParaRPr lang="sl-SI" sz="3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lvl="0" indent="0" algn="ctr">
              <a:buNone/>
            </a:pPr>
            <a:r>
              <a:rPr lang="sl-SI" sz="3400" dirty="0">
                <a:solidFill>
                  <a:prstClr val="black"/>
                </a:solidFill>
                <a:latin typeface="Century Gothic" panose="020B0502020202020204" pitchFamily="34" charset="0"/>
              </a:rPr>
              <a:t>SLEDIJO GIMNASTIČNE VAJE, KI JIM LAHKO SLEDIŠ NA SPODNJI POVEZAVI.</a:t>
            </a:r>
          </a:p>
          <a:p>
            <a:pPr marL="0" lvl="0" indent="0" algn="ctr">
              <a:buNone/>
            </a:pPr>
            <a:endParaRPr lang="sl-SI" sz="3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lvl="0" indent="0" algn="ctr">
              <a:buNone/>
            </a:pPr>
            <a:r>
              <a:rPr lang="sl-SI" sz="3400" dirty="0">
                <a:solidFill>
                  <a:prstClr val="black"/>
                </a:solidFill>
                <a:latin typeface="Century Gothic" panose="020B0502020202020204" pitchFamily="34" charset="0"/>
                <a:hlinkClick r:id="rId3"/>
              </a:rPr>
              <a:t>https://www.youtube.com/watch?v=nvv0PqlXulY</a:t>
            </a:r>
            <a:endParaRPr lang="sl-SI" sz="3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lvl="0" indent="0" algn="ctr">
              <a:buNone/>
            </a:pPr>
            <a:endParaRPr lang="sl-SI" sz="3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lvl="0" indent="0" algn="ctr">
              <a:buNone/>
            </a:pPr>
            <a:endParaRPr lang="sl-SI" sz="3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510" y="2897630"/>
            <a:ext cx="3790950" cy="379095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719" y="2759752"/>
            <a:ext cx="3790950" cy="379095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301" y="2897630"/>
            <a:ext cx="3790950" cy="37909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5485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5075"/>
    </mc:Choice>
    <mc:Fallback xmlns="">
      <p:transition advTm="15075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74753" y="314793"/>
            <a:ext cx="11377535" cy="61909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sl-SI" sz="4000" dirty="0">
                <a:latin typeface="Century Gothic" panose="020B0502020202020204" pitchFamily="34" charset="0"/>
              </a:rPr>
              <a:t>PRI NASLEDNJIH VAJAH POTREBUJEŠ DOVOLJ PROSTORA IN PAR, KI TI BO POMAGAL PRI IZVEDBI VAJ. PROSI ENEGA OD STARŠEV, DA TI POMAGA, ALI PA TI NAJ POMAGA BRAT ALI SESTRA.</a:t>
            </a: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sz="4000" dirty="0">
              <a:latin typeface="Century Gothic" panose="020B0502020202020204" pitchFamily="34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570" y="2902157"/>
            <a:ext cx="3790950" cy="37909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0626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7458"/>
    </mc:Choice>
    <mc:Fallback xmlns="">
      <p:transition advTm="1745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00445" y="274320"/>
            <a:ext cx="11534503" cy="632242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l-SI" sz="4000" dirty="0">
                <a:latin typeface="Century Gothic" panose="020B0502020202020204" pitchFamily="34" charset="0"/>
              </a:rPr>
              <a:t> S SVOJIM PAROM SI SEDITA NASPROTI, OPRETA SE S STOPALI, PRIMETA DRUG DRUGEGA ZA ROKE IN SE POTEGUJETA NAPREJ IN NAZAJ. </a:t>
            </a:r>
          </a:p>
          <a:p>
            <a:pPr marL="0" indent="0" algn="just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l-SI" sz="4000" dirty="0">
                <a:latin typeface="Century Gothic" panose="020B0502020202020204" pitchFamily="34" charset="0"/>
              </a:rPr>
              <a:t> SEDITA SI NASPROTI, SE OPRETA S STOPALI IN SKUŠATA S POTISKANJEM SPRAVITI NASPROTNIKA IZ RAVNOTEŽJA.</a:t>
            </a:r>
          </a:p>
          <a:p>
            <a:pPr marL="0" indent="0" algn="just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endParaRPr lang="sl-SI" sz="4000" dirty="0">
              <a:latin typeface="Century Gothic" panose="020B0502020202020204" pitchFamily="34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47656" y="2079987"/>
            <a:ext cx="1904183" cy="1904183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7485018" y="2079986"/>
            <a:ext cx="1968001" cy="196800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21839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5443"/>
    </mc:Choice>
    <mc:Fallback xmlns="">
      <p:transition advTm="35443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91885" y="235130"/>
            <a:ext cx="11416937" cy="62571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l-SI" sz="4000" dirty="0">
                <a:latin typeface="Century Gothic" panose="020B0502020202020204" pitchFamily="34" charset="0"/>
              </a:rPr>
              <a:t> SEDITA IN SE S HRBTOM NASLONITA DRUG NA DRUGEGA. NA ZNAK ZAČNETA DRUG DRUGEGA POTISKATI NAZAJ.</a:t>
            </a:r>
          </a:p>
          <a:p>
            <a:pPr marL="0" indent="0" algn="just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l-SI" sz="4000" dirty="0">
                <a:latin typeface="Century Gothic" panose="020B0502020202020204" pitchFamily="34" charset="0"/>
              </a:rPr>
              <a:t> STOJITA SI NASPROTI, SE OPRETA Z DLANMI TER SE S POTISKANJEM POSKUŠAJTA SPRAVITI IZ RAVNOTEŽJA.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l-SI" sz="4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68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4392"/>
    </mc:Choice>
    <mc:Fallback xmlns="">
      <p:transition advTm="2439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04949" y="287383"/>
            <a:ext cx="11325497" cy="6309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l-SI" sz="4000" dirty="0">
                <a:latin typeface="Century Gothic" panose="020B0502020202020204" pitchFamily="34" charset="0"/>
              </a:rPr>
              <a:t> STOJITA. PRIMITA SE ZA ROKE IN VLECITA VSAK K SEBI. POSKUŠAJTA NASPROTNIKA POTEGNITI NA SVOJO STRAN.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l-SI" sz="40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l-SI" sz="4000" dirty="0">
                <a:latin typeface="Century Gothic" panose="020B0502020202020204" pitchFamily="34" charset="0"/>
              </a:rPr>
              <a:t> NA TLA DAJ ODEJO. TVOJ PAR NAJ SEDE NANJO. VLECI GA, KOLIKOR DALEČ LAHKO, POTEM SE ZAMENJAJTA. </a:t>
            </a: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325" y="4663440"/>
            <a:ext cx="2194560" cy="21945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6179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184"/>
    </mc:Choice>
    <mc:Fallback xmlns="">
      <p:transition advTm="3018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13509" y="274320"/>
            <a:ext cx="11495314" cy="62962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40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l-SI" sz="4000" dirty="0">
                <a:latin typeface="Century Gothic" panose="020B0502020202020204" pitchFamily="34" charset="0"/>
              </a:rPr>
              <a:t> POSTAVI SE K STENI. UPRI SE VANJO IN JO S VSO MOČJO POSKUŠAJ PREMAKNITI.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l-SI" sz="40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l-SI" sz="4000" dirty="0">
                <a:latin typeface="Century Gothic" panose="020B0502020202020204" pitchFamily="34" charset="0"/>
              </a:rPr>
              <a:t> POTEM SE V STENO UPRI S HRBTOM IN JO PRAV TAKO POSKUŠAJ PREMAKNITI. 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sz="4000" dirty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l-SI" sz="4000" dirty="0">
              <a:latin typeface="Century Gothic" panose="020B0502020202020204" pitchFamily="34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381" y="3641815"/>
            <a:ext cx="2928802" cy="29288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0918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6353"/>
    </mc:Choice>
    <mc:Fallback xmlns="">
      <p:transition advTm="26353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|2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4|2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1.6|1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6|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8.8"/>
</p:tagLst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310</Words>
  <Application>Microsoft Office PowerPoint</Application>
  <PresentationFormat>Širokozaslonsko</PresentationFormat>
  <Paragraphs>51</Paragraphs>
  <Slides>12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Wingdings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Arnes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ŠPORT</dc:title>
  <dc:creator>Uporabnik</dc:creator>
  <cp:lastModifiedBy>Živa Podbevšek</cp:lastModifiedBy>
  <cp:revision>37</cp:revision>
  <dcterms:created xsi:type="dcterms:W3CDTF">2020-12-05T12:19:27Z</dcterms:created>
  <dcterms:modified xsi:type="dcterms:W3CDTF">2021-01-11T10:25:57Z</dcterms:modified>
</cp:coreProperties>
</file>