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64" r:id="rId3"/>
    <p:sldId id="258" r:id="rId4"/>
    <p:sldId id="269" r:id="rId5"/>
    <p:sldId id="270" r:id="rId6"/>
    <p:sldId id="260" r:id="rId7"/>
    <p:sldId id="268" r:id="rId8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10"/>
      <p:italic r:id="rId11"/>
    </p:embeddedFont>
    <p:embeddedFont>
      <p:font typeface="Gloria Hallelujah" panose="020B0604020202020204" charset="0"/>
      <p:regular r:id="rId12"/>
    </p:embeddedFont>
    <p:embeddedFont>
      <p:font typeface="Nuni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47975-15A2-4FDD-AD06-499A52FB0C55}">
  <a:tblStyle styleId="{C9447975-15A2-4FDD-AD06-499A52FB0C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09a0e84b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09a0e84b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6116ce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6116ce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09a0e84b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09a0e84b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63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09a0e84b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09a0e84b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57f049f47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57f049f47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709a0e84b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709a0e84b6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23795">
            <a:off x="2718519" y="349983"/>
            <a:ext cx="4552977" cy="4173197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27778" y="1010125"/>
            <a:ext cx="5416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73325" y="3090700"/>
            <a:ext cx="312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25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5400000">
            <a:off x="5440549" y="1453233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 flipH="1">
            <a:off x="5533343" y="-29800"/>
            <a:ext cx="5008132" cy="5635759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13544" y="403975"/>
            <a:ext cx="288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ONE_COLUMN_TEXT_1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6796800" cy="31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_1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1770900" y="1678950"/>
            <a:ext cx="5602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961800" y="3882750"/>
            <a:ext cx="722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/>
          <p:nvPr/>
        </p:nvSpPr>
        <p:spPr>
          <a:xfrm rot="10800000" flipH="1">
            <a:off x="5103112" y="-5"/>
            <a:ext cx="4040879" cy="2980690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0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nAiLCJjb250ZW50SW5zdGFuY2VJZCI6IjFjRC1QSE9wMTRDdXc2M0YxTk45UEtTVm1XUFhjZkFCTEhMbjRoUEtoSVhJL2UyMDFkMzRlLTc5OTgtNDFjYi05YTU1LThjMWMxMGI5MzM2MS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ctrTitle"/>
          </p:nvPr>
        </p:nvSpPr>
        <p:spPr>
          <a:xfrm>
            <a:off x="2627778" y="1609575"/>
            <a:ext cx="5416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ŠPORT</a:t>
            </a:r>
            <a:endParaRPr dirty="0"/>
          </a:p>
        </p:txBody>
      </p:sp>
      <p:sp>
        <p:nvSpPr>
          <p:cNvPr id="171" name="Google Shape;171;p35"/>
          <p:cNvSpPr txBox="1">
            <a:spLocks noGrp="1"/>
          </p:cNvSpPr>
          <p:nvPr>
            <p:ph type="subTitle" idx="1"/>
          </p:nvPr>
        </p:nvSpPr>
        <p:spPr>
          <a:xfrm>
            <a:off x="3773325" y="3625000"/>
            <a:ext cx="312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SKOK V GLOBINO</a:t>
            </a:r>
            <a:endParaRPr dirty="0"/>
          </a:p>
        </p:txBody>
      </p:sp>
      <p:sp>
        <p:nvSpPr>
          <p:cNvPr id="172" name="Google Shape;172;p3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3" name="Google Shape;173;p35"/>
          <p:cNvGrpSpPr/>
          <p:nvPr/>
        </p:nvGrpSpPr>
        <p:grpSpPr>
          <a:xfrm>
            <a:off x="977900" y="1202639"/>
            <a:ext cx="2876245" cy="3603595"/>
            <a:chOff x="4232625" y="245950"/>
            <a:chExt cx="1875975" cy="2350375"/>
          </a:xfrm>
        </p:grpSpPr>
        <p:sp>
          <p:nvSpPr>
            <p:cNvPr id="174" name="Google Shape;174;p35"/>
            <p:cNvSpPr/>
            <p:nvPr/>
          </p:nvSpPr>
          <p:spPr>
            <a:xfrm>
              <a:off x="4402275" y="2103300"/>
              <a:ext cx="771750" cy="139275"/>
            </a:xfrm>
            <a:custGeom>
              <a:avLst/>
              <a:gdLst/>
              <a:ahLst/>
              <a:cxnLst/>
              <a:rect l="l" t="t" r="r" b="b"/>
              <a:pathLst>
                <a:path w="30870" h="5571" extrusionOk="0">
                  <a:moveTo>
                    <a:pt x="23726" y="0"/>
                  </a:moveTo>
                  <a:cubicBezTo>
                    <a:pt x="21725" y="0"/>
                    <a:pt x="19738" y="266"/>
                    <a:pt x="17792" y="770"/>
                  </a:cubicBezTo>
                  <a:cubicBezTo>
                    <a:pt x="14921" y="1514"/>
                    <a:pt x="11973" y="1915"/>
                    <a:pt x="9007" y="1968"/>
                  </a:cubicBezTo>
                  <a:cubicBezTo>
                    <a:pt x="6231" y="2018"/>
                    <a:pt x="3242" y="1814"/>
                    <a:pt x="910" y="3320"/>
                  </a:cubicBezTo>
                  <a:cubicBezTo>
                    <a:pt x="459" y="3611"/>
                    <a:pt x="0" y="4082"/>
                    <a:pt x="120" y="4605"/>
                  </a:cubicBezTo>
                  <a:cubicBezTo>
                    <a:pt x="242" y="5138"/>
                    <a:pt x="877" y="5356"/>
                    <a:pt x="1419" y="5429"/>
                  </a:cubicBezTo>
                  <a:cubicBezTo>
                    <a:pt x="1892" y="5493"/>
                    <a:pt x="2367" y="5516"/>
                    <a:pt x="2843" y="5516"/>
                  </a:cubicBezTo>
                  <a:cubicBezTo>
                    <a:pt x="3648" y="5516"/>
                    <a:pt x="4456" y="5449"/>
                    <a:pt x="5261" y="5392"/>
                  </a:cubicBezTo>
                  <a:cubicBezTo>
                    <a:pt x="7279" y="5251"/>
                    <a:pt x="9301" y="5180"/>
                    <a:pt x="11323" y="5180"/>
                  </a:cubicBezTo>
                  <a:cubicBezTo>
                    <a:pt x="13077" y="5180"/>
                    <a:pt x="14831" y="5233"/>
                    <a:pt x="16583" y="5339"/>
                  </a:cubicBezTo>
                  <a:cubicBezTo>
                    <a:pt x="18138" y="5434"/>
                    <a:pt x="19694" y="5571"/>
                    <a:pt x="21251" y="5571"/>
                  </a:cubicBezTo>
                  <a:cubicBezTo>
                    <a:pt x="21527" y="5571"/>
                    <a:pt x="21804" y="5566"/>
                    <a:pt x="22080" y="5557"/>
                  </a:cubicBezTo>
                  <a:cubicBezTo>
                    <a:pt x="24551" y="5469"/>
                    <a:pt x="26988" y="4959"/>
                    <a:pt x="29287" y="4047"/>
                  </a:cubicBezTo>
                  <a:cubicBezTo>
                    <a:pt x="30581" y="3533"/>
                    <a:pt x="30869" y="2413"/>
                    <a:pt x="30140" y="1516"/>
                  </a:cubicBezTo>
                  <a:cubicBezTo>
                    <a:pt x="29982" y="1325"/>
                    <a:pt x="29796" y="1157"/>
                    <a:pt x="29591" y="1018"/>
                  </a:cubicBezTo>
                  <a:cubicBezTo>
                    <a:pt x="28321" y="146"/>
                    <a:pt x="26605" y="137"/>
                    <a:pt x="25127" y="44"/>
                  </a:cubicBezTo>
                  <a:cubicBezTo>
                    <a:pt x="24660" y="15"/>
                    <a:pt x="24193" y="0"/>
                    <a:pt x="23726" y="0"/>
                  </a:cubicBezTo>
                  <a:close/>
                </a:path>
              </a:pathLst>
            </a:custGeom>
            <a:solidFill>
              <a:srgbClr val="C7ECED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4232625" y="2184300"/>
              <a:ext cx="1781000" cy="340875"/>
            </a:xfrm>
            <a:custGeom>
              <a:avLst/>
              <a:gdLst/>
              <a:ahLst/>
              <a:cxnLst/>
              <a:rect l="l" t="t" r="r" b="b"/>
              <a:pathLst>
                <a:path w="71240" h="13635" extrusionOk="0">
                  <a:moveTo>
                    <a:pt x="47139" y="1"/>
                  </a:moveTo>
                  <a:cubicBezTo>
                    <a:pt x="46486" y="1"/>
                    <a:pt x="45834" y="37"/>
                    <a:pt x="45187" y="125"/>
                  </a:cubicBezTo>
                  <a:cubicBezTo>
                    <a:pt x="43595" y="341"/>
                    <a:pt x="42078" y="866"/>
                    <a:pt x="40536" y="1286"/>
                  </a:cubicBezTo>
                  <a:cubicBezTo>
                    <a:pt x="28122" y="4665"/>
                    <a:pt x="14087" y="1219"/>
                    <a:pt x="2171" y="5833"/>
                  </a:cubicBezTo>
                  <a:cubicBezTo>
                    <a:pt x="1157" y="6226"/>
                    <a:pt x="0" y="6942"/>
                    <a:pt x="166" y="7926"/>
                  </a:cubicBezTo>
                  <a:cubicBezTo>
                    <a:pt x="290" y="8666"/>
                    <a:pt x="1114" y="9115"/>
                    <a:pt x="1863" y="9435"/>
                  </a:cubicBezTo>
                  <a:cubicBezTo>
                    <a:pt x="9224" y="12578"/>
                    <a:pt x="17559" y="13226"/>
                    <a:pt x="25694" y="13539"/>
                  </a:cubicBezTo>
                  <a:cubicBezTo>
                    <a:pt x="27032" y="13591"/>
                    <a:pt x="28372" y="13635"/>
                    <a:pt x="29711" y="13635"/>
                  </a:cubicBezTo>
                  <a:cubicBezTo>
                    <a:pt x="30761" y="13635"/>
                    <a:pt x="31810" y="13608"/>
                    <a:pt x="32857" y="13536"/>
                  </a:cubicBezTo>
                  <a:cubicBezTo>
                    <a:pt x="34762" y="13406"/>
                    <a:pt x="36654" y="13128"/>
                    <a:pt x="38563" y="13047"/>
                  </a:cubicBezTo>
                  <a:cubicBezTo>
                    <a:pt x="39001" y="13028"/>
                    <a:pt x="39439" y="13020"/>
                    <a:pt x="39877" y="13020"/>
                  </a:cubicBezTo>
                  <a:cubicBezTo>
                    <a:pt x="43533" y="13020"/>
                    <a:pt x="47180" y="13602"/>
                    <a:pt x="50841" y="13602"/>
                  </a:cubicBezTo>
                  <a:cubicBezTo>
                    <a:pt x="50897" y="13602"/>
                    <a:pt x="50953" y="13602"/>
                    <a:pt x="51009" y="13602"/>
                  </a:cubicBezTo>
                  <a:cubicBezTo>
                    <a:pt x="53196" y="13592"/>
                    <a:pt x="55668" y="13221"/>
                    <a:pt x="56898" y="11591"/>
                  </a:cubicBezTo>
                  <a:cubicBezTo>
                    <a:pt x="57166" y="11238"/>
                    <a:pt x="57366" y="10833"/>
                    <a:pt x="57715" y="10543"/>
                  </a:cubicBezTo>
                  <a:cubicBezTo>
                    <a:pt x="58270" y="10083"/>
                    <a:pt x="59081" y="10004"/>
                    <a:pt x="59831" y="9920"/>
                  </a:cubicBezTo>
                  <a:cubicBezTo>
                    <a:pt x="63048" y="9559"/>
                    <a:pt x="66193" y="8676"/>
                    <a:pt x="69070" y="7326"/>
                  </a:cubicBezTo>
                  <a:cubicBezTo>
                    <a:pt x="70099" y="6843"/>
                    <a:pt x="71240" y="6040"/>
                    <a:pt x="71052" y="5008"/>
                  </a:cubicBezTo>
                  <a:cubicBezTo>
                    <a:pt x="70944" y="4418"/>
                    <a:pt x="70411" y="3966"/>
                    <a:pt x="69849" y="3649"/>
                  </a:cubicBezTo>
                  <a:cubicBezTo>
                    <a:pt x="66566" y="1803"/>
                    <a:pt x="60516" y="2393"/>
                    <a:pt x="56744" y="1621"/>
                  </a:cubicBezTo>
                  <a:cubicBezTo>
                    <a:pt x="54340" y="856"/>
                    <a:pt x="51862" y="351"/>
                    <a:pt x="49350" y="116"/>
                  </a:cubicBezTo>
                  <a:cubicBezTo>
                    <a:pt x="48616" y="46"/>
                    <a:pt x="47877" y="1"/>
                    <a:pt x="47139" y="1"/>
                  </a:cubicBezTo>
                  <a:close/>
                </a:path>
              </a:pathLst>
            </a:custGeom>
            <a:solidFill>
              <a:srgbClr val="C7ECED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5082625" y="2539000"/>
              <a:ext cx="320775" cy="57325"/>
            </a:xfrm>
            <a:custGeom>
              <a:avLst/>
              <a:gdLst/>
              <a:ahLst/>
              <a:cxnLst/>
              <a:rect l="l" t="t" r="r" b="b"/>
              <a:pathLst>
                <a:path w="12831" h="2293" extrusionOk="0">
                  <a:moveTo>
                    <a:pt x="6684" y="0"/>
                  </a:moveTo>
                  <a:cubicBezTo>
                    <a:pt x="6615" y="0"/>
                    <a:pt x="6547" y="0"/>
                    <a:pt x="6478" y="1"/>
                  </a:cubicBezTo>
                  <a:cubicBezTo>
                    <a:pt x="4529" y="23"/>
                    <a:pt x="2674" y="395"/>
                    <a:pt x="765" y="716"/>
                  </a:cubicBezTo>
                  <a:cubicBezTo>
                    <a:pt x="363" y="784"/>
                    <a:pt x="1" y="1008"/>
                    <a:pt x="167" y="1494"/>
                  </a:cubicBezTo>
                  <a:cubicBezTo>
                    <a:pt x="389" y="2142"/>
                    <a:pt x="994" y="2293"/>
                    <a:pt x="1629" y="2293"/>
                  </a:cubicBezTo>
                  <a:cubicBezTo>
                    <a:pt x="2063" y="2293"/>
                    <a:pt x="2512" y="2222"/>
                    <a:pt x="2863" y="2193"/>
                  </a:cubicBezTo>
                  <a:cubicBezTo>
                    <a:pt x="3341" y="2152"/>
                    <a:pt x="3820" y="2137"/>
                    <a:pt x="4298" y="2137"/>
                  </a:cubicBezTo>
                  <a:cubicBezTo>
                    <a:pt x="5538" y="2137"/>
                    <a:pt x="6780" y="2236"/>
                    <a:pt x="8020" y="2236"/>
                  </a:cubicBezTo>
                  <a:cubicBezTo>
                    <a:pt x="8048" y="2236"/>
                    <a:pt x="8077" y="2236"/>
                    <a:pt x="8105" y="2236"/>
                  </a:cubicBezTo>
                  <a:cubicBezTo>
                    <a:pt x="8116" y="2236"/>
                    <a:pt x="8126" y="2236"/>
                    <a:pt x="8137" y="2236"/>
                  </a:cubicBezTo>
                  <a:cubicBezTo>
                    <a:pt x="8704" y="2236"/>
                    <a:pt x="9272" y="2270"/>
                    <a:pt x="9839" y="2270"/>
                  </a:cubicBezTo>
                  <a:cubicBezTo>
                    <a:pt x="10175" y="2270"/>
                    <a:pt x="10511" y="2258"/>
                    <a:pt x="10846" y="2220"/>
                  </a:cubicBezTo>
                  <a:cubicBezTo>
                    <a:pt x="11294" y="2168"/>
                    <a:pt x="11766" y="2085"/>
                    <a:pt x="12167" y="1865"/>
                  </a:cubicBezTo>
                  <a:cubicBezTo>
                    <a:pt x="12830" y="1499"/>
                    <a:pt x="12536" y="1166"/>
                    <a:pt x="12016" y="910"/>
                  </a:cubicBezTo>
                  <a:cubicBezTo>
                    <a:pt x="11488" y="651"/>
                    <a:pt x="10729" y="472"/>
                    <a:pt x="10497" y="419"/>
                  </a:cubicBezTo>
                  <a:cubicBezTo>
                    <a:pt x="9250" y="134"/>
                    <a:pt x="7962" y="0"/>
                    <a:pt x="6684" y="0"/>
                  </a:cubicBezTo>
                  <a:close/>
                </a:path>
              </a:pathLst>
            </a:custGeom>
            <a:solidFill>
              <a:srgbClr val="C7ECED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5"/>
            <p:cNvSpPr/>
            <p:nvPr/>
          </p:nvSpPr>
          <p:spPr>
            <a:xfrm>
              <a:off x="4829650" y="1886125"/>
              <a:ext cx="424150" cy="204125"/>
            </a:xfrm>
            <a:custGeom>
              <a:avLst/>
              <a:gdLst/>
              <a:ahLst/>
              <a:cxnLst/>
              <a:rect l="l" t="t" r="r" b="b"/>
              <a:pathLst>
                <a:path w="16966" h="8165" extrusionOk="0">
                  <a:moveTo>
                    <a:pt x="9428" y="1"/>
                  </a:moveTo>
                  <a:lnTo>
                    <a:pt x="115" y="833"/>
                  </a:lnTo>
                  <a:cubicBezTo>
                    <a:pt x="0" y="1723"/>
                    <a:pt x="263" y="2625"/>
                    <a:pt x="675" y="3421"/>
                  </a:cubicBezTo>
                  <a:cubicBezTo>
                    <a:pt x="1928" y="5847"/>
                    <a:pt x="4500" y="7394"/>
                    <a:pt x="7172" y="7951"/>
                  </a:cubicBezTo>
                  <a:cubicBezTo>
                    <a:pt x="7938" y="8111"/>
                    <a:pt x="8700" y="8165"/>
                    <a:pt x="9467" y="8165"/>
                  </a:cubicBezTo>
                  <a:cubicBezTo>
                    <a:pt x="11032" y="8165"/>
                    <a:pt x="12615" y="7941"/>
                    <a:pt x="14276" y="7941"/>
                  </a:cubicBezTo>
                  <a:cubicBezTo>
                    <a:pt x="14642" y="7941"/>
                    <a:pt x="15012" y="7952"/>
                    <a:pt x="15386" y="7978"/>
                  </a:cubicBezTo>
                  <a:lnTo>
                    <a:pt x="16966" y="5010"/>
                  </a:lnTo>
                  <a:lnTo>
                    <a:pt x="9428" y="1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5179000" y="1994700"/>
              <a:ext cx="201100" cy="276150"/>
            </a:xfrm>
            <a:custGeom>
              <a:avLst/>
              <a:gdLst/>
              <a:ahLst/>
              <a:cxnLst/>
              <a:rect l="l" t="t" r="r" b="b"/>
              <a:pathLst>
                <a:path w="8044" h="11046" extrusionOk="0">
                  <a:moveTo>
                    <a:pt x="6241" y="3926"/>
                  </a:moveTo>
                  <a:cubicBezTo>
                    <a:pt x="6326" y="3958"/>
                    <a:pt x="6432" y="3995"/>
                    <a:pt x="6511" y="4023"/>
                  </a:cubicBezTo>
                  <a:cubicBezTo>
                    <a:pt x="6703" y="4085"/>
                    <a:pt x="6892" y="4167"/>
                    <a:pt x="7093" y="4201"/>
                  </a:cubicBezTo>
                  <a:lnTo>
                    <a:pt x="7095" y="4201"/>
                  </a:lnTo>
                  <a:cubicBezTo>
                    <a:pt x="6946" y="5333"/>
                    <a:pt x="6756" y="6464"/>
                    <a:pt x="6610" y="7223"/>
                  </a:cubicBezTo>
                  <a:cubicBezTo>
                    <a:pt x="6341" y="7110"/>
                    <a:pt x="5643" y="6867"/>
                    <a:pt x="5575" y="6843"/>
                  </a:cubicBezTo>
                  <a:cubicBezTo>
                    <a:pt x="5869" y="5925"/>
                    <a:pt x="6115" y="4801"/>
                    <a:pt x="6241" y="3926"/>
                  </a:cubicBezTo>
                  <a:close/>
                  <a:moveTo>
                    <a:pt x="2329" y="1"/>
                  </a:moveTo>
                  <a:cubicBezTo>
                    <a:pt x="2328" y="1"/>
                    <a:pt x="2327" y="1"/>
                    <a:pt x="2327" y="1"/>
                  </a:cubicBezTo>
                  <a:cubicBezTo>
                    <a:pt x="2207" y="35"/>
                    <a:pt x="244" y="2305"/>
                    <a:pt x="13" y="4048"/>
                  </a:cubicBezTo>
                  <a:cubicBezTo>
                    <a:pt x="0" y="4084"/>
                    <a:pt x="3130" y="5172"/>
                    <a:pt x="3467" y="5869"/>
                  </a:cubicBezTo>
                  <a:cubicBezTo>
                    <a:pt x="3618" y="6182"/>
                    <a:pt x="4148" y="8524"/>
                    <a:pt x="4615" y="8524"/>
                  </a:cubicBezTo>
                  <a:cubicBezTo>
                    <a:pt x="4625" y="8524"/>
                    <a:pt x="4634" y="8523"/>
                    <a:pt x="4643" y="8521"/>
                  </a:cubicBezTo>
                  <a:cubicBezTo>
                    <a:pt x="4904" y="8467"/>
                    <a:pt x="5184" y="7950"/>
                    <a:pt x="5439" y="7241"/>
                  </a:cubicBezTo>
                  <a:cubicBezTo>
                    <a:pt x="5503" y="7265"/>
                    <a:pt x="5739" y="7353"/>
                    <a:pt x="5890" y="7404"/>
                  </a:cubicBezTo>
                  <a:cubicBezTo>
                    <a:pt x="6101" y="7474"/>
                    <a:pt x="6311" y="7560"/>
                    <a:pt x="6530" y="7605"/>
                  </a:cubicBezTo>
                  <a:cubicBezTo>
                    <a:pt x="6446" y="8010"/>
                    <a:pt x="6354" y="8416"/>
                    <a:pt x="6237" y="8814"/>
                  </a:cubicBezTo>
                  <a:cubicBezTo>
                    <a:pt x="6165" y="9055"/>
                    <a:pt x="6100" y="9322"/>
                    <a:pt x="5987" y="9548"/>
                  </a:cubicBezTo>
                  <a:cubicBezTo>
                    <a:pt x="5677" y="10169"/>
                    <a:pt x="5288" y="10416"/>
                    <a:pt x="4888" y="10416"/>
                  </a:cubicBezTo>
                  <a:cubicBezTo>
                    <a:pt x="4371" y="10416"/>
                    <a:pt x="3837" y="10002"/>
                    <a:pt x="3436" y="9444"/>
                  </a:cubicBezTo>
                  <a:cubicBezTo>
                    <a:pt x="3406" y="9402"/>
                    <a:pt x="3363" y="9384"/>
                    <a:pt x="3321" y="9384"/>
                  </a:cubicBezTo>
                  <a:cubicBezTo>
                    <a:pt x="3229" y="9384"/>
                    <a:pt x="3143" y="9469"/>
                    <a:pt x="3205" y="9572"/>
                  </a:cubicBezTo>
                  <a:cubicBezTo>
                    <a:pt x="3612" y="10506"/>
                    <a:pt x="4412" y="11045"/>
                    <a:pt x="5141" y="11045"/>
                  </a:cubicBezTo>
                  <a:cubicBezTo>
                    <a:pt x="5723" y="11045"/>
                    <a:pt x="6260" y="10702"/>
                    <a:pt x="6517" y="9940"/>
                  </a:cubicBezTo>
                  <a:cubicBezTo>
                    <a:pt x="7645" y="6592"/>
                    <a:pt x="7874" y="4355"/>
                    <a:pt x="8036" y="1775"/>
                  </a:cubicBezTo>
                  <a:cubicBezTo>
                    <a:pt x="8044" y="1654"/>
                    <a:pt x="7868" y="1593"/>
                    <a:pt x="7689" y="1593"/>
                  </a:cubicBezTo>
                  <a:cubicBezTo>
                    <a:pt x="7512" y="1593"/>
                    <a:pt x="7332" y="1653"/>
                    <a:pt x="7327" y="1774"/>
                  </a:cubicBezTo>
                  <a:cubicBezTo>
                    <a:pt x="7303" y="2368"/>
                    <a:pt x="7235" y="3080"/>
                    <a:pt x="7145" y="3809"/>
                  </a:cubicBezTo>
                  <a:cubicBezTo>
                    <a:pt x="6944" y="3725"/>
                    <a:pt x="6512" y="3569"/>
                    <a:pt x="6295" y="3493"/>
                  </a:cubicBezTo>
                  <a:cubicBezTo>
                    <a:pt x="6346" y="2999"/>
                    <a:pt x="6343" y="2638"/>
                    <a:pt x="6264" y="2532"/>
                  </a:cubicBezTo>
                  <a:cubicBezTo>
                    <a:pt x="5919" y="2067"/>
                    <a:pt x="2471" y="1"/>
                    <a:pt x="2329" y="1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5214275" y="1995550"/>
              <a:ext cx="123375" cy="125425"/>
            </a:xfrm>
            <a:custGeom>
              <a:avLst/>
              <a:gdLst/>
              <a:ahLst/>
              <a:cxnLst/>
              <a:rect l="l" t="t" r="r" b="b"/>
              <a:pathLst>
                <a:path w="4935" h="5017" extrusionOk="0">
                  <a:moveTo>
                    <a:pt x="870" y="1"/>
                  </a:moveTo>
                  <a:cubicBezTo>
                    <a:pt x="743" y="117"/>
                    <a:pt x="391" y="517"/>
                    <a:pt x="1" y="1061"/>
                  </a:cubicBezTo>
                  <a:lnTo>
                    <a:pt x="2223" y="2473"/>
                  </a:lnTo>
                  <a:cubicBezTo>
                    <a:pt x="2704" y="2778"/>
                    <a:pt x="3185" y="3084"/>
                    <a:pt x="3633" y="3436"/>
                  </a:cubicBezTo>
                  <a:cubicBezTo>
                    <a:pt x="3836" y="3595"/>
                    <a:pt x="4035" y="3766"/>
                    <a:pt x="4189" y="3974"/>
                  </a:cubicBezTo>
                  <a:cubicBezTo>
                    <a:pt x="4415" y="4279"/>
                    <a:pt x="4530" y="4647"/>
                    <a:pt x="4629" y="5016"/>
                  </a:cubicBezTo>
                  <a:cubicBezTo>
                    <a:pt x="4712" y="4621"/>
                    <a:pt x="4781" y="4237"/>
                    <a:pt x="4830" y="3892"/>
                  </a:cubicBezTo>
                  <a:cubicBezTo>
                    <a:pt x="4830" y="3892"/>
                    <a:pt x="4830" y="3892"/>
                    <a:pt x="4830" y="3892"/>
                  </a:cubicBezTo>
                  <a:cubicBezTo>
                    <a:pt x="4833" y="3892"/>
                    <a:pt x="4890" y="3461"/>
                    <a:pt x="4884" y="3459"/>
                  </a:cubicBezTo>
                  <a:cubicBezTo>
                    <a:pt x="4935" y="2965"/>
                    <a:pt x="4932" y="2604"/>
                    <a:pt x="4853" y="2498"/>
                  </a:cubicBezTo>
                  <a:cubicBezTo>
                    <a:pt x="4538" y="2073"/>
                    <a:pt x="1638" y="314"/>
                    <a:pt x="1032" y="16"/>
                  </a:cubicBezTo>
                  <a:cubicBezTo>
                    <a:pt x="978" y="8"/>
                    <a:pt x="924" y="4"/>
                    <a:pt x="870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4918525" y="1861775"/>
              <a:ext cx="310900" cy="483050"/>
            </a:xfrm>
            <a:custGeom>
              <a:avLst/>
              <a:gdLst/>
              <a:ahLst/>
              <a:cxnLst/>
              <a:rect l="l" t="t" r="r" b="b"/>
              <a:pathLst>
                <a:path w="12436" h="19322" extrusionOk="0">
                  <a:moveTo>
                    <a:pt x="4593" y="0"/>
                  </a:moveTo>
                  <a:cubicBezTo>
                    <a:pt x="1322" y="6644"/>
                    <a:pt x="441" y="11929"/>
                    <a:pt x="1" y="19321"/>
                  </a:cubicBezTo>
                  <a:lnTo>
                    <a:pt x="1607" y="19321"/>
                  </a:lnTo>
                  <a:cubicBezTo>
                    <a:pt x="4842" y="13801"/>
                    <a:pt x="8459" y="8515"/>
                    <a:pt x="12435" y="3502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4775650" y="2227750"/>
              <a:ext cx="262850" cy="205050"/>
            </a:xfrm>
            <a:custGeom>
              <a:avLst/>
              <a:gdLst/>
              <a:ahLst/>
              <a:cxnLst/>
              <a:rect l="l" t="t" r="r" b="b"/>
              <a:pathLst>
                <a:path w="10514" h="8202" extrusionOk="0">
                  <a:moveTo>
                    <a:pt x="7660" y="5895"/>
                  </a:moveTo>
                  <a:cubicBezTo>
                    <a:pt x="7660" y="5986"/>
                    <a:pt x="7660" y="6098"/>
                    <a:pt x="7661" y="6182"/>
                  </a:cubicBezTo>
                  <a:cubicBezTo>
                    <a:pt x="7667" y="6384"/>
                    <a:pt x="7655" y="6590"/>
                    <a:pt x="7692" y="6790"/>
                  </a:cubicBezTo>
                  <a:cubicBezTo>
                    <a:pt x="7692" y="6791"/>
                    <a:pt x="7692" y="6791"/>
                    <a:pt x="7692" y="6792"/>
                  </a:cubicBezTo>
                  <a:cubicBezTo>
                    <a:pt x="6576" y="7038"/>
                    <a:pt x="5448" y="7244"/>
                    <a:pt x="4685" y="7364"/>
                  </a:cubicBezTo>
                  <a:cubicBezTo>
                    <a:pt x="4700" y="7074"/>
                    <a:pt x="4690" y="6334"/>
                    <a:pt x="4690" y="6261"/>
                  </a:cubicBezTo>
                  <a:cubicBezTo>
                    <a:pt x="5654" y="6226"/>
                    <a:pt x="6794" y="6075"/>
                    <a:pt x="7660" y="5896"/>
                  </a:cubicBezTo>
                  <a:lnTo>
                    <a:pt x="7660" y="5895"/>
                  </a:lnTo>
                  <a:close/>
                  <a:moveTo>
                    <a:pt x="6250" y="0"/>
                  </a:moveTo>
                  <a:cubicBezTo>
                    <a:pt x="5960" y="0"/>
                    <a:pt x="5681" y="24"/>
                    <a:pt x="5426" y="80"/>
                  </a:cubicBezTo>
                  <a:cubicBezTo>
                    <a:pt x="5426" y="80"/>
                    <a:pt x="5426" y="80"/>
                    <a:pt x="5426" y="80"/>
                  </a:cubicBezTo>
                  <a:lnTo>
                    <a:pt x="5426" y="80"/>
                  </a:lnTo>
                  <a:cubicBezTo>
                    <a:pt x="5389" y="80"/>
                    <a:pt x="5430" y="3393"/>
                    <a:pt x="4889" y="3947"/>
                  </a:cubicBezTo>
                  <a:cubicBezTo>
                    <a:pt x="4642" y="4200"/>
                    <a:pt x="2542" y="5543"/>
                    <a:pt x="2795" y="5955"/>
                  </a:cubicBezTo>
                  <a:cubicBezTo>
                    <a:pt x="2934" y="6181"/>
                    <a:pt x="3510" y="6269"/>
                    <a:pt x="4257" y="6269"/>
                  </a:cubicBezTo>
                  <a:cubicBezTo>
                    <a:pt x="4261" y="6269"/>
                    <a:pt x="4266" y="6269"/>
                    <a:pt x="4271" y="6269"/>
                  </a:cubicBezTo>
                  <a:lnTo>
                    <a:pt x="4271" y="6269"/>
                  </a:lnTo>
                  <a:cubicBezTo>
                    <a:pt x="4269" y="6337"/>
                    <a:pt x="4266" y="6589"/>
                    <a:pt x="4271" y="6748"/>
                  </a:cubicBezTo>
                  <a:cubicBezTo>
                    <a:pt x="4276" y="6971"/>
                    <a:pt x="4265" y="7197"/>
                    <a:pt x="4299" y="7419"/>
                  </a:cubicBezTo>
                  <a:cubicBezTo>
                    <a:pt x="3888" y="7477"/>
                    <a:pt x="3476" y="7529"/>
                    <a:pt x="3061" y="7554"/>
                  </a:cubicBezTo>
                  <a:cubicBezTo>
                    <a:pt x="2888" y="7564"/>
                    <a:pt x="2704" y="7582"/>
                    <a:pt x="2524" y="7582"/>
                  </a:cubicBezTo>
                  <a:cubicBezTo>
                    <a:pt x="2443" y="7582"/>
                    <a:pt x="2363" y="7578"/>
                    <a:pt x="2286" y="7569"/>
                  </a:cubicBezTo>
                  <a:cubicBezTo>
                    <a:pt x="706" y="7385"/>
                    <a:pt x="827" y="6139"/>
                    <a:pt x="1516" y="5136"/>
                  </a:cubicBezTo>
                  <a:cubicBezTo>
                    <a:pt x="1586" y="5034"/>
                    <a:pt x="1502" y="4911"/>
                    <a:pt x="1410" y="4911"/>
                  </a:cubicBezTo>
                  <a:cubicBezTo>
                    <a:pt x="1378" y="4911"/>
                    <a:pt x="1346" y="4926"/>
                    <a:pt x="1318" y="4960"/>
                  </a:cubicBezTo>
                  <a:cubicBezTo>
                    <a:pt x="1" y="6209"/>
                    <a:pt x="281" y="8201"/>
                    <a:pt x="2045" y="8201"/>
                  </a:cubicBezTo>
                  <a:cubicBezTo>
                    <a:pt x="2062" y="8201"/>
                    <a:pt x="2080" y="8201"/>
                    <a:pt x="2098" y="8201"/>
                  </a:cubicBezTo>
                  <a:cubicBezTo>
                    <a:pt x="5630" y="8123"/>
                    <a:pt x="7812" y="7578"/>
                    <a:pt x="10293" y="6852"/>
                  </a:cubicBezTo>
                  <a:cubicBezTo>
                    <a:pt x="10513" y="6787"/>
                    <a:pt x="10307" y="6178"/>
                    <a:pt x="10088" y="6178"/>
                  </a:cubicBezTo>
                  <a:cubicBezTo>
                    <a:pt x="10076" y="6178"/>
                    <a:pt x="10064" y="6180"/>
                    <a:pt x="10053" y="6184"/>
                  </a:cubicBezTo>
                  <a:cubicBezTo>
                    <a:pt x="9486" y="6363"/>
                    <a:pt x="8794" y="6542"/>
                    <a:pt x="8078" y="6706"/>
                  </a:cubicBezTo>
                  <a:cubicBezTo>
                    <a:pt x="8088" y="6487"/>
                    <a:pt x="8087" y="6029"/>
                    <a:pt x="8085" y="5799"/>
                  </a:cubicBezTo>
                  <a:cubicBezTo>
                    <a:pt x="8568" y="5678"/>
                    <a:pt x="8905" y="5552"/>
                    <a:pt x="8978" y="5442"/>
                  </a:cubicBezTo>
                  <a:cubicBezTo>
                    <a:pt x="9300" y="4957"/>
                    <a:pt x="10079" y="964"/>
                    <a:pt x="10019" y="880"/>
                  </a:cubicBezTo>
                  <a:cubicBezTo>
                    <a:pt x="9957" y="792"/>
                    <a:pt x="7916" y="0"/>
                    <a:pt x="6250" y="0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4939000" y="2237525"/>
              <a:ext cx="86975" cy="142450"/>
            </a:xfrm>
            <a:custGeom>
              <a:avLst/>
              <a:gdLst/>
              <a:ahLst/>
              <a:cxnLst/>
              <a:rect l="l" t="t" r="r" b="b"/>
              <a:pathLst>
                <a:path w="3479" h="5698" extrusionOk="0">
                  <a:moveTo>
                    <a:pt x="2145" y="1"/>
                  </a:moveTo>
                  <a:cubicBezTo>
                    <a:pt x="1955" y="856"/>
                    <a:pt x="1763" y="1713"/>
                    <a:pt x="1573" y="2569"/>
                  </a:cubicBezTo>
                  <a:cubicBezTo>
                    <a:pt x="1448" y="3125"/>
                    <a:pt x="1325" y="3682"/>
                    <a:pt x="1147" y="4223"/>
                  </a:cubicBezTo>
                  <a:cubicBezTo>
                    <a:pt x="1066" y="4469"/>
                    <a:pt x="974" y="4713"/>
                    <a:pt x="830" y="4929"/>
                  </a:cubicBezTo>
                  <a:cubicBezTo>
                    <a:pt x="620" y="5245"/>
                    <a:pt x="313" y="5480"/>
                    <a:pt x="0" y="5697"/>
                  </a:cubicBezTo>
                  <a:cubicBezTo>
                    <a:pt x="399" y="5641"/>
                    <a:pt x="784" y="5575"/>
                    <a:pt x="1126" y="5505"/>
                  </a:cubicBezTo>
                  <a:cubicBezTo>
                    <a:pt x="1126" y="5505"/>
                    <a:pt x="1126" y="5505"/>
                    <a:pt x="1127" y="5505"/>
                  </a:cubicBezTo>
                  <a:cubicBezTo>
                    <a:pt x="1141" y="5505"/>
                    <a:pt x="1552" y="5415"/>
                    <a:pt x="1552" y="5408"/>
                  </a:cubicBezTo>
                  <a:cubicBezTo>
                    <a:pt x="2034" y="5287"/>
                    <a:pt x="2371" y="5162"/>
                    <a:pt x="2445" y="5052"/>
                  </a:cubicBezTo>
                  <a:cubicBezTo>
                    <a:pt x="2737" y="4610"/>
                    <a:pt x="3403" y="1286"/>
                    <a:pt x="3479" y="614"/>
                  </a:cubicBezTo>
                  <a:cubicBezTo>
                    <a:pt x="3467" y="561"/>
                    <a:pt x="3453" y="509"/>
                    <a:pt x="3437" y="457"/>
                  </a:cubicBezTo>
                  <a:cubicBezTo>
                    <a:pt x="3285" y="376"/>
                    <a:pt x="2790" y="182"/>
                    <a:pt x="2145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4958200" y="1964600"/>
              <a:ext cx="29475" cy="99375"/>
            </a:xfrm>
            <a:custGeom>
              <a:avLst/>
              <a:gdLst/>
              <a:ahLst/>
              <a:cxnLst/>
              <a:rect l="l" t="t" r="r" b="b"/>
              <a:pathLst>
                <a:path w="1179" h="3975" extrusionOk="0">
                  <a:moveTo>
                    <a:pt x="1086" y="1"/>
                  </a:moveTo>
                  <a:cubicBezTo>
                    <a:pt x="1054" y="1"/>
                    <a:pt x="1022" y="18"/>
                    <a:pt x="1007" y="58"/>
                  </a:cubicBezTo>
                  <a:cubicBezTo>
                    <a:pt x="560" y="1268"/>
                    <a:pt x="93" y="2592"/>
                    <a:pt x="4" y="3886"/>
                  </a:cubicBezTo>
                  <a:cubicBezTo>
                    <a:pt x="1" y="3945"/>
                    <a:pt x="45" y="3975"/>
                    <a:pt x="92" y="3975"/>
                  </a:cubicBezTo>
                  <a:cubicBezTo>
                    <a:pt x="130" y="3975"/>
                    <a:pt x="171" y="3954"/>
                    <a:pt x="185" y="3911"/>
                  </a:cubicBezTo>
                  <a:cubicBezTo>
                    <a:pt x="605" y="2687"/>
                    <a:pt x="888" y="1365"/>
                    <a:pt x="1165" y="101"/>
                  </a:cubicBezTo>
                  <a:cubicBezTo>
                    <a:pt x="1179" y="39"/>
                    <a:pt x="1133" y="1"/>
                    <a:pt x="1086" y="1"/>
                  </a:cubicBezTo>
                  <a:close/>
                </a:path>
              </a:pathLst>
            </a:custGeom>
            <a:solidFill>
              <a:srgbClr val="3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5399850" y="1181100"/>
              <a:ext cx="326825" cy="220625"/>
            </a:xfrm>
            <a:custGeom>
              <a:avLst/>
              <a:gdLst/>
              <a:ahLst/>
              <a:cxnLst/>
              <a:rect l="l" t="t" r="r" b="b"/>
              <a:pathLst>
                <a:path w="13073" h="8825" extrusionOk="0">
                  <a:moveTo>
                    <a:pt x="0" y="1"/>
                  </a:moveTo>
                  <a:lnTo>
                    <a:pt x="2630" y="8824"/>
                  </a:lnTo>
                  <a:cubicBezTo>
                    <a:pt x="4517" y="8440"/>
                    <a:pt x="6821" y="8149"/>
                    <a:pt x="9159" y="8149"/>
                  </a:cubicBezTo>
                  <a:cubicBezTo>
                    <a:pt x="10304" y="8149"/>
                    <a:pt x="11457" y="8219"/>
                    <a:pt x="12574" y="8382"/>
                  </a:cubicBezTo>
                  <a:lnTo>
                    <a:pt x="13072" y="5968"/>
                  </a:lnTo>
                  <a:cubicBezTo>
                    <a:pt x="8933" y="4343"/>
                    <a:pt x="3226" y="3744"/>
                    <a:pt x="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4612500" y="1166025"/>
              <a:ext cx="1172175" cy="845375"/>
            </a:xfrm>
            <a:custGeom>
              <a:avLst/>
              <a:gdLst/>
              <a:ahLst/>
              <a:cxnLst/>
              <a:rect l="l" t="t" r="r" b="b"/>
              <a:pathLst>
                <a:path w="46887" h="33815" extrusionOk="0">
                  <a:moveTo>
                    <a:pt x="8394" y="0"/>
                  </a:moveTo>
                  <a:cubicBezTo>
                    <a:pt x="2756" y="8136"/>
                    <a:pt x="0" y="18225"/>
                    <a:pt x="721" y="28096"/>
                  </a:cubicBezTo>
                  <a:cubicBezTo>
                    <a:pt x="2507" y="29923"/>
                    <a:pt x="3834" y="30224"/>
                    <a:pt x="5022" y="30224"/>
                  </a:cubicBezTo>
                  <a:cubicBezTo>
                    <a:pt x="5606" y="30224"/>
                    <a:pt x="6156" y="30151"/>
                    <a:pt x="6711" y="30151"/>
                  </a:cubicBezTo>
                  <a:cubicBezTo>
                    <a:pt x="6960" y="30151"/>
                    <a:pt x="7209" y="30165"/>
                    <a:pt x="7462" y="30207"/>
                  </a:cubicBezTo>
                  <a:cubicBezTo>
                    <a:pt x="9003" y="30465"/>
                    <a:pt x="10371" y="31311"/>
                    <a:pt x="11785" y="31977"/>
                  </a:cubicBezTo>
                  <a:cubicBezTo>
                    <a:pt x="14384" y="33200"/>
                    <a:pt x="17256" y="33814"/>
                    <a:pt x="20127" y="33814"/>
                  </a:cubicBezTo>
                  <a:cubicBezTo>
                    <a:pt x="22804" y="33814"/>
                    <a:pt x="25481" y="33281"/>
                    <a:pt x="27935" y="32211"/>
                  </a:cubicBezTo>
                  <a:cubicBezTo>
                    <a:pt x="29107" y="31700"/>
                    <a:pt x="30244" y="31062"/>
                    <a:pt x="31146" y="30156"/>
                  </a:cubicBezTo>
                  <a:cubicBezTo>
                    <a:pt x="32037" y="29259"/>
                    <a:pt x="32679" y="28120"/>
                    <a:pt x="33661" y="27324"/>
                  </a:cubicBezTo>
                  <a:cubicBezTo>
                    <a:pt x="34973" y="26260"/>
                    <a:pt x="36716" y="25942"/>
                    <a:pt x="38361" y="25561"/>
                  </a:cubicBezTo>
                  <a:cubicBezTo>
                    <a:pt x="40211" y="25133"/>
                    <a:pt x="42049" y="24577"/>
                    <a:pt x="43700" y="23638"/>
                  </a:cubicBezTo>
                  <a:cubicBezTo>
                    <a:pt x="45349" y="22699"/>
                    <a:pt x="46886" y="20361"/>
                    <a:pt x="46886" y="17163"/>
                  </a:cubicBezTo>
                  <a:cubicBezTo>
                    <a:pt x="40415" y="16693"/>
                    <a:pt x="33589" y="6558"/>
                    <a:pt x="30932" y="638"/>
                  </a:cubicBezTo>
                  <a:lnTo>
                    <a:pt x="839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4592300" y="1147725"/>
              <a:ext cx="206200" cy="377675"/>
            </a:xfrm>
            <a:custGeom>
              <a:avLst/>
              <a:gdLst/>
              <a:ahLst/>
              <a:cxnLst/>
              <a:rect l="l" t="t" r="r" b="b"/>
              <a:pathLst>
                <a:path w="8248" h="15107" extrusionOk="0">
                  <a:moveTo>
                    <a:pt x="7354" y="0"/>
                  </a:moveTo>
                  <a:cubicBezTo>
                    <a:pt x="4582" y="1647"/>
                    <a:pt x="1814" y="3318"/>
                    <a:pt x="695" y="7033"/>
                  </a:cubicBezTo>
                  <a:cubicBezTo>
                    <a:pt x="0" y="9338"/>
                    <a:pt x="1128" y="13077"/>
                    <a:pt x="4416" y="15106"/>
                  </a:cubicBezTo>
                  <a:lnTo>
                    <a:pt x="6669" y="14228"/>
                  </a:lnTo>
                  <a:cubicBezTo>
                    <a:pt x="6669" y="14228"/>
                    <a:pt x="2975" y="8208"/>
                    <a:pt x="8247" y="2902"/>
                  </a:cubicBezTo>
                  <a:lnTo>
                    <a:pt x="735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5885450" y="1278750"/>
              <a:ext cx="68125" cy="46525"/>
            </a:xfrm>
            <a:custGeom>
              <a:avLst/>
              <a:gdLst/>
              <a:ahLst/>
              <a:cxnLst/>
              <a:rect l="l" t="t" r="r" b="b"/>
              <a:pathLst>
                <a:path w="2725" h="1861" extrusionOk="0">
                  <a:moveTo>
                    <a:pt x="219" y="0"/>
                  </a:moveTo>
                  <a:cubicBezTo>
                    <a:pt x="52" y="0"/>
                    <a:pt x="1" y="243"/>
                    <a:pt x="177" y="306"/>
                  </a:cubicBezTo>
                  <a:lnTo>
                    <a:pt x="177" y="307"/>
                  </a:lnTo>
                  <a:cubicBezTo>
                    <a:pt x="617" y="466"/>
                    <a:pt x="1032" y="656"/>
                    <a:pt x="1417" y="925"/>
                  </a:cubicBezTo>
                  <a:cubicBezTo>
                    <a:pt x="1798" y="1190"/>
                    <a:pt x="2103" y="1538"/>
                    <a:pt x="2465" y="1826"/>
                  </a:cubicBezTo>
                  <a:cubicBezTo>
                    <a:pt x="2496" y="1850"/>
                    <a:pt x="2528" y="1861"/>
                    <a:pt x="2559" y="1861"/>
                  </a:cubicBezTo>
                  <a:cubicBezTo>
                    <a:pt x="2650" y="1861"/>
                    <a:pt x="2724" y="1770"/>
                    <a:pt x="2675" y="1664"/>
                  </a:cubicBezTo>
                  <a:cubicBezTo>
                    <a:pt x="2266" y="788"/>
                    <a:pt x="1166" y="204"/>
                    <a:pt x="260" y="5"/>
                  </a:cubicBezTo>
                  <a:cubicBezTo>
                    <a:pt x="246" y="2"/>
                    <a:pt x="232" y="0"/>
                    <a:pt x="219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5880700" y="1266625"/>
              <a:ext cx="73900" cy="36150"/>
            </a:xfrm>
            <a:custGeom>
              <a:avLst/>
              <a:gdLst/>
              <a:ahLst/>
              <a:cxnLst/>
              <a:rect l="l" t="t" r="r" b="b"/>
              <a:pathLst>
                <a:path w="2956" h="1446" extrusionOk="0">
                  <a:moveTo>
                    <a:pt x="195" y="0"/>
                  </a:moveTo>
                  <a:cubicBezTo>
                    <a:pt x="49" y="0"/>
                    <a:pt x="1" y="223"/>
                    <a:pt x="159" y="274"/>
                  </a:cubicBezTo>
                  <a:cubicBezTo>
                    <a:pt x="631" y="427"/>
                    <a:pt x="1102" y="579"/>
                    <a:pt x="1577" y="722"/>
                  </a:cubicBezTo>
                  <a:cubicBezTo>
                    <a:pt x="2028" y="857"/>
                    <a:pt x="2442" y="961"/>
                    <a:pt x="2705" y="1387"/>
                  </a:cubicBezTo>
                  <a:cubicBezTo>
                    <a:pt x="2730" y="1427"/>
                    <a:pt x="2767" y="1445"/>
                    <a:pt x="2804" y="1445"/>
                  </a:cubicBezTo>
                  <a:cubicBezTo>
                    <a:pt x="2865" y="1445"/>
                    <a:pt x="2924" y="1399"/>
                    <a:pt x="2929" y="1327"/>
                  </a:cubicBezTo>
                  <a:cubicBezTo>
                    <a:pt x="2956" y="919"/>
                    <a:pt x="2635" y="699"/>
                    <a:pt x="2291" y="559"/>
                  </a:cubicBezTo>
                  <a:cubicBezTo>
                    <a:pt x="1642" y="295"/>
                    <a:pt x="913" y="172"/>
                    <a:pt x="233" y="5"/>
                  </a:cubicBezTo>
                  <a:cubicBezTo>
                    <a:pt x="219" y="2"/>
                    <a:pt x="207" y="0"/>
                    <a:pt x="19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5890675" y="1244825"/>
              <a:ext cx="66700" cy="27775"/>
            </a:xfrm>
            <a:custGeom>
              <a:avLst/>
              <a:gdLst/>
              <a:ahLst/>
              <a:cxnLst/>
              <a:rect l="l" t="t" r="r" b="b"/>
              <a:pathLst>
                <a:path w="2668" h="1111" extrusionOk="0">
                  <a:moveTo>
                    <a:pt x="585" y="1"/>
                  </a:moveTo>
                  <a:cubicBezTo>
                    <a:pt x="445" y="1"/>
                    <a:pt x="309" y="10"/>
                    <a:pt x="181" y="29"/>
                  </a:cubicBezTo>
                  <a:cubicBezTo>
                    <a:pt x="0" y="56"/>
                    <a:pt x="51" y="337"/>
                    <a:pt x="223" y="340"/>
                  </a:cubicBezTo>
                  <a:cubicBezTo>
                    <a:pt x="620" y="346"/>
                    <a:pt x="1007" y="385"/>
                    <a:pt x="1382" y="523"/>
                  </a:cubicBezTo>
                  <a:cubicBezTo>
                    <a:pt x="1757" y="662"/>
                    <a:pt x="2055" y="910"/>
                    <a:pt x="2403" y="1095"/>
                  </a:cubicBezTo>
                  <a:cubicBezTo>
                    <a:pt x="2425" y="1106"/>
                    <a:pt x="2447" y="1111"/>
                    <a:pt x="2469" y="1111"/>
                  </a:cubicBezTo>
                  <a:cubicBezTo>
                    <a:pt x="2572" y="1111"/>
                    <a:pt x="2668" y="1002"/>
                    <a:pt x="2599" y="899"/>
                  </a:cubicBezTo>
                  <a:cubicBezTo>
                    <a:pt x="2192" y="279"/>
                    <a:pt x="1336" y="1"/>
                    <a:pt x="585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5896850" y="1215100"/>
              <a:ext cx="64300" cy="29975"/>
            </a:xfrm>
            <a:custGeom>
              <a:avLst/>
              <a:gdLst/>
              <a:ahLst/>
              <a:cxnLst/>
              <a:rect l="l" t="t" r="r" b="b"/>
              <a:pathLst>
                <a:path w="2572" h="1199" extrusionOk="0">
                  <a:moveTo>
                    <a:pt x="190" y="0"/>
                  </a:moveTo>
                  <a:cubicBezTo>
                    <a:pt x="22" y="0"/>
                    <a:pt x="1" y="249"/>
                    <a:pt x="156" y="297"/>
                  </a:cubicBezTo>
                  <a:cubicBezTo>
                    <a:pt x="584" y="430"/>
                    <a:pt x="1010" y="524"/>
                    <a:pt x="1419" y="714"/>
                  </a:cubicBezTo>
                  <a:cubicBezTo>
                    <a:pt x="1756" y="872"/>
                    <a:pt x="2045" y="1105"/>
                    <a:pt x="2410" y="1195"/>
                  </a:cubicBezTo>
                  <a:cubicBezTo>
                    <a:pt x="2418" y="1197"/>
                    <a:pt x="2426" y="1198"/>
                    <a:pt x="2434" y="1198"/>
                  </a:cubicBezTo>
                  <a:cubicBezTo>
                    <a:pt x="2509" y="1198"/>
                    <a:pt x="2571" y="1115"/>
                    <a:pt x="2526" y="1044"/>
                  </a:cubicBezTo>
                  <a:cubicBezTo>
                    <a:pt x="2114" y="385"/>
                    <a:pt x="935" y="31"/>
                    <a:pt x="197" y="0"/>
                  </a:cubicBezTo>
                  <a:cubicBezTo>
                    <a:pt x="194" y="0"/>
                    <a:pt x="192" y="0"/>
                    <a:pt x="190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5908250" y="1193675"/>
              <a:ext cx="65125" cy="28075"/>
            </a:xfrm>
            <a:custGeom>
              <a:avLst/>
              <a:gdLst/>
              <a:ahLst/>
              <a:cxnLst/>
              <a:rect l="l" t="t" r="r" b="b"/>
              <a:pathLst>
                <a:path w="2605" h="1123" extrusionOk="0">
                  <a:moveTo>
                    <a:pt x="519" y="1"/>
                  </a:moveTo>
                  <a:cubicBezTo>
                    <a:pt x="398" y="1"/>
                    <a:pt x="284" y="8"/>
                    <a:pt x="181" y="22"/>
                  </a:cubicBezTo>
                  <a:cubicBezTo>
                    <a:pt x="0" y="46"/>
                    <a:pt x="65" y="304"/>
                    <a:pt x="221" y="318"/>
                  </a:cubicBezTo>
                  <a:lnTo>
                    <a:pt x="221" y="319"/>
                  </a:lnTo>
                  <a:cubicBezTo>
                    <a:pt x="663" y="360"/>
                    <a:pt x="1088" y="418"/>
                    <a:pt x="1497" y="605"/>
                  </a:cubicBezTo>
                  <a:cubicBezTo>
                    <a:pt x="1810" y="749"/>
                    <a:pt x="2064" y="1000"/>
                    <a:pt x="2385" y="1114"/>
                  </a:cubicBezTo>
                  <a:cubicBezTo>
                    <a:pt x="2401" y="1120"/>
                    <a:pt x="2417" y="1122"/>
                    <a:pt x="2432" y="1122"/>
                  </a:cubicBezTo>
                  <a:cubicBezTo>
                    <a:pt x="2538" y="1122"/>
                    <a:pt x="2604" y="988"/>
                    <a:pt x="2556" y="893"/>
                  </a:cubicBezTo>
                  <a:cubicBezTo>
                    <a:pt x="2235" y="270"/>
                    <a:pt x="1253" y="1"/>
                    <a:pt x="519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5921225" y="1171625"/>
              <a:ext cx="57525" cy="20450"/>
            </a:xfrm>
            <a:custGeom>
              <a:avLst/>
              <a:gdLst/>
              <a:ahLst/>
              <a:cxnLst/>
              <a:rect l="l" t="t" r="r" b="b"/>
              <a:pathLst>
                <a:path w="2301" h="818" extrusionOk="0">
                  <a:moveTo>
                    <a:pt x="494" y="0"/>
                  </a:moveTo>
                  <a:cubicBezTo>
                    <a:pt x="404" y="0"/>
                    <a:pt x="318" y="5"/>
                    <a:pt x="239" y="14"/>
                  </a:cubicBezTo>
                  <a:cubicBezTo>
                    <a:pt x="68" y="34"/>
                    <a:pt x="0" y="290"/>
                    <a:pt x="195" y="337"/>
                  </a:cubicBezTo>
                  <a:cubicBezTo>
                    <a:pt x="500" y="408"/>
                    <a:pt x="810" y="435"/>
                    <a:pt x="1114" y="517"/>
                  </a:cubicBezTo>
                  <a:cubicBezTo>
                    <a:pt x="1414" y="598"/>
                    <a:pt x="1698" y="765"/>
                    <a:pt x="2003" y="815"/>
                  </a:cubicBezTo>
                  <a:cubicBezTo>
                    <a:pt x="2013" y="816"/>
                    <a:pt x="2023" y="817"/>
                    <a:pt x="2033" y="817"/>
                  </a:cubicBezTo>
                  <a:cubicBezTo>
                    <a:pt x="2176" y="817"/>
                    <a:pt x="2300" y="646"/>
                    <a:pt x="2170" y="528"/>
                  </a:cubicBezTo>
                  <a:cubicBezTo>
                    <a:pt x="1791" y="182"/>
                    <a:pt x="1059" y="0"/>
                    <a:pt x="494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5931950" y="1154400"/>
              <a:ext cx="70725" cy="27275"/>
            </a:xfrm>
            <a:custGeom>
              <a:avLst/>
              <a:gdLst/>
              <a:ahLst/>
              <a:cxnLst/>
              <a:rect l="l" t="t" r="r" b="b"/>
              <a:pathLst>
                <a:path w="2829" h="1091" extrusionOk="0">
                  <a:moveTo>
                    <a:pt x="455" y="0"/>
                  </a:moveTo>
                  <a:cubicBezTo>
                    <a:pt x="382" y="0"/>
                    <a:pt x="309" y="2"/>
                    <a:pt x="239" y="6"/>
                  </a:cubicBezTo>
                  <a:cubicBezTo>
                    <a:pt x="5" y="17"/>
                    <a:pt x="1" y="372"/>
                    <a:pt x="235" y="372"/>
                  </a:cubicBezTo>
                  <a:cubicBezTo>
                    <a:pt x="236" y="372"/>
                    <a:pt x="237" y="372"/>
                    <a:pt x="239" y="372"/>
                  </a:cubicBezTo>
                  <a:cubicBezTo>
                    <a:pt x="256" y="372"/>
                    <a:pt x="274" y="372"/>
                    <a:pt x="291" y="372"/>
                  </a:cubicBezTo>
                  <a:cubicBezTo>
                    <a:pt x="1177" y="372"/>
                    <a:pt x="1820" y="718"/>
                    <a:pt x="2605" y="1076"/>
                  </a:cubicBezTo>
                  <a:cubicBezTo>
                    <a:pt x="2626" y="1086"/>
                    <a:pt x="2646" y="1090"/>
                    <a:pt x="2665" y="1090"/>
                  </a:cubicBezTo>
                  <a:cubicBezTo>
                    <a:pt x="2763" y="1090"/>
                    <a:pt x="2828" y="976"/>
                    <a:pt x="2753" y="885"/>
                  </a:cubicBezTo>
                  <a:cubicBezTo>
                    <a:pt x="2223" y="238"/>
                    <a:pt x="1280" y="0"/>
                    <a:pt x="45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5929525" y="1137100"/>
              <a:ext cx="59725" cy="18100"/>
            </a:xfrm>
            <a:custGeom>
              <a:avLst/>
              <a:gdLst/>
              <a:ahLst/>
              <a:cxnLst/>
              <a:rect l="l" t="t" r="r" b="b"/>
              <a:pathLst>
                <a:path w="2389" h="724" extrusionOk="0">
                  <a:moveTo>
                    <a:pt x="154" y="1"/>
                  </a:moveTo>
                  <a:cubicBezTo>
                    <a:pt x="15" y="1"/>
                    <a:pt x="1" y="228"/>
                    <a:pt x="135" y="268"/>
                  </a:cubicBezTo>
                  <a:cubicBezTo>
                    <a:pt x="778" y="461"/>
                    <a:pt x="1537" y="707"/>
                    <a:pt x="2209" y="724"/>
                  </a:cubicBezTo>
                  <a:cubicBezTo>
                    <a:pt x="2210" y="724"/>
                    <a:pt x="2212" y="724"/>
                    <a:pt x="2214" y="724"/>
                  </a:cubicBezTo>
                  <a:cubicBezTo>
                    <a:pt x="2388" y="724"/>
                    <a:pt x="2388" y="494"/>
                    <a:pt x="2248" y="435"/>
                  </a:cubicBezTo>
                  <a:cubicBezTo>
                    <a:pt x="1630" y="174"/>
                    <a:pt x="835" y="91"/>
                    <a:pt x="172" y="2"/>
                  </a:cubicBezTo>
                  <a:cubicBezTo>
                    <a:pt x="166" y="1"/>
                    <a:pt x="160" y="1"/>
                    <a:pt x="154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5333100" y="1107650"/>
              <a:ext cx="617800" cy="192975"/>
            </a:xfrm>
            <a:custGeom>
              <a:avLst/>
              <a:gdLst/>
              <a:ahLst/>
              <a:cxnLst/>
              <a:rect l="l" t="t" r="r" b="b"/>
              <a:pathLst>
                <a:path w="24712" h="7719" extrusionOk="0">
                  <a:moveTo>
                    <a:pt x="2864" y="1"/>
                  </a:moveTo>
                  <a:cubicBezTo>
                    <a:pt x="2658" y="1"/>
                    <a:pt x="2451" y="14"/>
                    <a:pt x="2242" y="42"/>
                  </a:cubicBezTo>
                  <a:lnTo>
                    <a:pt x="0" y="3276"/>
                  </a:lnTo>
                  <a:cubicBezTo>
                    <a:pt x="1346" y="4029"/>
                    <a:pt x="2395" y="5222"/>
                    <a:pt x="3695" y="6052"/>
                  </a:cubicBezTo>
                  <a:cubicBezTo>
                    <a:pt x="4558" y="6602"/>
                    <a:pt x="5520" y="6985"/>
                    <a:pt x="6509" y="7252"/>
                  </a:cubicBezTo>
                  <a:cubicBezTo>
                    <a:pt x="7657" y="7562"/>
                    <a:pt x="8839" y="7718"/>
                    <a:pt x="10027" y="7718"/>
                  </a:cubicBezTo>
                  <a:cubicBezTo>
                    <a:pt x="10208" y="7718"/>
                    <a:pt x="10389" y="7715"/>
                    <a:pt x="10570" y="7707"/>
                  </a:cubicBezTo>
                  <a:cubicBezTo>
                    <a:pt x="12558" y="7627"/>
                    <a:pt x="14530" y="7252"/>
                    <a:pt x="16462" y="6773"/>
                  </a:cubicBezTo>
                  <a:cubicBezTo>
                    <a:pt x="17216" y="6585"/>
                    <a:pt x="17930" y="6518"/>
                    <a:pt x="18585" y="6518"/>
                  </a:cubicBezTo>
                  <a:cubicBezTo>
                    <a:pt x="20254" y="6518"/>
                    <a:pt x="21547" y="6955"/>
                    <a:pt x="22187" y="6955"/>
                  </a:cubicBezTo>
                  <a:cubicBezTo>
                    <a:pt x="22254" y="6955"/>
                    <a:pt x="22313" y="6950"/>
                    <a:pt x="22366" y="6940"/>
                  </a:cubicBezTo>
                  <a:cubicBezTo>
                    <a:pt x="23114" y="6787"/>
                    <a:pt x="24712" y="2053"/>
                    <a:pt x="24028" y="1315"/>
                  </a:cubicBezTo>
                  <a:cubicBezTo>
                    <a:pt x="23518" y="763"/>
                    <a:pt x="22537" y="544"/>
                    <a:pt x="21314" y="544"/>
                  </a:cubicBezTo>
                  <a:cubicBezTo>
                    <a:pt x="20150" y="544"/>
                    <a:pt x="18767" y="742"/>
                    <a:pt x="17358" y="1043"/>
                  </a:cubicBezTo>
                  <a:cubicBezTo>
                    <a:pt x="15315" y="1479"/>
                    <a:pt x="13215" y="1988"/>
                    <a:pt x="11149" y="1988"/>
                  </a:cubicBezTo>
                  <a:cubicBezTo>
                    <a:pt x="10292" y="1988"/>
                    <a:pt x="9442" y="1901"/>
                    <a:pt x="8604" y="1684"/>
                  </a:cubicBezTo>
                  <a:cubicBezTo>
                    <a:pt x="6666" y="1183"/>
                    <a:pt x="4821" y="1"/>
                    <a:pt x="2864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4722575" y="1012975"/>
              <a:ext cx="710250" cy="300625"/>
            </a:xfrm>
            <a:custGeom>
              <a:avLst/>
              <a:gdLst/>
              <a:ahLst/>
              <a:cxnLst/>
              <a:rect l="l" t="t" r="r" b="b"/>
              <a:pathLst>
                <a:path w="28410" h="12025" extrusionOk="0">
                  <a:moveTo>
                    <a:pt x="22886" y="1"/>
                  </a:moveTo>
                  <a:lnTo>
                    <a:pt x="2944" y="194"/>
                  </a:lnTo>
                  <a:cubicBezTo>
                    <a:pt x="1855" y="719"/>
                    <a:pt x="1055" y="1682"/>
                    <a:pt x="599" y="2746"/>
                  </a:cubicBezTo>
                  <a:cubicBezTo>
                    <a:pt x="143" y="3810"/>
                    <a:pt x="4" y="4971"/>
                    <a:pt x="1" y="6117"/>
                  </a:cubicBezTo>
                  <a:cubicBezTo>
                    <a:pt x="0" y="6418"/>
                    <a:pt x="11" y="6731"/>
                    <a:pt x="164" y="6996"/>
                  </a:cubicBezTo>
                  <a:cubicBezTo>
                    <a:pt x="283" y="7204"/>
                    <a:pt x="477" y="7364"/>
                    <a:pt x="671" y="7515"/>
                  </a:cubicBezTo>
                  <a:cubicBezTo>
                    <a:pt x="3760" y="9930"/>
                    <a:pt x="7590" y="11556"/>
                    <a:pt x="11596" y="11919"/>
                  </a:cubicBezTo>
                  <a:cubicBezTo>
                    <a:pt x="12631" y="12013"/>
                    <a:pt x="13671" y="12025"/>
                    <a:pt x="14710" y="12025"/>
                  </a:cubicBezTo>
                  <a:cubicBezTo>
                    <a:pt x="14868" y="12025"/>
                    <a:pt x="15026" y="12025"/>
                    <a:pt x="15183" y="12024"/>
                  </a:cubicBezTo>
                  <a:cubicBezTo>
                    <a:pt x="17288" y="12022"/>
                    <a:pt x="19512" y="11989"/>
                    <a:pt x="21309" y="10966"/>
                  </a:cubicBezTo>
                  <a:cubicBezTo>
                    <a:pt x="22433" y="10325"/>
                    <a:pt x="23304" y="9340"/>
                    <a:pt x="24458" y="8749"/>
                  </a:cubicBezTo>
                  <a:cubicBezTo>
                    <a:pt x="25267" y="8335"/>
                    <a:pt x="26210" y="8116"/>
                    <a:pt x="26876" y="7519"/>
                  </a:cubicBezTo>
                  <a:cubicBezTo>
                    <a:pt x="27308" y="7132"/>
                    <a:pt x="27584" y="6619"/>
                    <a:pt x="27788" y="6093"/>
                  </a:cubicBezTo>
                  <a:cubicBezTo>
                    <a:pt x="28410" y="4495"/>
                    <a:pt x="28337" y="2505"/>
                    <a:pt x="27032" y="1322"/>
                  </a:cubicBezTo>
                  <a:cubicBezTo>
                    <a:pt x="25962" y="353"/>
                    <a:pt x="24366" y="152"/>
                    <a:pt x="22886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4709150" y="1008900"/>
              <a:ext cx="732325" cy="260425"/>
            </a:xfrm>
            <a:custGeom>
              <a:avLst/>
              <a:gdLst/>
              <a:ahLst/>
              <a:cxnLst/>
              <a:rect l="l" t="t" r="r" b="b"/>
              <a:pathLst>
                <a:path w="29293" h="10417" fill="none" extrusionOk="0">
                  <a:moveTo>
                    <a:pt x="269" y="2724"/>
                  </a:moveTo>
                  <a:cubicBezTo>
                    <a:pt x="29" y="3362"/>
                    <a:pt x="1" y="4095"/>
                    <a:pt x="285" y="4715"/>
                  </a:cubicBezTo>
                  <a:cubicBezTo>
                    <a:pt x="569" y="5333"/>
                    <a:pt x="1192" y="5809"/>
                    <a:pt x="1873" y="5829"/>
                  </a:cubicBezTo>
                  <a:cubicBezTo>
                    <a:pt x="2555" y="5847"/>
                    <a:pt x="3239" y="5349"/>
                    <a:pt x="3349" y="4677"/>
                  </a:cubicBezTo>
                  <a:cubicBezTo>
                    <a:pt x="3401" y="4365"/>
                    <a:pt x="3280" y="3980"/>
                    <a:pt x="2974" y="3906"/>
                  </a:cubicBezTo>
                  <a:cubicBezTo>
                    <a:pt x="2635" y="3823"/>
                    <a:pt x="2344" y="4174"/>
                    <a:pt x="2235" y="4508"/>
                  </a:cubicBezTo>
                  <a:cubicBezTo>
                    <a:pt x="1919" y="5488"/>
                    <a:pt x="2431" y="6665"/>
                    <a:pt x="3365" y="7101"/>
                  </a:cubicBezTo>
                  <a:cubicBezTo>
                    <a:pt x="4298" y="7537"/>
                    <a:pt x="5529" y="7174"/>
                    <a:pt x="6077" y="6301"/>
                  </a:cubicBezTo>
                  <a:cubicBezTo>
                    <a:pt x="6266" y="6000"/>
                    <a:pt x="6379" y="5618"/>
                    <a:pt x="6248" y="5286"/>
                  </a:cubicBezTo>
                  <a:cubicBezTo>
                    <a:pt x="6117" y="4955"/>
                    <a:pt x="5674" y="4746"/>
                    <a:pt x="5382" y="4951"/>
                  </a:cubicBezTo>
                  <a:cubicBezTo>
                    <a:pt x="5281" y="5021"/>
                    <a:pt x="5212" y="5126"/>
                    <a:pt x="5154" y="5234"/>
                  </a:cubicBezTo>
                  <a:cubicBezTo>
                    <a:pt x="4725" y="6018"/>
                    <a:pt x="4779" y="7053"/>
                    <a:pt x="5322" y="7763"/>
                  </a:cubicBezTo>
                  <a:cubicBezTo>
                    <a:pt x="5865" y="8471"/>
                    <a:pt x="6881" y="8793"/>
                    <a:pt x="7720" y="8485"/>
                  </a:cubicBezTo>
                  <a:cubicBezTo>
                    <a:pt x="8558" y="8178"/>
                    <a:pt x="9130" y="7242"/>
                    <a:pt x="8982" y="6362"/>
                  </a:cubicBezTo>
                  <a:cubicBezTo>
                    <a:pt x="8961" y="6237"/>
                    <a:pt x="8921" y="6104"/>
                    <a:pt x="8817" y="6030"/>
                  </a:cubicBezTo>
                  <a:cubicBezTo>
                    <a:pt x="8603" y="5879"/>
                    <a:pt x="8311" y="6087"/>
                    <a:pt x="8186" y="6318"/>
                  </a:cubicBezTo>
                  <a:cubicBezTo>
                    <a:pt x="7969" y="6722"/>
                    <a:pt x="7962" y="7215"/>
                    <a:pt x="8085" y="7658"/>
                  </a:cubicBezTo>
                  <a:cubicBezTo>
                    <a:pt x="8374" y="8713"/>
                    <a:pt x="9384" y="9502"/>
                    <a:pt x="10472" y="9631"/>
                  </a:cubicBezTo>
                  <a:cubicBezTo>
                    <a:pt x="11595" y="9764"/>
                    <a:pt x="12894" y="9222"/>
                    <a:pt x="13552" y="8282"/>
                  </a:cubicBezTo>
                  <a:cubicBezTo>
                    <a:pt x="13860" y="7841"/>
                    <a:pt x="13702" y="7082"/>
                    <a:pt x="13150" y="6913"/>
                  </a:cubicBezTo>
                  <a:cubicBezTo>
                    <a:pt x="12854" y="6822"/>
                    <a:pt x="12506" y="6939"/>
                    <a:pt x="12326" y="7191"/>
                  </a:cubicBezTo>
                  <a:cubicBezTo>
                    <a:pt x="12175" y="7400"/>
                    <a:pt x="12144" y="7674"/>
                    <a:pt x="12160" y="7932"/>
                  </a:cubicBezTo>
                  <a:cubicBezTo>
                    <a:pt x="12265" y="9675"/>
                    <a:pt x="13976" y="10417"/>
                    <a:pt x="15520" y="10169"/>
                  </a:cubicBezTo>
                  <a:cubicBezTo>
                    <a:pt x="16190" y="10062"/>
                    <a:pt x="16877" y="9774"/>
                    <a:pt x="17238" y="9201"/>
                  </a:cubicBezTo>
                  <a:cubicBezTo>
                    <a:pt x="17408" y="8931"/>
                    <a:pt x="17516" y="7224"/>
                    <a:pt x="16864" y="7503"/>
                  </a:cubicBezTo>
                  <a:cubicBezTo>
                    <a:pt x="16763" y="7546"/>
                    <a:pt x="16708" y="7656"/>
                    <a:pt x="16673" y="7759"/>
                  </a:cubicBezTo>
                  <a:cubicBezTo>
                    <a:pt x="16487" y="8320"/>
                    <a:pt x="16657" y="8964"/>
                    <a:pt x="17044" y="9411"/>
                  </a:cubicBezTo>
                  <a:cubicBezTo>
                    <a:pt x="17430" y="9857"/>
                    <a:pt x="18008" y="10113"/>
                    <a:pt x="18594" y="10177"/>
                  </a:cubicBezTo>
                  <a:cubicBezTo>
                    <a:pt x="19304" y="10254"/>
                    <a:pt x="20106" y="10007"/>
                    <a:pt x="20448" y="9381"/>
                  </a:cubicBezTo>
                  <a:cubicBezTo>
                    <a:pt x="20742" y="8840"/>
                    <a:pt x="20657" y="8123"/>
                    <a:pt x="20381" y="7592"/>
                  </a:cubicBezTo>
                  <a:cubicBezTo>
                    <a:pt x="20285" y="7406"/>
                    <a:pt x="20086" y="7127"/>
                    <a:pt x="19887" y="7042"/>
                  </a:cubicBezTo>
                  <a:cubicBezTo>
                    <a:pt x="19261" y="6776"/>
                    <a:pt x="19776" y="8024"/>
                    <a:pt x="19890" y="8191"/>
                  </a:cubicBezTo>
                  <a:cubicBezTo>
                    <a:pt x="20265" y="8740"/>
                    <a:pt x="20942" y="9083"/>
                    <a:pt x="21607" y="9064"/>
                  </a:cubicBezTo>
                  <a:cubicBezTo>
                    <a:pt x="22520" y="9036"/>
                    <a:pt x="23355" y="8398"/>
                    <a:pt x="23736" y="7568"/>
                  </a:cubicBezTo>
                  <a:cubicBezTo>
                    <a:pt x="23866" y="7284"/>
                    <a:pt x="23950" y="6972"/>
                    <a:pt x="23923" y="6661"/>
                  </a:cubicBezTo>
                  <a:cubicBezTo>
                    <a:pt x="23895" y="6350"/>
                    <a:pt x="23745" y="6041"/>
                    <a:pt x="23484" y="5869"/>
                  </a:cubicBezTo>
                  <a:cubicBezTo>
                    <a:pt x="23223" y="5698"/>
                    <a:pt x="22849" y="5691"/>
                    <a:pt x="22611" y="5893"/>
                  </a:cubicBezTo>
                  <a:cubicBezTo>
                    <a:pt x="22012" y="6401"/>
                    <a:pt x="22823" y="7180"/>
                    <a:pt x="23256" y="7447"/>
                  </a:cubicBezTo>
                  <a:cubicBezTo>
                    <a:pt x="23874" y="7828"/>
                    <a:pt x="24683" y="7957"/>
                    <a:pt x="25380" y="7733"/>
                  </a:cubicBezTo>
                  <a:cubicBezTo>
                    <a:pt x="26405" y="7404"/>
                    <a:pt x="27144" y="6339"/>
                    <a:pt x="27094" y="5263"/>
                  </a:cubicBezTo>
                  <a:cubicBezTo>
                    <a:pt x="27079" y="4926"/>
                    <a:pt x="26983" y="4572"/>
                    <a:pt x="26736" y="4341"/>
                  </a:cubicBezTo>
                  <a:cubicBezTo>
                    <a:pt x="26490" y="4109"/>
                    <a:pt x="26065" y="4049"/>
                    <a:pt x="25815" y="4277"/>
                  </a:cubicBezTo>
                  <a:cubicBezTo>
                    <a:pt x="25455" y="4607"/>
                    <a:pt x="25694" y="5237"/>
                    <a:pt x="26085" y="5528"/>
                  </a:cubicBezTo>
                  <a:cubicBezTo>
                    <a:pt x="26942" y="6165"/>
                    <a:pt x="28311" y="5803"/>
                    <a:pt x="28848" y="4880"/>
                  </a:cubicBezTo>
                  <a:cubicBezTo>
                    <a:pt x="29293" y="4119"/>
                    <a:pt x="29217" y="3149"/>
                    <a:pt x="28908" y="2322"/>
                  </a:cubicBezTo>
                  <a:cubicBezTo>
                    <a:pt x="28599" y="1497"/>
                    <a:pt x="28082" y="768"/>
                    <a:pt x="27648" y="0"/>
                  </a:cubicBezTo>
                </a:path>
              </a:pathLst>
            </a:custGeom>
            <a:noFill/>
            <a:ln w="350" cap="flat" cmpd="sng">
              <a:solidFill>
                <a:srgbClr val="CE4836"/>
              </a:solidFill>
              <a:prstDash val="solid"/>
              <a:miter lim="10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4688800" y="492075"/>
              <a:ext cx="805500" cy="700700"/>
            </a:xfrm>
            <a:custGeom>
              <a:avLst/>
              <a:gdLst/>
              <a:ahLst/>
              <a:cxnLst/>
              <a:rect l="l" t="t" r="r" b="b"/>
              <a:pathLst>
                <a:path w="32220" h="28028" extrusionOk="0">
                  <a:moveTo>
                    <a:pt x="19336" y="1"/>
                  </a:moveTo>
                  <a:cubicBezTo>
                    <a:pt x="14317" y="1"/>
                    <a:pt x="9296" y="1681"/>
                    <a:pt x="5333" y="4767"/>
                  </a:cubicBezTo>
                  <a:lnTo>
                    <a:pt x="5341" y="6070"/>
                  </a:lnTo>
                  <a:cubicBezTo>
                    <a:pt x="3575" y="7409"/>
                    <a:pt x="3463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50" y="20169"/>
                    <a:pt x="2137" y="22429"/>
                  </a:cubicBezTo>
                  <a:cubicBezTo>
                    <a:pt x="3723" y="24687"/>
                    <a:pt x="6223" y="26189"/>
                    <a:pt x="8861" y="27002"/>
                  </a:cubicBezTo>
                  <a:cubicBezTo>
                    <a:pt x="11500" y="27814"/>
                    <a:pt x="14290" y="27991"/>
                    <a:pt x="17051" y="28024"/>
                  </a:cubicBezTo>
                  <a:cubicBezTo>
                    <a:pt x="17271" y="28026"/>
                    <a:pt x="17492" y="28028"/>
                    <a:pt x="17713" y="28028"/>
                  </a:cubicBezTo>
                  <a:cubicBezTo>
                    <a:pt x="20572" y="28028"/>
                    <a:pt x="23508" y="27779"/>
                    <a:pt x="25981" y="26373"/>
                  </a:cubicBezTo>
                  <a:cubicBezTo>
                    <a:pt x="27087" y="25743"/>
                    <a:pt x="28066" y="24897"/>
                    <a:pt x="28891" y="23928"/>
                  </a:cubicBezTo>
                  <a:cubicBezTo>
                    <a:pt x="30601" y="21921"/>
                    <a:pt x="31659" y="19368"/>
                    <a:pt x="31869" y="16741"/>
                  </a:cubicBezTo>
                  <a:lnTo>
                    <a:pt x="32219" y="12413"/>
                  </a:lnTo>
                  <a:cubicBezTo>
                    <a:pt x="29287" y="10822"/>
                    <a:pt x="29766" y="8766"/>
                    <a:pt x="28353" y="6715"/>
                  </a:cubicBezTo>
                  <a:cubicBezTo>
                    <a:pt x="27845" y="5980"/>
                    <a:pt x="29752" y="3844"/>
                    <a:pt x="29075" y="3262"/>
                  </a:cubicBezTo>
                  <a:cubicBezTo>
                    <a:pt x="28247" y="2550"/>
                    <a:pt x="27387" y="1863"/>
                    <a:pt x="26417" y="1363"/>
                  </a:cubicBezTo>
                  <a:cubicBezTo>
                    <a:pt x="25276" y="775"/>
                    <a:pt x="24011" y="463"/>
                    <a:pt x="22743" y="264"/>
                  </a:cubicBezTo>
                  <a:cubicBezTo>
                    <a:pt x="21615" y="87"/>
                    <a:pt x="20476" y="1"/>
                    <a:pt x="19336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5374625" y="1139825"/>
              <a:ext cx="61000" cy="70850"/>
            </a:xfrm>
            <a:custGeom>
              <a:avLst/>
              <a:gdLst/>
              <a:ahLst/>
              <a:cxnLst/>
              <a:rect l="l" t="t" r="r" b="b"/>
              <a:pathLst>
                <a:path w="2440" h="2834" extrusionOk="0">
                  <a:moveTo>
                    <a:pt x="2287" y="0"/>
                  </a:moveTo>
                  <a:cubicBezTo>
                    <a:pt x="2243" y="0"/>
                    <a:pt x="2200" y="25"/>
                    <a:pt x="2183" y="80"/>
                  </a:cubicBezTo>
                  <a:cubicBezTo>
                    <a:pt x="1982" y="749"/>
                    <a:pt x="1780" y="1344"/>
                    <a:pt x="1241" y="1826"/>
                  </a:cubicBezTo>
                  <a:cubicBezTo>
                    <a:pt x="958" y="2081"/>
                    <a:pt x="662" y="2216"/>
                    <a:pt x="318" y="2371"/>
                  </a:cubicBezTo>
                  <a:cubicBezTo>
                    <a:pt x="162" y="2440"/>
                    <a:pt x="33" y="2458"/>
                    <a:pt x="8" y="2639"/>
                  </a:cubicBezTo>
                  <a:cubicBezTo>
                    <a:pt x="0" y="2698"/>
                    <a:pt x="13" y="2756"/>
                    <a:pt x="69" y="2787"/>
                  </a:cubicBezTo>
                  <a:lnTo>
                    <a:pt x="122" y="2819"/>
                  </a:lnTo>
                  <a:cubicBezTo>
                    <a:pt x="139" y="2829"/>
                    <a:pt x="156" y="2833"/>
                    <a:pt x="172" y="2833"/>
                  </a:cubicBezTo>
                  <a:cubicBezTo>
                    <a:pt x="233" y="2833"/>
                    <a:pt x="280" y="2770"/>
                    <a:pt x="271" y="2704"/>
                  </a:cubicBezTo>
                  <a:lnTo>
                    <a:pt x="271" y="2704"/>
                  </a:lnTo>
                  <a:cubicBezTo>
                    <a:pt x="271" y="2707"/>
                    <a:pt x="274" y="2708"/>
                    <a:pt x="278" y="2708"/>
                  </a:cubicBezTo>
                  <a:cubicBezTo>
                    <a:pt x="360" y="2708"/>
                    <a:pt x="1070" y="2357"/>
                    <a:pt x="1151" y="2302"/>
                  </a:cubicBezTo>
                  <a:cubicBezTo>
                    <a:pt x="1402" y="2130"/>
                    <a:pt x="1626" y="1921"/>
                    <a:pt x="1815" y="1682"/>
                  </a:cubicBezTo>
                  <a:cubicBezTo>
                    <a:pt x="2164" y="1244"/>
                    <a:pt x="2439" y="682"/>
                    <a:pt x="2404" y="111"/>
                  </a:cubicBezTo>
                  <a:cubicBezTo>
                    <a:pt x="2400" y="41"/>
                    <a:pt x="2343" y="0"/>
                    <a:pt x="2287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4515650" y="654300"/>
              <a:ext cx="272275" cy="323675"/>
            </a:xfrm>
            <a:custGeom>
              <a:avLst/>
              <a:gdLst/>
              <a:ahLst/>
              <a:cxnLst/>
              <a:rect l="l" t="t" r="r" b="b"/>
              <a:pathLst>
                <a:path w="10891" h="12947" extrusionOk="0">
                  <a:moveTo>
                    <a:pt x="8057" y="1"/>
                  </a:moveTo>
                  <a:cubicBezTo>
                    <a:pt x="7158" y="1"/>
                    <a:pt x="6249" y="454"/>
                    <a:pt x="5832" y="1191"/>
                  </a:cubicBezTo>
                  <a:cubicBezTo>
                    <a:pt x="5900" y="1009"/>
                    <a:pt x="5742" y="806"/>
                    <a:pt x="5543" y="744"/>
                  </a:cubicBezTo>
                  <a:cubicBezTo>
                    <a:pt x="5473" y="721"/>
                    <a:pt x="5400" y="712"/>
                    <a:pt x="5326" y="712"/>
                  </a:cubicBezTo>
                  <a:cubicBezTo>
                    <a:pt x="5192" y="712"/>
                    <a:pt x="5054" y="743"/>
                    <a:pt x="4926" y="781"/>
                  </a:cubicBezTo>
                  <a:cubicBezTo>
                    <a:pt x="3726" y="1141"/>
                    <a:pt x="2799" y="2166"/>
                    <a:pt x="2633" y="3312"/>
                  </a:cubicBezTo>
                  <a:lnTo>
                    <a:pt x="2633" y="3312"/>
                  </a:lnTo>
                  <a:cubicBezTo>
                    <a:pt x="2610" y="3273"/>
                    <a:pt x="2534" y="3247"/>
                    <a:pt x="2462" y="3247"/>
                  </a:cubicBezTo>
                  <a:cubicBezTo>
                    <a:pt x="2440" y="3247"/>
                    <a:pt x="2418" y="3249"/>
                    <a:pt x="2398" y="3255"/>
                  </a:cubicBezTo>
                  <a:cubicBezTo>
                    <a:pt x="870" y="3680"/>
                    <a:pt x="140" y="5303"/>
                    <a:pt x="47" y="6764"/>
                  </a:cubicBezTo>
                  <a:cubicBezTo>
                    <a:pt x="0" y="7495"/>
                    <a:pt x="70" y="8263"/>
                    <a:pt x="479" y="8892"/>
                  </a:cubicBezTo>
                  <a:cubicBezTo>
                    <a:pt x="832" y="9435"/>
                    <a:pt x="1489" y="9845"/>
                    <a:pt x="2164" y="9845"/>
                  </a:cubicBezTo>
                  <a:cubicBezTo>
                    <a:pt x="2272" y="9845"/>
                    <a:pt x="2380" y="9834"/>
                    <a:pt x="2487" y="9813"/>
                  </a:cubicBezTo>
                  <a:lnTo>
                    <a:pt x="2487" y="9813"/>
                  </a:lnTo>
                  <a:cubicBezTo>
                    <a:pt x="2460" y="10949"/>
                    <a:pt x="2826" y="12255"/>
                    <a:pt x="3947" y="12746"/>
                  </a:cubicBezTo>
                  <a:cubicBezTo>
                    <a:pt x="4278" y="12890"/>
                    <a:pt x="4640" y="12946"/>
                    <a:pt x="5009" y="12946"/>
                  </a:cubicBezTo>
                  <a:cubicBezTo>
                    <a:pt x="5305" y="12946"/>
                    <a:pt x="5605" y="12910"/>
                    <a:pt x="5894" y="12854"/>
                  </a:cubicBezTo>
                  <a:cubicBezTo>
                    <a:pt x="8392" y="12368"/>
                    <a:pt x="10463" y="10391"/>
                    <a:pt x="10890" y="8083"/>
                  </a:cubicBezTo>
                  <a:lnTo>
                    <a:pt x="10313" y="2909"/>
                  </a:lnTo>
                  <a:cubicBezTo>
                    <a:pt x="10686" y="1854"/>
                    <a:pt x="10051" y="586"/>
                    <a:pt x="8936" y="158"/>
                  </a:cubicBezTo>
                  <a:cubicBezTo>
                    <a:pt x="8657" y="51"/>
                    <a:pt x="8357" y="1"/>
                    <a:pt x="8057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4632825" y="245950"/>
              <a:ext cx="1475775" cy="972000"/>
            </a:xfrm>
            <a:custGeom>
              <a:avLst/>
              <a:gdLst/>
              <a:ahLst/>
              <a:cxnLst/>
              <a:rect l="l" t="t" r="r" b="b"/>
              <a:pathLst>
                <a:path w="59031" h="38880" extrusionOk="0">
                  <a:moveTo>
                    <a:pt x="24932" y="1"/>
                  </a:moveTo>
                  <a:cubicBezTo>
                    <a:pt x="22901" y="1"/>
                    <a:pt x="20827" y="346"/>
                    <a:pt x="18750" y="1063"/>
                  </a:cubicBezTo>
                  <a:lnTo>
                    <a:pt x="6830" y="7972"/>
                  </a:lnTo>
                  <a:lnTo>
                    <a:pt x="1" y="24866"/>
                  </a:lnTo>
                  <a:lnTo>
                    <a:pt x="32079" y="22307"/>
                  </a:lnTo>
                  <a:lnTo>
                    <a:pt x="32079" y="22307"/>
                  </a:lnTo>
                  <a:cubicBezTo>
                    <a:pt x="31076" y="24826"/>
                    <a:pt x="30341" y="27463"/>
                    <a:pt x="30307" y="30164"/>
                  </a:cubicBezTo>
                  <a:cubicBezTo>
                    <a:pt x="30268" y="33365"/>
                    <a:pt x="31311" y="36682"/>
                    <a:pt x="33637" y="38880"/>
                  </a:cubicBezTo>
                  <a:cubicBezTo>
                    <a:pt x="32866" y="36693"/>
                    <a:pt x="32625" y="34343"/>
                    <a:pt x="32859" y="32038"/>
                  </a:cubicBezTo>
                  <a:lnTo>
                    <a:pt x="32859" y="32038"/>
                  </a:lnTo>
                  <a:cubicBezTo>
                    <a:pt x="33222" y="34122"/>
                    <a:pt x="34056" y="36131"/>
                    <a:pt x="35379" y="37777"/>
                  </a:cubicBezTo>
                  <a:cubicBezTo>
                    <a:pt x="34956" y="36208"/>
                    <a:pt x="34765" y="34584"/>
                    <a:pt x="34785" y="32960"/>
                  </a:cubicBezTo>
                  <a:lnTo>
                    <a:pt x="34785" y="32960"/>
                  </a:lnTo>
                  <a:cubicBezTo>
                    <a:pt x="35488" y="35159"/>
                    <a:pt x="36872" y="37137"/>
                    <a:pt x="38713" y="38531"/>
                  </a:cubicBezTo>
                  <a:cubicBezTo>
                    <a:pt x="37977" y="36773"/>
                    <a:pt x="37690" y="34191"/>
                    <a:pt x="37663" y="31945"/>
                  </a:cubicBezTo>
                  <a:lnTo>
                    <a:pt x="37663" y="31945"/>
                  </a:lnTo>
                  <a:cubicBezTo>
                    <a:pt x="38099" y="32396"/>
                    <a:pt x="38573" y="32810"/>
                    <a:pt x="39078" y="33183"/>
                  </a:cubicBezTo>
                  <a:cubicBezTo>
                    <a:pt x="41129" y="34686"/>
                    <a:pt x="45135" y="35823"/>
                    <a:pt x="48009" y="35823"/>
                  </a:cubicBezTo>
                  <a:cubicBezTo>
                    <a:pt x="48386" y="35823"/>
                    <a:pt x="48743" y="35804"/>
                    <a:pt x="49075" y="35763"/>
                  </a:cubicBezTo>
                  <a:cubicBezTo>
                    <a:pt x="46737" y="35330"/>
                    <a:pt x="44864" y="33473"/>
                    <a:pt x="43800" y="31348"/>
                  </a:cubicBezTo>
                  <a:cubicBezTo>
                    <a:pt x="43215" y="30180"/>
                    <a:pt x="42838" y="28931"/>
                    <a:pt x="42554" y="27653"/>
                  </a:cubicBezTo>
                  <a:lnTo>
                    <a:pt x="42554" y="27653"/>
                  </a:lnTo>
                  <a:cubicBezTo>
                    <a:pt x="43122" y="28083"/>
                    <a:pt x="43723" y="28464"/>
                    <a:pt x="44352" y="28796"/>
                  </a:cubicBezTo>
                  <a:cubicBezTo>
                    <a:pt x="46511" y="29926"/>
                    <a:pt x="48948" y="30473"/>
                    <a:pt x="51383" y="30567"/>
                  </a:cubicBezTo>
                  <a:cubicBezTo>
                    <a:pt x="51499" y="30571"/>
                    <a:pt x="51617" y="30574"/>
                    <a:pt x="51735" y="30574"/>
                  </a:cubicBezTo>
                  <a:cubicBezTo>
                    <a:pt x="54203" y="30574"/>
                    <a:pt x="57029" y="29602"/>
                    <a:pt x="58789" y="27925"/>
                  </a:cubicBezTo>
                  <a:lnTo>
                    <a:pt x="58789" y="27925"/>
                  </a:lnTo>
                  <a:cubicBezTo>
                    <a:pt x="58289" y="27964"/>
                    <a:pt x="57799" y="27983"/>
                    <a:pt x="57320" y="27983"/>
                  </a:cubicBezTo>
                  <a:cubicBezTo>
                    <a:pt x="49384" y="27983"/>
                    <a:pt x="44435" y="22816"/>
                    <a:pt x="44244" y="20461"/>
                  </a:cubicBezTo>
                  <a:lnTo>
                    <a:pt x="44244" y="20461"/>
                  </a:lnTo>
                  <a:cubicBezTo>
                    <a:pt x="46344" y="23935"/>
                    <a:pt x="49715" y="25298"/>
                    <a:pt x="52764" y="25298"/>
                  </a:cubicBezTo>
                  <a:cubicBezTo>
                    <a:pt x="55491" y="25298"/>
                    <a:pt x="57960" y="24207"/>
                    <a:pt x="59030" y="22561"/>
                  </a:cubicBezTo>
                  <a:lnTo>
                    <a:pt x="59030" y="22561"/>
                  </a:lnTo>
                  <a:cubicBezTo>
                    <a:pt x="58597" y="22617"/>
                    <a:pt x="58155" y="22645"/>
                    <a:pt x="57708" y="22645"/>
                  </a:cubicBezTo>
                  <a:cubicBezTo>
                    <a:pt x="53538" y="22645"/>
                    <a:pt x="48888" y="20287"/>
                    <a:pt x="46500" y="17191"/>
                  </a:cubicBezTo>
                  <a:cubicBezTo>
                    <a:pt x="43474" y="13265"/>
                    <a:pt x="41333" y="8278"/>
                    <a:pt x="37542" y="4968"/>
                  </a:cubicBezTo>
                  <a:cubicBezTo>
                    <a:pt x="33857" y="1752"/>
                    <a:pt x="29504" y="1"/>
                    <a:pt x="2493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5649000" y="883950"/>
              <a:ext cx="326125" cy="176600"/>
            </a:xfrm>
            <a:custGeom>
              <a:avLst/>
              <a:gdLst/>
              <a:ahLst/>
              <a:cxnLst/>
              <a:rect l="l" t="t" r="r" b="b"/>
              <a:pathLst>
                <a:path w="13045" h="7064" extrusionOk="0">
                  <a:moveTo>
                    <a:pt x="119" y="1"/>
                  </a:moveTo>
                  <a:cubicBezTo>
                    <a:pt x="59" y="1"/>
                    <a:pt x="0" y="62"/>
                    <a:pt x="40" y="129"/>
                  </a:cubicBezTo>
                  <a:cubicBezTo>
                    <a:pt x="1301" y="2271"/>
                    <a:pt x="3465" y="3856"/>
                    <a:pt x="5591" y="5075"/>
                  </a:cubicBezTo>
                  <a:cubicBezTo>
                    <a:pt x="7602" y="6229"/>
                    <a:pt x="9860" y="7064"/>
                    <a:pt x="12192" y="7064"/>
                  </a:cubicBezTo>
                  <a:cubicBezTo>
                    <a:pt x="12435" y="7064"/>
                    <a:pt x="12680" y="7055"/>
                    <a:pt x="12925" y="7036"/>
                  </a:cubicBezTo>
                  <a:cubicBezTo>
                    <a:pt x="13042" y="7027"/>
                    <a:pt x="13045" y="6855"/>
                    <a:pt x="12925" y="6852"/>
                  </a:cubicBezTo>
                  <a:cubicBezTo>
                    <a:pt x="10358" y="6777"/>
                    <a:pt x="7970" y="6092"/>
                    <a:pt x="5734" y="4828"/>
                  </a:cubicBezTo>
                  <a:cubicBezTo>
                    <a:pt x="3639" y="3646"/>
                    <a:pt x="1482" y="2109"/>
                    <a:pt x="189" y="41"/>
                  </a:cubicBezTo>
                  <a:cubicBezTo>
                    <a:pt x="171" y="13"/>
                    <a:pt x="145" y="1"/>
                    <a:pt x="119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5546050" y="962525"/>
              <a:ext cx="155175" cy="204650"/>
            </a:xfrm>
            <a:custGeom>
              <a:avLst/>
              <a:gdLst/>
              <a:ahLst/>
              <a:cxnLst/>
              <a:rect l="l" t="t" r="r" b="b"/>
              <a:pathLst>
                <a:path w="6207" h="8186" extrusionOk="0">
                  <a:moveTo>
                    <a:pt x="109" y="0"/>
                  </a:moveTo>
                  <a:cubicBezTo>
                    <a:pt x="57" y="0"/>
                    <a:pt x="1" y="46"/>
                    <a:pt x="11" y="114"/>
                  </a:cubicBezTo>
                  <a:cubicBezTo>
                    <a:pt x="547" y="3381"/>
                    <a:pt x="2042" y="7965"/>
                    <a:pt x="6035" y="8186"/>
                  </a:cubicBezTo>
                  <a:cubicBezTo>
                    <a:pt x="6037" y="8186"/>
                    <a:pt x="6039" y="8186"/>
                    <a:pt x="6041" y="8186"/>
                  </a:cubicBezTo>
                  <a:cubicBezTo>
                    <a:pt x="6177" y="8186"/>
                    <a:pt x="6206" y="7966"/>
                    <a:pt x="6068" y="7936"/>
                  </a:cubicBezTo>
                  <a:cubicBezTo>
                    <a:pt x="2189" y="7116"/>
                    <a:pt x="967" y="3521"/>
                    <a:pt x="185" y="65"/>
                  </a:cubicBezTo>
                  <a:cubicBezTo>
                    <a:pt x="175" y="20"/>
                    <a:pt x="143" y="0"/>
                    <a:pt x="109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5670575" y="912450"/>
              <a:ext cx="250650" cy="180150"/>
            </a:xfrm>
            <a:custGeom>
              <a:avLst/>
              <a:gdLst/>
              <a:ahLst/>
              <a:cxnLst/>
              <a:rect l="l" t="t" r="r" b="b"/>
              <a:pathLst>
                <a:path w="10026" h="7206" extrusionOk="0">
                  <a:moveTo>
                    <a:pt x="72" y="1"/>
                  </a:moveTo>
                  <a:cubicBezTo>
                    <a:pt x="38" y="1"/>
                    <a:pt x="1" y="31"/>
                    <a:pt x="15" y="70"/>
                  </a:cubicBezTo>
                  <a:cubicBezTo>
                    <a:pt x="1475" y="3888"/>
                    <a:pt x="5537" y="7205"/>
                    <a:pt x="9753" y="7205"/>
                  </a:cubicBezTo>
                  <a:cubicBezTo>
                    <a:pt x="9782" y="7205"/>
                    <a:pt x="9812" y="7205"/>
                    <a:pt x="9842" y="7205"/>
                  </a:cubicBezTo>
                  <a:cubicBezTo>
                    <a:pt x="9983" y="7202"/>
                    <a:pt x="10025" y="6976"/>
                    <a:pt x="9877" y="6952"/>
                  </a:cubicBezTo>
                  <a:cubicBezTo>
                    <a:pt x="7818" y="6605"/>
                    <a:pt x="5928" y="6100"/>
                    <a:pt x="4181" y="4897"/>
                  </a:cubicBezTo>
                  <a:cubicBezTo>
                    <a:pt x="2398" y="3668"/>
                    <a:pt x="1036" y="1980"/>
                    <a:pt x="116" y="27"/>
                  </a:cubicBezTo>
                  <a:cubicBezTo>
                    <a:pt x="107" y="9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5726675" y="745375"/>
              <a:ext cx="351525" cy="161175"/>
            </a:xfrm>
            <a:custGeom>
              <a:avLst/>
              <a:gdLst/>
              <a:ahLst/>
              <a:cxnLst/>
              <a:rect l="l" t="t" r="r" b="b"/>
              <a:pathLst>
                <a:path w="14061" h="6447" extrusionOk="0">
                  <a:moveTo>
                    <a:pt x="126" y="1"/>
                  </a:moveTo>
                  <a:cubicBezTo>
                    <a:pt x="66" y="1"/>
                    <a:pt x="0" y="54"/>
                    <a:pt x="28" y="118"/>
                  </a:cubicBezTo>
                  <a:cubicBezTo>
                    <a:pt x="1715" y="4140"/>
                    <a:pt x="6031" y="6447"/>
                    <a:pt x="10289" y="6447"/>
                  </a:cubicBezTo>
                  <a:cubicBezTo>
                    <a:pt x="11524" y="6447"/>
                    <a:pt x="12753" y="6253"/>
                    <a:pt x="13913" y="5850"/>
                  </a:cubicBezTo>
                  <a:cubicBezTo>
                    <a:pt x="14061" y="5799"/>
                    <a:pt x="14018" y="5591"/>
                    <a:pt x="13878" y="5591"/>
                  </a:cubicBezTo>
                  <a:cubicBezTo>
                    <a:pt x="13867" y="5591"/>
                    <a:pt x="13855" y="5592"/>
                    <a:pt x="13842" y="5595"/>
                  </a:cubicBezTo>
                  <a:cubicBezTo>
                    <a:pt x="12736" y="5849"/>
                    <a:pt x="11587" y="5981"/>
                    <a:pt x="10440" y="5981"/>
                  </a:cubicBezTo>
                  <a:cubicBezTo>
                    <a:pt x="6222" y="5981"/>
                    <a:pt x="2043" y="4189"/>
                    <a:pt x="199" y="47"/>
                  </a:cubicBezTo>
                  <a:cubicBezTo>
                    <a:pt x="185" y="14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5497900" y="1027850"/>
              <a:ext cx="55800" cy="175175"/>
            </a:xfrm>
            <a:custGeom>
              <a:avLst/>
              <a:gdLst/>
              <a:ahLst/>
              <a:cxnLst/>
              <a:rect l="l" t="t" r="r" b="b"/>
              <a:pathLst>
                <a:path w="2232" h="7007" extrusionOk="0">
                  <a:moveTo>
                    <a:pt x="72" y="1"/>
                  </a:moveTo>
                  <a:cubicBezTo>
                    <a:pt x="35" y="1"/>
                    <a:pt x="0" y="25"/>
                    <a:pt x="0" y="74"/>
                  </a:cubicBezTo>
                  <a:cubicBezTo>
                    <a:pt x="0" y="2435"/>
                    <a:pt x="673" y="4971"/>
                    <a:pt x="1981" y="6951"/>
                  </a:cubicBezTo>
                  <a:cubicBezTo>
                    <a:pt x="2007" y="6990"/>
                    <a:pt x="2043" y="7007"/>
                    <a:pt x="2078" y="7007"/>
                  </a:cubicBezTo>
                  <a:cubicBezTo>
                    <a:pt x="2157" y="7007"/>
                    <a:pt x="2232" y="6925"/>
                    <a:pt x="2185" y="6831"/>
                  </a:cubicBezTo>
                  <a:cubicBezTo>
                    <a:pt x="1080" y="4617"/>
                    <a:pt x="396" y="2545"/>
                    <a:pt x="153" y="74"/>
                  </a:cubicBezTo>
                  <a:cubicBezTo>
                    <a:pt x="148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5449100" y="1030475"/>
              <a:ext cx="46600" cy="172450"/>
            </a:xfrm>
            <a:custGeom>
              <a:avLst/>
              <a:gdLst/>
              <a:ahLst/>
              <a:cxnLst/>
              <a:rect l="l" t="t" r="r" b="b"/>
              <a:pathLst>
                <a:path w="1864" h="6898" extrusionOk="0">
                  <a:moveTo>
                    <a:pt x="113" y="0"/>
                  </a:moveTo>
                  <a:cubicBezTo>
                    <a:pt x="74" y="0"/>
                    <a:pt x="37" y="26"/>
                    <a:pt x="36" y="78"/>
                  </a:cubicBezTo>
                  <a:cubicBezTo>
                    <a:pt x="0" y="2365"/>
                    <a:pt x="164" y="4967"/>
                    <a:pt x="1615" y="6849"/>
                  </a:cubicBezTo>
                  <a:cubicBezTo>
                    <a:pt x="1641" y="6883"/>
                    <a:pt x="1678" y="6898"/>
                    <a:pt x="1712" y="6898"/>
                  </a:cubicBezTo>
                  <a:cubicBezTo>
                    <a:pt x="1791" y="6898"/>
                    <a:pt x="1864" y="6824"/>
                    <a:pt x="1811" y="6734"/>
                  </a:cubicBezTo>
                  <a:cubicBezTo>
                    <a:pt x="547" y="4615"/>
                    <a:pt x="413" y="2483"/>
                    <a:pt x="198" y="78"/>
                  </a:cubicBezTo>
                  <a:cubicBezTo>
                    <a:pt x="194" y="27"/>
                    <a:pt x="153" y="0"/>
                    <a:pt x="113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4675550" y="466475"/>
              <a:ext cx="805475" cy="700700"/>
            </a:xfrm>
            <a:custGeom>
              <a:avLst/>
              <a:gdLst/>
              <a:ahLst/>
              <a:cxnLst/>
              <a:rect l="l" t="t" r="r" b="b"/>
              <a:pathLst>
                <a:path w="32219" h="28028" extrusionOk="0">
                  <a:moveTo>
                    <a:pt x="19337" y="1"/>
                  </a:moveTo>
                  <a:cubicBezTo>
                    <a:pt x="14318" y="1"/>
                    <a:pt x="9296" y="1680"/>
                    <a:pt x="5332" y="4766"/>
                  </a:cubicBezTo>
                  <a:lnTo>
                    <a:pt x="5341" y="6070"/>
                  </a:lnTo>
                  <a:cubicBezTo>
                    <a:pt x="3574" y="7410"/>
                    <a:pt x="3462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49" y="20169"/>
                    <a:pt x="2137" y="22428"/>
                  </a:cubicBezTo>
                  <a:cubicBezTo>
                    <a:pt x="3723" y="24687"/>
                    <a:pt x="6222" y="26189"/>
                    <a:pt x="8861" y="27001"/>
                  </a:cubicBezTo>
                  <a:cubicBezTo>
                    <a:pt x="11499" y="27815"/>
                    <a:pt x="14290" y="27991"/>
                    <a:pt x="17050" y="28023"/>
                  </a:cubicBezTo>
                  <a:cubicBezTo>
                    <a:pt x="17275" y="28026"/>
                    <a:pt x="17500" y="28028"/>
                    <a:pt x="17725" y="28028"/>
                  </a:cubicBezTo>
                  <a:cubicBezTo>
                    <a:pt x="20580" y="28028"/>
                    <a:pt x="23512" y="27776"/>
                    <a:pt x="25980" y="26373"/>
                  </a:cubicBezTo>
                  <a:cubicBezTo>
                    <a:pt x="27087" y="25743"/>
                    <a:pt x="28065" y="24897"/>
                    <a:pt x="28891" y="23927"/>
                  </a:cubicBezTo>
                  <a:cubicBezTo>
                    <a:pt x="30601" y="21921"/>
                    <a:pt x="31658" y="19368"/>
                    <a:pt x="31868" y="16740"/>
                  </a:cubicBezTo>
                  <a:lnTo>
                    <a:pt x="32218" y="12413"/>
                  </a:lnTo>
                  <a:cubicBezTo>
                    <a:pt x="29287" y="10822"/>
                    <a:pt x="29766" y="8766"/>
                    <a:pt x="28352" y="6715"/>
                  </a:cubicBezTo>
                  <a:cubicBezTo>
                    <a:pt x="27844" y="5980"/>
                    <a:pt x="29752" y="3844"/>
                    <a:pt x="29074" y="3262"/>
                  </a:cubicBezTo>
                  <a:cubicBezTo>
                    <a:pt x="28247" y="2550"/>
                    <a:pt x="27387" y="1862"/>
                    <a:pt x="26416" y="1363"/>
                  </a:cubicBezTo>
                  <a:cubicBezTo>
                    <a:pt x="25275" y="774"/>
                    <a:pt x="24010" y="463"/>
                    <a:pt x="22742" y="264"/>
                  </a:cubicBezTo>
                  <a:cubicBezTo>
                    <a:pt x="21615" y="87"/>
                    <a:pt x="20476" y="1"/>
                    <a:pt x="19337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4775650" y="368450"/>
              <a:ext cx="813550" cy="443675"/>
            </a:xfrm>
            <a:custGeom>
              <a:avLst/>
              <a:gdLst/>
              <a:ahLst/>
              <a:cxnLst/>
              <a:rect l="l" t="t" r="r" b="b"/>
              <a:pathLst>
                <a:path w="32542" h="17747" extrusionOk="0">
                  <a:moveTo>
                    <a:pt x="8984" y="1"/>
                  </a:moveTo>
                  <a:cubicBezTo>
                    <a:pt x="5216" y="1"/>
                    <a:pt x="2173" y="2748"/>
                    <a:pt x="1363" y="4886"/>
                  </a:cubicBezTo>
                  <a:cubicBezTo>
                    <a:pt x="353" y="7551"/>
                    <a:pt x="1" y="10449"/>
                    <a:pt x="1881" y="12608"/>
                  </a:cubicBezTo>
                  <a:cubicBezTo>
                    <a:pt x="3178" y="14097"/>
                    <a:pt x="4864" y="14931"/>
                    <a:pt x="7119" y="15166"/>
                  </a:cubicBezTo>
                  <a:cubicBezTo>
                    <a:pt x="5664" y="14418"/>
                    <a:pt x="5075" y="12635"/>
                    <a:pt x="5109" y="10999"/>
                  </a:cubicBezTo>
                  <a:cubicBezTo>
                    <a:pt x="5168" y="8102"/>
                    <a:pt x="7061" y="6562"/>
                    <a:pt x="7061" y="6562"/>
                  </a:cubicBezTo>
                  <a:lnTo>
                    <a:pt x="7061" y="6562"/>
                  </a:lnTo>
                  <a:cubicBezTo>
                    <a:pt x="7061" y="6562"/>
                    <a:pt x="6515" y="7387"/>
                    <a:pt x="6449" y="7886"/>
                  </a:cubicBezTo>
                  <a:cubicBezTo>
                    <a:pt x="6296" y="9053"/>
                    <a:pt x="6252" y="10279"/>
                    <a:pt x="6707" y="11364"/>
                  </a:cubicBezTo>
                  <a:cubicBezTo>
                    <a:pt x="7380" y="12967"/>
                    <a:pt x="8734" y="14173"/>
                    <a:pt x="10491" y="14808"/>
                  </a:cubicBezTo>
                  <a:cubicBezTo>
                    <a:pt x="8986" y="13267"/>
                    <a:pt x="8844" y="10852"/>
                    <a:pt x="9168" y="8722"/>
                  </a:cubicBezTo>
                  <a:cubicBezTo>
                    <a:pt x="9312" y="7773"/>
                    <a:pt x="9618" y="6717"/>
                    <a:pt x="10474" y="6284"/>
                  </a:cubicBezTo>
                  <a:lnTo>
                    <a:pt x="10474" y="6284"/>
                  </a:lnTo>
                  <a:cubicBezTo>
                    <a:pt x="9809" y="8314"/>
                    <a:pt x="10074" y="10628"/>
                    <a:pt x="11179" y="12457"/>
                  </a:cubicBezTo>
                  <a:cubicBezTo>
                    <a:pt x="12264" y="14252"/>
                    <a:pt x="14113" y="15576"/>
                    <a:pt x="16208" y="15857"/>
                  </a:cubicBezTo>
                  <a:cubicBezTo>
                    <a:pt x="16208" y="15857"/>
                    <a:pt x="16209" y="15857"/>
                    <a:pt x="16209" y="15857"/>
                  </a:cubicBezTo>
                  <a:cubicBezTo>
                    <a:pt x="16392" y="15857"/>
                    <a:pt x="13030" y="10226"/>
                    <a:pt x="18123" y="6856"/>
                  </a:cubicBezTo>
                  <a:lnTo>
                    <a:pt x="18123" y="6856"/>
                  </a:lnTo>
                  <a:cubicBezTo>
                    <a:pt x="15524" y="10497"/>
                    <a:pt x="17200" y="17747"/>
                    <a:pt x="21796" y="17747"/>
                  </a:cubicBezTo>
                  <a:cubicBezTo>
                    <a:pt x="21991" y="17747"/>
                    <a:pt x="22191" y="17734"/>
                    <a:pt x="22397" y="17707"/>
                  </a:cubicBezTo>
                  <a:cubicBezTo>
                    <a:pt x="19719" y="15170"/>
                    <a:pt x="20359" y="12291"/>
                    <a:pt x="21264" y="10251"/>
                  </a:cubicBezTo>
                  <a:lnTo>
                    <a:pt x="21264" y="10251"/>
                  </a:lnTo>
                  <a:cubicBezTo>
                    <a:pt x="21200" y="13117"/>
                    <a:pt x="23580" y="16227"/>
                    <a:pt x="24971" y="16809"/>
                  </a:cubicBezTo>
                  <a:cubicBezTo>
                    <a:pt x="25632" y="17086"/>
                    <a:pt x="26487" y="17280"/>
                    <a:pt x="27386" y="17280"/>
                  </a:cubicBezTo>
                  <a:cubicBezTo>
                    <a:pt x="29515" y="17280"/>
                    <a:pt x="31893" y="16190"/>
                    <a:pt x="32542" y="12519"/>
                  </a:cubicBezTo>
                  <a:lnTo>
                    <a:pt x="32542" y="12519"/>
                  </a:lnTo>
                  <a:cubicBezTo>
                    <a:pt x="32253" y="13661"/>
                    <a:pt x="30864" y="14412"/>
                    <a:pt x="29619" y="14412"/>
                  </a:cubicBezTo>
                  <a:cubicBezTo>
                    <a:pt x="29552" y="14412"/>
                    <a:pt x="29485" y="14410"/>
                    <a:pt x="29419" y="14406"/>
                  </a:cubicBezTo>
                  <a:cubicBezTo>
                    <a:pt x="25129" y="14117"/>
                    <a:pt x="27129" y="8117"/>
                    <a:pt x="25663" y="5650"/>
                  </a:cubicBezTo>
                  <a:cubicBezTo>
                    <a:pt x="24724" y="4071"/>
                    <a:pt x="23116" y="2940"/>
                    <a:pt x="21364" y="2435"/>
                  </a:cubicBezTo>
                  <a:cubicBezTo>
                    <a:pt x="20682" y="2238"/>
                    <a:pt x="19998" y="2166"/>
                    <a:pt x="19314" y="2166"/>
                  </a:cubicBezTo>
                  <a:cubicBezTo>
                    <a:pt x="17928" y="2166"/>
                    <a:pt x="16538" y="2462"/>
                    <a:pt x="15148" y="2619"/>
                  </a:cubicBezTo>
                  <a:cubicBezTo>
                    <a:pt x="13038" y="722"/>
                    <a:pt x="10916" y="1"/>
                    <a:pt x="8984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4746850" y="386000"/>
              <a:ext cx="185400" cy="341725"/>
            </a:xfrm>
            <a:custGeom>
              <a:avLst/>
              <a:gdLst/>
              <a:ahLst/>
              <a:cxnLst/>
              <a:rect l="l" t="t" r="r" b="b"/>
              <a:pathLst>
                <a:path w="7416" h="13669" extrusionOk="0">
                  <a:moveTo>
                    <a:pt x="7282" y="0"/>
                  </a:moveTo>
                  <a:cubicBezTo>
                    <a:pt x="7270" y="0"/>
                    <a:pt x="7257" y="3"/>
                    <a:pt x="7244" y="9"/>
                  </a:cubicBezTo>
                  <a:cubicBezTo>
                    <a:pt x="4681" y="1169"/>
                    <a:pt x="2183" y="2842"/>
                    <a:pt x="1087" y="5547"/>
                  </a:cubicBezTo>
                  <a:cubicBezTo>
                    <a:pt x="1" y="8225"/>
                    <a:pt x="486" y="11565"/>
                    <a:pt x="2570" y="13635"/>
                  </a:cubicBezTo>
                  <a:cubicBezTo>
                    <a:pt x="2594" y="13658"/>
                    <a:pt x="2622" y="13668"/>
                    <a:pt x="2650" y="13668"/>
                  </a:cubicBezTo>
                  <a:cubicBezTo>
                    <a:pt x="2738" y="13668"/>
                    <a:pt x="2826" y="13574"/>
                    <a:pt x="2762" y="13487"/>
                  </a:cubicBezTo>
                  <a:cubicBezTo>
                    <a:pt x="943" y="11011"/>
                    <a:pt x="207" y="8013"/>
                    <a:pt x="1618" y="5126"/>
                  </a:cubicBezTo>
                  <a:cubicBezTo>
                    <a:pt x="2768" y="2767"/>
                    <a:pt x="5044" y="1276"/>
                    <a:pt x="7329" y="155"/>
                  </a:cubicBezTo>
                  <a:cubicBezTo>
                    <a:pt x="7416" y="113"/>
                    <a:pt x="7362" y="0"/>
                    <a:pt x="7282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4909500" y="510450"/>
              <a:ext cx="56450" cy="215825"/>
            </a:xfrm>
            <a:custGeom>
              <a:avLst/>
              <a:gdLst/>
              <a:ahLst/>
              <a:cxnLst/>
              <a:rect l="l" t="t" r="r" b="b"/>
              <a:pathLst>
                <a:path w="2258" h="8633" extrusionOk="0">
                  <a:moveTo>
                    <a:pt x="1897" y="0"/>
                  </a:moveTo>
                  <a:cubicBezTo>
                    <a:pt x="1858" y="0"/>
                    <a:pt x="1818" y="18"/>
                    <a:pt x="1790" y="60"/>
                  </a:cubicBezTo>
                  <a:cubicBezTo>
                    <a:pt x="115" y="2634"/>
                    <a:pt x="0" y="6148"/>
                    <a:pt x="2008" y="8593"/>
                  </a:cubicBezTo>
                  <a:cubicBezTo>
                    <a:pt x="2031" y="8621"/>
                    <a:pt x="2060" y="8633"/>
                    <a:pt x="2089" y="8633"/>
                  </a:cubicBezTo>
                  <a:cubicBezTo>
                    <a:pt x="2173" y="8633"/>
                    <a:pt x="2258" y="8531"/>
                    <a:pt x="2205" y="8441"/>
                  </a:cubicBezTo>
                  <a:cubicBezTo>
                    <a:pt x="624" y="5797"/>
                    <a:pt x="337" y="2887"/>
                    <a:pt x="2016" y="192"/>
                  </a:cubicBezTo>
                  <a:cubicBezTo>
                    <a:pt x="2078" y="93"/>
                    <a:pt x="1988" y="0"/>
                    <a:pt x="1897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4994175" y="499075"/>
              <a:ext cx="105350" cy="262325"/>
            </a:xfrm>
            <a:custGeom>
              <a:avLst/>
              <a:gdLst/>
              <a:ahLst/>
              <a:cxnLst/>
              <a:rect l="l" t="t" r="r" b="b"/>
              <a:pathLst>
                <a:path w="4214" h="10493" extrusionOk="0">
                  <a:moveTo>
                    <a:pt x="1961" y="1"/>
                  </a:moveTo>
                  <a:cubicBezTo>
                    <a:pt x="1930" y="1"/>
                    <a:pt x="1898" y="17"/>
                    <a:pt x="1884" y="55"/>
                  </a:cubicBezTo>
                  <a:cubicBezTo>
                    <a:pt x="703" y="3374"/>
                    <a:pt x="1" y="8658"/>
                    <a:pt x="3986" y="10480"/>
                  </a:cubicBezTo>
                  <a:cubicBezTo>
                    <a:pt x="4005" y="10488"/>
                    <a:pt x="4024" y="10492"/>
                    <a:pt x="4042" y="10492"/>
                  </a:cubicBezTo>
                  <a:cubicBezTo>
                    <a:pt x="4148" y="10492"/>
                    <a:pt x="4214" y="10350"/>
                    <a:pt x="4104" y="10278"/>
                  </a:cubicBezTo>
                  <a:cubicBezTo>
                    <a:pt x="511" y="7958"/>
                    <a:pt x="918" y="3705"/>
                    <a:pt x="2037" y="99"/>
                  </a:cubicBezTo>
                  <a:cubicBezTo>
                    <a:pt x="2056" y="39"/>
                    <a:pt x="2009" y="1"/>
                    <a:pt x="196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5161650" y="536850"/>
              <a:ext cx="84550" cy="278150"/>
            </a:xfrm>
            <a:custGeom>
              <a:avLst/>
              <a:gdLst/>
              <a:ahLst/>
              <a:cxnLst/>
              <a:rect l="l" t="t" r="r" b="b"/>
              <a:pathLst>
                <a:path w="3382" h="11126" extrusionOk="0">
                  <a:moveTo>
                    <a:pt x="2708" y="1"/>
                  </a:moveTo>
                  <a:cubicBezTo>
                    <a:pt x="2686" y="1"/>
                    <a:pt x="2663" y="10"/>
                    <a:pt x="2643" y="32"/>
                  </a:cubicBezTo>
                  <a:cubicBezTo>
                    <a:pt x="1183" y="1604"/>
                    <a:pt x="500" y="3354"/>
                    <a:pt x="600" y="5509"/>
                  </a:cubicBezTo>
                  <a:cubicBezTo>
                    <a:pt x="697" y="7576"/>
                    <a:pt x="1486" y="9762"/>
                    <a:pt x="3125" y="11095"/>
                  </a:cubicBezTo>
                  <a:cubicBezTo>
                    <a:pt x="3150" y="11116"/>
                    <a:pt x="3178" y="11125"/>
                    <a:pt x="3205" y="11125"/>
                  </a:cubicBezTo>
                  <a:cubicBezTo>
                    <a:pt x="3300" y="11125"/>
                    <a:pt x="3381" y="11012"/>
                    <a:pt x="3294" y="10925"/>
                  </a:cubicBezTo>
                  <a:cubicBezTo>
                    <a:pt x="369" y="8034"/>
                    <a:pt x="1" y="3251"/>
                    <a:pt x="2781" y="169"/>
                  </a:cubicBezTo>
                  <a:cubicBezTo>
                    <a:pt x="2844" y="98"/>
                    <a:pt x="2780" y="1"/>
                    <a:pt x="270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5296225" y="587100"/>
              <a:ext cx="87300" cy="235950"/>
            </a:xfrm>
            <a:custGeom>
              <a:avLst/>
              <a:gdLst/>
              <a:ahLst/>
              <a:cxnLst/>
              <a:rect l="l" t="t" r="r" b="b"/>
              <a:pathLst>
                <a:path w="3492" h="9438" extrusionOk="0">
                  <a:moveTo>
                    <a:pt x="768" y="1"/>
                  </a:moveTo>
                  <a:cubicBezTo>
                    <a:pt x="739" y="1"/>
                    <a:pt x="711" y="15"/>
                    <a:pt x="696" y="47"/>
                  </a:cubicBezTo>
                  <a:cubicBezTo>
                    <a:pt x="1" y="1629"/>
                    <a:pt x="179" y="3746"/>
                    <a:pt x="549" y="5397"/>
                  </a:cubicBezTo>
                  <a:cubicBezTo>
                    <a:pt x="913" y="7021"/>
                    <a:pt x="1769" y="8607"/>
                    <a:pt x="3273" y="9421"/>
                  </a:cubicBezTo>
                  <a:cubicBezTo>
                    <a:pt x="3294" y="9433"/>
                    <a:pt x="3314" y="9438"/>
                    <a:pt x="3333" y="9438"/>
                  </a:cubicBezTo>
                  <a:cubicBezTo>
                    <a:pt x="3434" y="9438"/>
                    <a:pt x="3492" y="9293"/>
                    <a:pt x="3391" y="9220"/>
                  </a:cubicBezTo>
                  <a:cubicBezTo>
                    <a:pt x="1981" y="8205"/>
                    <a:pt x="1144" y="6811"/>
                    <a:pt x="796" y="5118"/>
                  </a:cubicBezTo>
                  <a:cubicBezTo>
                    <a:pt x="481" y="3595"/>
                    <a:pt x="313" y="1598"/>
                    <a:pt x="867" y="120"/>
                  </a:cubicBezTo>
                  <a:cubicBezTo>
                    <a:pt x="892" y="54"/>
                    <a:pt x="827" y="1"/>
                    <a:pt x="76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5434900" y="600900"/>
              <a:ext cx="138150" cy="121400"/>
            </a:xfrm>
            <a:custGeom>
              <a:avLst/>
              <a:gdLst/>
              <a:ahLst/>
              <a:cxnLst/>
              <a:rect l="l" t="t" r="r" b="b"/>
              <a:pathLst>
                <a:path w="5526" h="4856" extrusionOk="0">
                  <a:moveTo>
                    <a:pt x="86" y="0"/>
                  </a:moveTo>
                  <a:cubicBezTo>
                    <a:pt x="44" y="0"/>
                    <a:pt x="0" y="27"/>
                    <a:pt x="6" y="76"/>
                  </a:cubicBezTo>
                  <a:lnTo>
                    <a:pt x="7" y="76"/>
                  </a:lnTo>
                  <a:cubicBezTo>
                    <a:pt x="176" y="1499"/>
                    <a:pt x="556" y="3558"/>
                    <a:pt x="1826" y="4460"/>
                  </a:cubicBezTo>
                  <a:cubicBezTo>
                    <a:pt x="2214" y="4735"/>
                    <a:pt x="2706" y="4855"/>
                    <a:pt x="3215" y="4855"/>
                  </a:cubicBezTo>
                  <a:cubicBezTo>
                    <a:pt x="4017" y="4855"/>
                    <a:pt x="4862" y="4556"/>
                    <a:pt x="5410" y="4096"/>
                  </a:cubicBezTo>
                  <a:cubicBezTo>
                    <a:pt x="5526" y="3999"/>
                    <a:pt x="5417" y="3855"/>
                    <a:pt x="5296" y="3855"/>
                  </a:cubicBezTo>
                  <a:cubicBezTo>
                    <a:pt x="5275" y="3855"/>
                    <a:pt x="5254" y="3859"/>
                    <a:pt x="5234" y="3868"/>
                  </a:cubicBezTo>
                  <a:cubicBezTo>
                    <a:pt x="4551" y="4184"/>
                    <a:pt x="3810" y="4487"/>
                    <a:pt x="3115" y="4487"/>
                  </a:cubicBezTo>
                  <a:cubicBezTo>
                    <a:pt x="2524" y="4487"/>
                    <a:pt x="1965" y="4268"/>
                    <a:pt x="1502" y="3652"/>
                  </a:cubicBezTo>
                  <a:cubicBezTo>
                    <a:pt x="737" y="2631"/>
                    <a:pt x="375" y="1296"/>
                    <a:pt x="160" y="56"/>
                  </a:cubicBezTo>
                  <a:cubicBezTo>
                    <a:pt x="154" y="18"/>
                    <a:pt x="120" y="0"/>
                    <a:pt x="86" y="0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4498600" y="499075"/>
              <a:ext cx="248725" cy="606500"/>
            </a:xfrm>
            <a:custGeom>
              <a:avLst/>
              <a:gdLst/>
              <a:ahLst/>
              <a:cxnLst/>
              <a:rect l="l" t="t" r="r" b="b"/>
              <a:pathLst>
                <a:path w="9949" h="24260" extrusionOk="0">
                  <a:moveTo>
                    <a:pt x="9841" y="1"/>
                  </a:moveTo>
                  <a:cubicBezTo>
                    <a:pt x="9823" y="1"/>
                    <a:pt x="9805" y="8"/>
                    <a:pt x="9789" y="26"/>
                  </a:cubicBezTo>
                  <a:cubicBezTo>
                    <a:pt x="6648" y="3580"/>
                    <a:pt x="4366" y="7870"/>
                    <a:pt x="3525" y="12566"/>
                  </a:cubicBezTo>
                  <a:cubicBezTo>
                    <a:pt x="2778" y="16730"/>
                    <a:pt x="3508" y="21751"/>
                    <a:pt x="7335" y="24243"/>
                  </a:cubicBezTo>
                  <a:cubicBezTo>
                    <a:pt x="7353" y="24254"/>
                    <a:pt x="7371" y="24259"/>
                    <a:pt x="7389" y="24259"/>
                  </a:cubicBezTo>
                  <a:cubicBezTo>
                    <a:pt x="7478" y="24259"/>
                    <a:pt x="7554" y="24134"/>
                    <a:pt x="7472" y="24065"/>
                  </a:cubicBezTo>
                  <a:cubicBezTo>
                    <a:pt x="1" y="17724"/>
                    <a:pt x="4546" y="6357"/>
                    <a:pt x="9899" y="137"/>
                  </a:cubicBezTo>
                  <a:cubicBezTo>
                    <a:pt x="9949" y="79"/>
                    <a:pt x="9898" y="1"/>
                    <a:pt x="984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4621600" y="425450"/>
              <a:ext cx="205925" cy="609525"/>
            </a:xfrm>
            <a:custGeom>
              <a:avLst/>
              <a:gdLst/>
              <a:ahLst/>
              <a:cxnLst/>
              <a:rect l="l" t="t" r="r" b="b"/>
              <a:pathLst>
                <a:path w="8237" h="24381" extrusionOk="0">
                  <a:moveTo>
                    <a:pt x="7771" y="0"/>
                  </a:moveTo>
                  <a:cubicBezTo>
                    <a:pt x="7751" y="0"/>
                    <a:pt x="7731" y="9"/>
                    <a:pt x="7716" y="31"/>
                  </a:cubicBezTo>
                  <a:cubicBezTo>
                    <a:pt x="4999" y="3920"/>
                    <a:pt x="3217" y="8441"/>
                    <a:pt x="2916" y="13201"/>
                  </a:cubicBezTo>
                  <a:cubicBezTo>
                    <a:pt x="2647" y="17422"/>
                    <a:pt x="3942" y="22328"/>
                    <a:pt x="8027" y="24370"/>
                  </a:cubicBezTo>
                  <a:cubicBezTo>
                    <a:pt x="8042" y="24378"/>
                    <a:pt x="8058" y="24381"/>
                    <a:pt x="8072" y="24381"/>
                  </a:cubicBezTo>
                  <a:cubicBezTo>
                    <a:pt x="8166" y="24381"/>
                    <a:pt x="8237" y="24240"/>
                    <a:pt x="8143" y="24179"/>
                  </a:cubicBezTo>
                  <a:cubicBezTo>
                    <a:pt x="1" y="18726"/>
                    <a:pt x="3224" y="6917"/>
                    <a:pt x="7838" y="128"/>
                  </a:cubicBezTo>
                  <a:cubicBezTo>
                    <a:pt x="7878" y="68"/>
                    <a:pt x="7825" y="0"/>
                    <a:pt x="7771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4619300" y="1858050"/>
              <a:ext cx="43750" cy="119700"/>
            </a:xfrm>
            <a:custGeom>
              <a:avLst/>
              <a:gdLst/>
              <a:ahLst/>
              <a:cxnLst/>
              <a:rect l="l" t="t" r="r" b="b"/>
              <a:pathLst>
                <a:path w="1750" h="4788" extrusionOk="0">
                  <a:moveTo>
                    <a:pt x="932" y="1"/>
                  </a:moveTo>
                  <a:cubicBezTo>
                    <a:pt x="881" y="1"/>
                    <a:pt x="829" y="34"/>
                    <a:pt x="825" y="102"/>
                  </a:cubicBezTo>
                  <a:cubicBezTo>
                    <a:pt x="736" y="1547"/>
                    <a:pt x="1" y="3801"/>
                    <a:pt x="1542" y="4769"/>
                  </a:cubicBezTo>
                  <a:cubicBezTo>
                    <a:pt x="1562" y="4781"/>
                    <a:pt x="1583" y="4787"/>
                    <a:pt x="1601" y="4787"/>
                  </a:cubicBezTo>
                  <a:cubicBezTo>
                    <a:pt x="1689" y="4787"/>
                    <a:pt x="1749" y="4666"/>
                    <a:pt x="1681" y="4589"/>
                  </a:cubicBezTo>
                  <a:cubicBezTo>
                    <a:pt x="503" y="3250"/>
                    <a:pt x="1079" y="1699"/>
                    <a:pt x="1036" y="102"/>
                  </a:cubicBezTo>
                  <a:cubicBezTo>
                    <a:pt x="1034" y="34"/>
                    <a:pt x="983" y="1"/>
                    <a:pt x="93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4664600" y="1892650"/>
              <a:ext cx="18575" cy="90975"/>
            </a:xfrm>
            <a:custGeom>
              <a:avLst/>
              <a:gdLst/>
              <a:ahLst/>
              <a:cxnLst/>
              <a:rect l="l" t="t" r="r" b="b"/>
              <a:pathLst>
                <a:path w="743" h="3639" extrusionOk="0">
                  <a:moveTo>
                    <a:pt x="450" y="1"/>
                  </a:moveTo>
                  <a:cubicBezTo>
                    <a:pt x="424" y="1"/>
                    <a:pt x="398" y="10"/>
                    <a:pt x="374" y="34"/>
                  </a:cubicBezTo>
                  <a:lnTo>
                    <a:pt x="374" y="35"/>
                  </a:lnTo>
                  <a:cubicBezTo>
                    <a:pt x="1" y="402"/>
                    <a:pt x="61" y="1034"/>
                    <a:pt x="79" y="1516"/>
                  </a:cubicBezTo>
                  <a:cubicBezTo>
                    <a:pt x="107" y="2211"/>
                    <a:pt x="210" y="2938"/>
                    <a:pt x="497" y="3575"/>
                  </a:cubicBezTo>
                  <a:cubicBezTo>
                    <a:pt x="517" y="3620"/>
                    <a:pt x="553" y="3639"/>
                    <a:pt x="590" y="3639"/>
                  </a:cubicBezTo>
                  <a:cubicBezTo>
                    <a:pt x="664" y="3639"/>
                    <a:pt x="743" y="3566"/>
                    <a:pt x="724" y="3480"/>
                  </a:cubicBezTo>
                  <a:cubicBezTo>
                    <a:pt x="609" y="2942"/>
                    <a:pt x="447" y="2425"/>
                    <a:pt x="389" y="1875"/>
                  </a:cubicBezTo>
                  <a:cubicBezTo>
                    <a:pt x="342" y="1441"/>
                    <a:pt x="206" y="547"/>
                    <a:pt x="536" y="196"/>
                  </a:cubicBezTo>
                  <a:cubicBezTo>
                    <a:pt x="614" y="113"/>
                    <a:pt x="537" y="1"/>
                    <a:pt x="45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4710250" y="1898625"/>
              <a:ext cx="15950" cy="88675"/>
            </a:xfrm>
            <a:custGeom>
              <a:avLst/>
              <a:gdLst/>
              <a:ahLst/>
              <a:cxnLst/>
              <a:rect l="l" t="t" r="r" b="b"/>
              <a:pathLst>
                <a:path w="638" h="3547" extrusionOk="0">
                  <a:moveTo>
                    <a:pt x="138" y="0"/>
                  </a:moveTo>
                  <a:cubicBezTo>
                    <a:pt x="71" y="0"/>
                    <a:pt x="0" y="45"/>
                    <a:pt x="6" y="124"/>
                  </a:cubicBezTo>
                  <a:cubicBezTo>
                    <a:pt x="81" y="1211"/>
                    <a:pt x="118" y="2380"/>
                    <a:pt x="356" y="3444"/>
                  </a:cubicBezTo>
                  <a:cubicBezTo>
                    <a:pt x="372" y="3515"/>
                    <a:pt x="429" y="3547"/>
                    <a:pt x="487" y="3547"/>
                  </a:cubicBezTo>
                  <a:cubicBezTo>
                    <a:pt x="561" y="3547"/>
                    <a:pt x="637" y="3496"/>
                    <a:pt x="637" y="3406"/>
                  </a:cubicBezTo>
                  <a:cubicBezTo>
                    <a:pt x="637" y="2317"/>
                    <a:pt x="416" y="1167"/>
                    <a:pt x="252" y="90"/>
                  </a:cubicBezTo>
                  <a:cubicBezTo>
                    <a:pt x="243" y="28"/>
                    <a:pt x="192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4749700" y="1900550"/>
              <a:ext cx="23850" cy="93575"/>
            </a:xfrm>
            <a:custGeom>
              <a:avLst/>
              <a:gdLst/>
              <a:ahLst/>
              <a:cxnLst/>
              <a:rect l="l" t="t" r="r" b="b"/>
              <a:pathLst>
                <a:path w="954" h="3743" extrusionOk="0">
                  <a:moveTo>
                    <a:pt x="352" y="1"/>
                  </a:moveTo>
                  <a:cubicBezTo>
                    <a:pt x="310" y="1"/>
                    <a:pt x="270" y="25"/>
                    <a:pt x="257" y="82"/>
                  </a:cubicBezTo>
                  <a:cubicBezTo>
                    <a:pt x="0" y="1194"/>
                    <a:pt x="3" y="2737"/>
                    <a:pt x="721" y="3690"/>
                  </a:cubicBezTo>
                  <a:cubicBezTo>
                    <a:pt x="747" y="3726"/>
                    <a:pt x="786" y="3743"/>
                    <a:pt x="823" y="3743"/>
                  </a:cubicBezTo>
                  <a:cubicBezTo>
                    <a:pt x="891" y="3743"/>
                    <a:pt x="953" y="3689"/>
                    <a:pt x="933" y="3601"/>
                  </a:cubicBezTo>
                  <a:cubicBezTo>
                    <a:pt x="814" y="3093"/>
                    <a:pt x="589" y="2625"/>
                    <a:pt x="492" y="2105"/>
                  </a:cubicBezTo>
                  <a:cubicBezTo>
                    <a:pt x="371" y="1451"/>
                    <a:pt x="384" y="800"/>
                    <a:pt x="474" y="142"/>
                  </a:cubicBezTo>
                  <a:cubicBezTo>
                    <a:pt x="486" y="58"/>
                    <a:pt x="416" y="1"/>
                    <a:pt x="35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4789950" y="1916800"/>
              <a:ext cx="15975" cy="97000"/>
            </a:xfrm>
            <a:custGeom>
              <a:avLst/>
              <a:gdLst/>
              <a:ahLst/>
              <a:cxnLst/>
              <a:rect l="l" t="t" r="r" b="b"/>
              <a:pathLst>
                <a:path w="639" h="3880" extrusionOk="0">
                  <a:moveTo>
                    <a:pt x="323" y="1"/>
                  </a:moveTo>
                  <a:cubicBezTo>
                    <a:pt x="261" y="1"/>
                    <a:pt x="196" y="41"/>
                    <a:pt x="189" y="119"/>
                  </a:cubicBezTo>
                  <a:cubicBezTo>
                    <a:pt x="77" y="1305"/>
                    <a:pt x="1" y="2655"/>
                    <a:pt x="403" y="3798"/>
                  </a:cubicBezTo>
                  <a:cubicBezTo>
                    <a:pt x="422" y="3852"/>
                    <a:pt x="474" y="3880"/>
                    <a:pt x="524" y="3880"/>
                  </a:cubicBezTo>
                  <a:cubicBezTo>
                    <a:pt x="583" y="3880"/>
                    <a:pt x="638" y="3842"/>
                    <a:pt x="636" y="3766"/>
                  </a:cubicBezTo>
                  <a:cubicBezTo>
                    <a:pt x="588" y="2538"/>
                    <a:pt x="363" y="1360"/>
                    <a:pt x="437" y="119"/>
                  </a:cubicBezTo>
                  <a:cubicBezTo>
                    <a:pt x="441" y="4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4835875" y="1915175"/>
              <a:ext cx="23325" cy="96050"/>
            </a:xfrm>
            <a:custGeom>
              <a:avLst/>
              <a:gdLst/>
              <a:ahLst/>
              <a:cxnLst/>
              <a:rect l="l" t="t" r="r" b="b"/>
              <a:pathLst>
                <a:path w="933" h="3842" extrusionOk="0">
                  <a:moveTo>
                    <a:pt x="704" y="1"/>
                  </a:moveTo>
                  <a:cubicBezTo>
                    <a:pt x="631" y="1"/>
                    <a:pt x="561" y="41"/>
                    <a:pt x="539" y="134"/>
                  </a:cubicBezTo>
                  <a:lnTo>
                    <a:pt x="539" y="135"/>
                  </a:lnTo>
                  <a:cubicBezTo>
                    <a:pt x="387" y="782"/>
                    <a:pt x="266" y="1437"/>
                    <a:pt x="180" y="2095"/>
                  </a:cubicBezTo>
                  <a:cubicBezTo>
                    <a:pt x="109" y="2630"/>
                    <a:pt x="0" y="3224"/>
                    <a:pt x="172" y="3749"/>
                  </a:cubicBezTo>
                  <a:cubicBezTo>
                    <a:pt x="193" y="3812"/>
                    <a:pt x="242" y="3841"/>
                    <a:pt x="292" y="3841"/>
                  </a:cubicBezTo>
                  <a:cubicBezTo>
                    <a:pt x="355" y="3841"/>
                    <a:pt x="420" y="3795"/>
                    <a:pt x="427" y="3714"/>
                  </a:cubicBezTo>
                  <a:cubicBezTo>
                    <a:pt x="540" y="2538"/>
                    <a:pt x="629" y="1391"/>
                    <a:pt x="900" y="234"/>
                  </a:cubicBezTo>
                  <a:cubicBezTo>
                    <a:pt x="933" y="93"/>
                    <a:pt x="815" y="1"/>
                    <a:pt x="70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4872700" y="1931450"/>
              <a:ext cx="15100" cy="89500"/>
            </a:xfrm>
            <a:custGeom>
              <a:avLst/>
              <a:gdLst/>
              <a:ahLst/>
              <a:cxnLst/>
              <a:rect l="l" t="t" r="r" b="b"/>
              <a:pathLst>
                <a:path w="604" h="3580" extrusionOk="0">
                  <a:moveTo>
                    <a:pt x="224" y="1"/>
                  </a:moveTo>
                  <a:cubicBezTo>
                    <a:pt x="146" y="1"/>
                    <a:pt x="63" y="55"/>
                    <a:pt x="62" y="147"/>
                  </a:cubicBezTo>
                  <a:cubicBezTo>
                    <a:pt x="55" y="1221"/>
                    <a:pt x="0" y="2361"/>
                    <a:pt x="84" y="3430"/>
                  </a:cubicBezTo>
                  <a:cubicBezTo>
                    <a:pt x="91" y="3521"/>
                    <a:pt x="175" y="3579"/>
                    <a:pt x="252" y="3579"/>
                  </a:cubicBezTo>
                  <a:cubicBezTo>
                    <a:pt x="309" y="3579"/>
                    <a:pt x="364" y="3547"/>
                    <a:pt x="380" y="3471"/>
                  </a:cubicBezTo>
                  <a:cubicBezTo>
                    <a:pt x="604" y="2427"/>
                    <a:pt x="532" y="1155"/>
                    <a:pt x="354" y="107"/>
                  </a:cubicBezTo>
                  <a:cubicBezTo>
                    <a:pt x="342" y="34"/>
                    <a:pt x="285" y="1"/>
                    <a:pt x="22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4905275" y="1947800"/>
              <a:ext cx="18150" cy="95325"/>
            </a:xfrm>
            <a:custGeom>
              <a:avLst/>
              <a:gdLst/>
              <a:ahLst/>
              <a:cxnLst/>
              <a:rect l="l" t="t" r="r" b="b"/>
              <a:pathLst>
                <a:path w="726" h="3813" extrusionOk="0">
                  <a:moveTo>
                    <a:pt x="196" y="0"/>
                  </a:moveTo>
                  <a:cubicBezTo>
                    <a:pt x="94" y="0"/>
                    <a:pt x="1" y="64"/>
                    <a:pt x="18" y="194"/>
                  </a:cubicBezTo>
                  <a:cubicBezTo>
                    <a:pt x="171" y="1355"/>
                    <a:pt x="112" y="2527"/>
                    <a:pt x="241" y="3687"/>
                  </a:cubicBezTo>
                  <a:cubicBezTo>
                    <a:pt x="249" y="3762"/>
                    <a:pt x="321" y="3813"/>
                    <a:pt x="386" y="3813"/>
                  </a:cubicBezTo>
                  <a:cubicBezTo>
                    <a:pt x="434" y="3813"/>
                    <a:pt x="479" y="3785"/>
                    <a:pt x="493" y="3720"/>
                  </a:cubicBezTo>
                  <a:cubicBezTo>
                    <a:pt x="725" y="2601"/>
                    <a:pt x="574" y="1319"/>
                    <a:pt x="427" y="194"/>
                  </a:cubicBezTo>
                  <a:cubicBezTo>
                    <a:pt x="410" y="65"/>
                    <a:pt x="298" y="0"/>
                    <a:pt x="196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4953525" y="1971175"/>
              <a:ext cx="14625" cy="85925"/>
            </a:xfrm>
            <a:custGeom>
              <a:avLst/>
              <a:gdLst/>
              <a:ahLst/>
              <a:cxnLst/>
              <a:rect l="l" t="t" r="r" b="b"/>
              <a:pathLst>
                <a:path w="585" h="3437" extrusionOk="0">
                  <a:moveTo>
                    <a:pt x="135" y="0"/>
                  </a:moveTo>
                  <a:cubicBezTo>
                    <a:pt x="67" y="0"/>
                    <a:pt x="1" y="46"/>
                    <a:pt x="1" y="139"/>
                  </a:cubicBezTo>
                  <a:lnTo>
                    <a:pt x="1" y="138"/>
                  </a:lnTo>
                  <a:cubicBezTo>
                    <a:pt x="10" y="1172"/>
                    <a:pt x="14" y="2336"/>
                    <a:pt x="291" y="3339"/>
                  </a:cubicBezTo>
                  <a:cubicBezTo>
                    <a:pt x="309" y="3406"/>
                    <a:pt x="364" y="3436"/>
                    <a:pt x="419" y="3436"/>
                  </a:cubicBezTo>
                  <a:cubicBezTo>
                    <a:pt x="488" y="3436"/>
                    <a:pt x="559" y="3388"/>
                    <a:pt x="561" y="3302"/>
                  </a:cubicBezTo>
                  <a:cubicBezTo>
                    <a:pt x="584" y="2265"/>
                    <a:pt x="388" y="1173"/>
                    <a:pt x="288" y="139"/>
                  </a:cubicBezTo>
                  <a:cubicBezTo>
                    <a:pt x="279" y="47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5002375" y="1980450"/>
              <a:ext cx="17550" cy="79625"/>
            </a:xfrm>
            <a:custGeom>
              <a:avLst/>
              <a:gdLst/>
              <a:ahLst/>
              <a:cxnLst/>
              <a:rect l="l" t="t" r="r" b="b"/>
              <a:pathLst>
                <a:path w="702" h="3185" extrusionOk="0">
                  <a:moveTo>
                    <a:pt x="170" y="0"/>
                  </a:moveTo>
                  <a:cubicBezTo>
                    <a:pt x="89" y="0"/>
                    <a:pt x="1" y="72"/>
                    <a:pt x="17" y="178"/>
                  </a:cubicBezTo>
                  <a:cubicBezTo>
                    <a:pt x="163" y="1144"/>
                    <a:pt x="142" y="2125"/>
                    <a:pt x="285" y="3086"/>
                  </a:cubicBezTo>
                  <a:cubicBezTo>
                    <a:pt x="295" y="3152"/>
                    <a:pt x="356" y="3184"/>
                    <a:pt x="417" y="3184"/>
                  </a:cubicBezTo>
                  <a:cubicBezTo>
                    <a:pt x="479" y="3184"/>
                    <a:pt x="540" y="3151"/>
                    <a:pt x="551" y="3086"/>
                  </a:cubicBezTo>
                  <a:cubicBezTo>
                    <a:pt x="701" y="2124"/>
                    <a:pt x="501" y="1044"/>
                    <a:pt x="289" y="103"/>
                  </a:cubicBezTo>
                  <a:cubicBezTo>
                    <a:pt x="273" y="31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5068925" y="1987275"/>
              <a:ext cx="32850" cy="85200"/>
            </a:xfrm>
            <a:custGeom>
              <a:avLst/>
              <a:gdLst/>
              <a:ahLst/>
              <a:cxnLst/>
              <a:rect l="l" t="t" r="r" b="b"/>
              <a:pathLst>
                <a:path w="1314" h="3408" extrusionOk="0">
                  <a:moveTo>
                    <a:pt x="561" y="1"/>
                  </a:moveTo>
                  <a:cubicBezTo>
                    <a:pt x="498" y="1"/>
                    <a:pt x="440" y="36"/>
                    <a:pt x="425" y="118"/>
                  </a:cubicBezTo>
                  <a:cubicBezTo>
                    <a:pt x="233" y="1165"/>
                    <a:pt x="0" y="2699"/>
                    <a:pt x="1062" y="3383"/>
                  </a:cubicBezTo>
                  <a:cubicBezTo>
                    <a:pt x="1089" y="3400"/>
                    <a:pt x="1115" y="3408"/>
                    <a:pt x="1138" y="3408"/>
                  </a:cubicBezTo>
                  <a:cubicBezTo>
                    <a:pt x="1246" y="3408"/>
                    <a:pt x="1313" y="3255"/>
                    <a:pt x="1235" y="3158"/>
                  </a:cubicBezTo>
                  <a:cubicBezTo>
                    <a:pt x="494" y="2236"/>
                    <a:pt x="544" y="1327"/>
                    <a:pt x="738" y="204"/>
                  </a:cubicBezTo>
                  <a:cubicBezTo>
                    <a:pt x="759" y="82"/>
                    <a:pt x="655" y="1"/>
                    <a:pt x="56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5118850" y="1998275"/>
              <a:ext cx="45350" cy="73950"/>
            </a:xfrm>
            <a:custGeom>
              <a:avLst/>
              <a:gdLst/>
              <a:ahLst/>
              <a:cxnLst/>
              <a:rect l="l" t="t" r="r" b="b"/>
              <a:pathLst>
                <a:path w="1814" h="2958" extrusionOk="0">
                  <a:moveTo>
                    <a:pt x="168" y="0"/>
                  </a:moveTo>
                  <a:cubicBezTo>
                    <a:pt x="86" y="0"/>
                    <a:pt x="0" y="53"/>
                    <a:pt x="12" y="148"/>
                  </a:cubicBezTo>
                  <a:cubicBezTo>
                    <a:pt x="131" y="1186"/>
                    <a:pt x="622" y="2432"/>
                    <a:pt x="1604" y="2942"/>
                  </a:cubicBezTo>
                  <a:cubicBezTo>
                    <a:pt x="1624" y="2952"/>
                    <a:pt x="1644" y="2957"/>
                    <a:pt x="1663" y="2957"/>
                  </a:cubicBezTo>
                  <a:cubicBezTo>
                    <a:pt x="1755" y="2957"/>
                    <a:pt x="1814" y="2844"/>
                    <a:pt x="1745" y="2759"/>
                  </a:cubicBezTo>
                  <a:cubicBezTo>
                    <a:pt x="1066" y="1919"/>
                    <a:pt x="472" y="1217"/>
                    <a:pt x="307" y="107"/>
                  </a:cubicBezTo>
                  <a:cubicBezTo>
                    <a:pt x="296" y="34"/>
                    <a:pt x="233" y="0"/>
                    <a:pt x="16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5157225" y="1990125"/>
              <a:ext cx="50025" cy="77950"/>
            </a:xfrm>
            <a:custGeom>
              <a:avLst/>
              <a:gdLst/>
              <a:ahLst/>
              <a:cxnLst/>
              <a:rect l="l" t="t" r="r" b="b"/>
              <a:pathLst>
                <a:path w="2001" h="3118" extrusionOk="0">
                  <a:moveTo>
                    <a:pt x="213" y="0"/>
                  </a:moveTo>
                  <a:cubicBezTo>
                    <a:pt x="113" y="0"/>
                    <a:pt x="0" y="87"/>
                    <a:pt x="21" y="219"/>
                  </a:cubicBezTo>
                  <a:cubicBezTo>
                    <a:pt x="186" y="1258"/>
                    <a:pt x="747" y="2554"/>
                    <a:pt x="1711" y="3095"/>
                  </a:cubicBezTo>
                  <a:cubicBezTo>
                    <a:pt x="1739" y="3111"/>
                    <a:pt x="1767" y="3118"/>
                    <a:pt x="1793" y="3118"/>
                  </a:cubicBezTo>
                  <a:cubicBezTo>
                    <a:pt x="1918" y="3118"/>
                    <a:pt x="2001" y="2956"/>
                    <a:pt x="1905" y="2844"/>
                  </a:cubicBezTo>
                  <a:cubicBezTo>
                    <a:pt x="1554" y="2431"/>
                    <a:pt x="1163" y="2102"/>
                    <a:pt x="884" y="1624"/>
                  </a:cubicBezTo>
                  <a:cubicBezTo>
                    <a:pt x="613" y="1159"/>
                    <a:pt x="446" y="656"/>
                    <a:pt x="356" y="126"/>
                  </a:cubicBezTo>
                  <a:cubicBezTo>
                    <a:pt x="341" y="38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5187075" y="1998400"/>
              <a:ext cx="76600" cy="56825"/>
            </a:xfrm>
            <a:custGeom>
              <a:avLst/>
              <a:gdLst/>
              <a:ahLst/>
              <a:cxnLst/>
              <a:rect l="l" t="t" r="r" b="b"/>
              <a:pathLst>
                <a:path w="3064" h="2273" extrusionOk="0">
                  <a:moveTo>
                    <a:pt x="139" y="1"/>
                  </a:moveTo>
                  <a:cubicBezTo>
                    <a:pt x="70" y="1"/>
                    <a:pt x="1" y="83"/>
                    <a:pt x="45" y="155"/>
                  </a:cubicBezTo>
                  <a:cubicBezTo>
                    <a:pt x="623" y="1087"/>
                    <a:pt x="1694" y="2065"/>
                    <a:pt x="2806" y="2269"/>
                  </a:cubicBezTo>
                  <a:cubicBezTo>
                    <a:pt x="2816" y="2271"/>
                    <a:pt x="2825" y="2272"/>
                    <a:pt x="2834" y="2272"/>
                  </a:cubicBezTo>
                  <a:cubicBezTo>
                    <a:pt x="2972" y="2272"/>
                    <a:pt x="3064" y="2082"/>
                    <a:pt x="2919" y="2004"/>
                  </a:cubicBezTo>
                  <a:cubicBezTo>
                    <a:pt x="2434" y="1746"/>
                    <a:pt x="1930" y="1570"/>
                    <a:pt x="1475" y="1250"/>
                  </a:cubicBezTo>
                  <a:cubicBezTo>
                    <a:pt x="990" y="908"/>
                    <a:pt x="581" y="488"/>
                    <a:pt x="204" y="33"/>
                  </a:cubicBezTo>
                  <a:cubicBezTo>
                    <a:pt x="185" y="10"/>
                    <a:pt x="162" y="1"/>
                    <a:pt x="13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5249575" y="1983300"/>
              <a:ext cx="59800" cy="69100"/>
            </a:xfrm>
            <a:custGeom>
              <a:avLst/>
              <a:gdLst/>
              <a:ahLst/>
              <a:cxnLst/>
              <a:rect l="l" t="t" r="r" b="b"/>
              <a:pathLst>
                <a:path w="2392" h="2764" extrusionOk="0">
                  <a:moveTo>
                    <a:pt x="171" y="1"/>
                  </a:moveTo>
                  <a:cubicBezTo>
                    <a:pt x="80" y="1"/>
                    <a:pt x="0" y="136"/>
                    <a:pt x="86" y="206"/>
                  </a:cubicBezTo>
                  <a:cubicBezTo>
                    <a:pt x="503" y="557"/>
                    <a:pt x="890" y="943"/>
                    <a:pt x="1230" y="1370"/>
                  </a:cubicBezTo>
                  <a:cubicBezTo>
                    <a:pt x="1571" y="1797"/>
                    <a:pt x="1799" y="2300"/>
                    <a:pt x="2139" y="2721"/>
                  </a:cubicBezTo>
                  <a:cubicBezTo>
                    <a:pt x="2164" y="2751"/>
                    <a:pt x="2195" y="2764"/>
                    <a:pt x="2226" y="2764"/>
                  </a:cubicBezTo>
                  <a:cubicBezTo>
                    <a:pt x="2308" y="2764"/>
                    <a:pt x="2392" y="2678"/>
                    <a:pt x="2367" y="2589"/>
                  </a:cubicBezTo>
                  <a:cubicBezTo>
                    <a:pt x="2070" y="1568"/>
                    <a:pt x="1047" y="639"/>
                    <a:pt x="228" y="21"/>
                  </a:cubicBezTo>
                  <a:cubicBezTo>
                    <a:pt x="210" y="7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5295550" y="1972450"/>
              <a:ext cx="95275" cy="52800"/>
            </a:xfrm>
            <a:custGeom>
              <a:avLst/>
              <a:gdLst/>
              <a:ahLst/>
              <a:cxnLst/>
              <a:rect l="l" t="t" r="r" b="b"/>
              <a:pathLst>
                <a:path w="3811" h="2112" extrusionOk="0">
                  <a:moveTo>
                    <a:pt x="204" y="0"/>
                  </a:moveTo>
                  <a:cubicBezTo>
                    <a:pt x="97" y="0"/>
                    <a:pt x="0" y="147"/>
                    <a:pt x="94" y="255"/>
                  </a:cubicBezTo>
                  <a:cubicBezTo>
                    <a:pt x="928" y="1224"/>
                    <a:pt x="2252" y="2111"/>
                    <a:pt x="3578" y="2111"/>
                  </a:cubicBezTo>
                  <a:cubicBezTo>
                    <a:pt x="3588" y="2111"/>
                    <a:pt x="3597" y="2111"/>
                    <a:pt x="3607" y="2111"/>
                  </a:cubicBezTo>
                  <a:cubicBezTo>
                    <a:pt x="3773" y="2109"/>
                    <a:pt x="3810" y="1864"/>
                    <a:pt x="3647" y="1819"/>
                  </a:cubicBezTo>
                  <a:cubicBezTo>
                    <a:pt x="2334" y="1463"/>
                    <a:pt x="1244" y="1095"/>
                    <a:pt x="302" y="48"/>
                  </a:cubicBezTo>
                  <a:cubicBezTo>
                    <a:pt x="271" y="14"/>
                    <a:pt x="237" y="0"/>
                    <a:pt x="204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5327525" y="1949500"/>
              <a:ext cx="97100" cy="49400"/>
            </a:xfrm>
            <a:custGeom>
              <a:avLst/>
              <a:gdLst/>
              <a:ahLst/>
              <a:cxnLst/>
              <a:rect l="l" t="t" r="r" b="b"/>
              <a:pathLst>
                <a:path w="3884" h="1976" extrusionOk="0">
                  <a:moveTo>
                    <a:pt x="162" y="0"/>
                  </a:moveTo>
                  <a:cubicBezTo>
                    <a:pt x="77" y="0"/>
                    <a:pt x="0" y="120"/>
                    <a:pt x="72" y="211"/>
                  </a:cubicBezTo>
                  <a:lnTo>
                    <a:pt x="73" y="212"/>
                  </a:lnTo>
                  <a:cubicBezTo>
                    <a:pt x="824" y="1161"/>
                    <a:pt x="2063" y="1975"/>
                    <a:pt x="3324" y="1975"/>
                  </a:cubicBezTo>
                  <a:cubicBezTo>
                    <a:pt x="3437" y="1975"/>
                    <a:pt x="3550" y="1969"/>
                    <a:pt x="3664" y="1955"/>
                  </a:cubicBezTo>
                  <a:cubicBezTo>
                    <a:pt x="3811" y="1938"/>
                    <a:pt x="3883" y="1694"/>
                    <a:pt x="3702" y="1666"/>
                  </a:cubicBezTo>
                  <a:cubicBezTo>
                    <a:pt x="2335" y="1464"/>
                    <a:pt x="1181" y="1133"/>
                    <a:pt x="241" y="41"/>
                  </a:cubicBezTo>
                  <a:cubicBezTo>
                    <a:pt x="217" y="12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5366575" y="1929200"/>
              <a:ext cx="81950" cy="63775"/>
            </a:xfrm>
            <a:custGeom>
              <a:avLst/>
              <a:gdLst/>
              <a:ahLst/>
              <a:cxnLst/>
              <a:rect l="l" t="t" r="r" b="b"/>
              <a:pathLst>
                <a:path w="3278" h="2551" extrusionOk="0">
                  <a:moveTo>
                    <a:pt x="200" y="1"/>
                  </a:moveTo>
                  <a:cubicBezTo>
                    <a:pt x="79" y="1"/>
                    <a:pt x="0" y="184"/>
                    <a:pt x="130" y="261"/>
                  </a:cubicBezTo>
                  <a:cubicBezTo>
                    <a:pt x="678" y="593"/>
                    <a:pt x="1222" y="931"/>
                    <a:pt x="1771" y="1263"/>
                  </a:cubicBezTo>
                  <a:cubicBezTo>
                    <a:pt x="2288" y="1578"/>
                    <a:pt x="2769" y="1854"/>
                    <a:pt x="2981" y="2456"/>
                  </a:cubicBezTo>
                  <a:cubicBezTo>
                    <a:pt x="2998" y="2512"/>
                    <a:pt x="3050" y="2550"/>
                    <a:pt x="3107" y="2550"/>
                  </a:cubicBezTo>
                  <a:cubicBezTo>
                    <a:pt x="3114" y="2550"/>
                    <a:pt x="3120" y="2550"/>
                    <a:pt x="3127" y="2549"/>
                  </a:cubicBezTo>
                  <a:cubicBezTo>
                    <a:pt x="3192" y="2540"/>
                    <a:pt x="3242" y="2486"/>
                    <a:pt x="3244" y="2420"/>
                  </a:cubicBezTo>
                  <a:cubicBezTo>
                    <a:pt x="3277" y="1917"/>
                    <a:pt x="2889" y="1574"/>
                    <a:pt x="2501" y="1314"/>
                  </a:cubicBezTo>
                  <a:cubicBezTo>
                    <a:pt x="1790" y="838"/>
                    <a:pt x="1009" y="451"/>
                    <a:pt x="270" y="21"/>
                  </a:cubicBezTo>
                  <a:cubicBezTo>
                    <a:pt x="246" y="7"/>
                    <a:pt x="223" y="1"/>
                    <a:pt x="20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5407075" y="1882775"/>
              <a:ext cx="114950" cy="57000"/>
            </a:xfrm>
            <a:custGeom>
              <a:avLst/>
              <a:gdLst/>
              <a:ahLst/>
              <a:cxnLst/>
              <a:rect l="l" t="t" r="r" b="b"/>
              <a:pathLst>
                <a:path w="4598" h="2280" extrusionOk="0">
                  <a:moveTo>
                    <a:pt x="192" y="0"/>
                  </a:moveTo>
                  <a:cubicBezTo>
                    <a:pt x="89" y="0"/>
                    <a:pt x="0" y="148"/>
                    <a:pt x="95" y="228"/>
                  </a:cubicBezTo>
                  <a:cubicBezTo>
                    <a:pt x="1272" y="1215"/>
                    <a:pt x="2871" y="2118"/>
                    <a:pt x="4424" y="2278"/>
                  </a:cubicBezTo>
                  <a:cubicBezTo>
                    <a:pt x="4430" y="2279"/>
                    <a:pt x="4436" y="2279"/>
                    <a:pt x="4442" y="2279"/>
                  </a:cubicBezTo>
                  <a:cubicBezTo>
                    <a:pt x="4596" y="2279"/>
                    <a:pt x="4597" y="2048"/>
                    <a:pt x="4462" y="1997"/>
                  </a:cubicBezTo>
                  <a:cubicBezTo>
                    <a:pt x="2953" y="1436"/>
                    <a:pt x="1592" y="952"/>
                    <a:pt x="256" y="21"/>
                  </a:cubicBezTo>
                  <a:cubicBezTo>
                    <a:pt x="235" y="7"/>
                    <a:pt x="213" y="0"/>
                    <a:pt x="19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5433275" y="1853050"/>
              <a:ext cx="90550" cy="45275"/>
            </a:xfrm>
            <a:custGeom>
              <a:avLst/>
              <a:gdLst/>
              <a:ahLst/>
              <a:cxnLst/>
              <a:rect l="l" t="t" r="r" b="b"/>
              <a:pathLst>
                <a:path w="3622" h="1811" extrusionOk="0">
                  <a:moveTo>
                    <a:pt x="149" y="1"/>
                  </a:moveTo>
                  <a:cubicBezTo>
                    <a:pt x="75" y="1"/>
                    <a:pt x="1" y="61"/>
                    <a:pt x="24" y="156"/>
                  </a:cubicBezTo>
                  <a:lnTo>
                    <a:pt x="25" y="156"/>
                  </a:lnTo>
                  <a:cubicBezTo>
                    <a:pt x="182" y="781"/>
                    <a:pt x="760" y="1055"/>
                    <a:pt x="1312" y="1297"/>
                  </a:cubicBezTo>
                  <a:cubicBezTo>
                    <a:pt x="1960" y="1581"/>
                    <a:pt x="2674" y="1811"/>
                    <a:pt x="3388" y="1811"/>
                  </a:cubicBezTo>
                  <a:cubicBezTo>
                    <a:pt x="3407" y="1811"/>
                    <a:pt x="3427" y="1811"/>
                    <a:pt x="3446" y="1810"/>
                  </a:cubicBezTo>
                  <a:cubicBezTo>
                    <a:pt x="3585" y="1807"/>
                    <a:pt x="3621" y="1596"/>
                    <a:pt x="3480" y="1563"/>
                  </a:cubicBezTo>
                  <a:cubicBezTo>
                    <a:pt x="2541" y="1341"/>
                    <a:pt x="630" y="1175"/>
                    <a:pt x="267" y="89"/>
                  </a:cubicBezTo>
                  <a:cubicBezTo>
                    <a:pt x="247" y="27"/>
                    <a:pt x="198" y="1"/>
                    <a:pt x="14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5465750" y="1830900"/>
              <a:ext cx="77975" cy="60150"/>
            </a:xfrm>
            <a:custGeom>
              <a:avLst/>
              <a:gdLst/>
              <a:ahLst/>
              <a:cxnLst/>
              <a:rect l="l" t="t" r="r" b="b"/>
              <a:pathLst>
                <a:path w="3119" h="2406" extrusionOk="0">
                  <a:moveTo>
                    <a:pt x="149" y="0"/>
                  </a:moveTo>
                  <a:cubicBezTo>
                    <a:pt x="32" y="0"/>
                    <a:pt x="0" y="179"/>
                    <a:pt x="124" y="227"/>
                  </a:cubicBezTo>
                  <a:cubicBezTo>
                    <a:pt x="721" y="458"/>
                    <a:pt x="1274" y="754"/>
                    <a:pt x="1766" y="1168"/>
                  </a:cubicBezTo>
                  <a:cubicBezTo>
                    <a:pt x="2188" y="1525"/>
                    <a:pt x="2487" y="1971"/>
                    <a:pt x="2867" y="2363"/>
                  </a:cubicBezTo>
                  <a:cubicBezTo>
                    <a:pt x="2896" y="2393"/>
                    <a:pt x="2928" y="2406"/>
                    <a:pt x="2958" y="2406"/>
                  </a:cubicBezTo>
                  <a:cubicBezTo>
                    <a:pt x="3045" y="2406"/>
                    <a:pt x="3118" y="2298"/>
                    <a:pt x="3077" y="2201"/>
                  </a:cubicBezTo>
                  <a:cubicBezTo>
                    <a:pt x="2613" y="1109"/>
                    <a:pt x="1278" y="314"/>
                    <a:pt x="184" y="5"/>
                  </a:cubicBezTo>
                  <a:cubicBezTo>
                    <a:pt x="172" y="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5518425" y="1812350"/>
              <a:ext cx="81175" cy="44925"/>
            </a:xfrm>
            <a:custGeom>
              <a:avLst/>
              <a:gdLst/>
              <a:ahLst/>
              <a:cxnLst/>
              <a:rect l="l" t="t" r="r" b="b"/>
              <a:pathLst>
                <a:path w="3247" h="1797" extrusionOk="0">
                  <a:moveTo>
                    <a:pt x="138" y="0"/>
                  </a:moveTo>
                  <a:cubicBezTo>
                    <a:pt x="67" y="0"/>
                    <a:pt x="0" y="54"/>
                    <a:pt x="29" y="143"/>
                  </a:cubicBezTo>
                  <a:cubicBezTo>
                    <a:pt x="378" y="1205"/>
                    <a:pt x="2071" y="1797"/>
                    <a:pt x="3080" y="1797"/>
                  </a:cubicBezTo>
                  <a:cubicBezTo>
                    <a:pt x="3213" y="1797"/>
                    <a:pt x="3247" y="1590"/>
                    <a:pt x="3113" y="1560"/>
                  </a:cubicBezTo>
                  <a:cubicBezTo>
                    <a:pt x="2212" y="1359"/>
                    <a:pt x="657" y="1063"/>
                    <a:pt x="258" y="80"/>
                  </a:cubicBezTo>
                  <a:cubicBezTo>
                    <a:pt x="235" y="25"/>
                    <a:pt x="186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5560500" y="1801375"/>
              <a:ext cx="77200" cy="46100"/>
            </a:xfrm>
            <a:custGeom>
              <a:avLst/>
              <a:gdLst/>
              <a:ahLst/>
              <a:cxnLst/>
              <a:rect l="l" t="t" r="r" b="b"/>
              <a:pathLst>
                <a:path w="3088" h="1844" extrusionOk="0">
                  <a:moveTo>
                    <a:pt x="141" y="1"/>
                  </a:moveTo>
                  <a:cubicBezTo>
                    <a:pt x="66" y="1"/>
                    <a:pt x="0" y="103"/>
                    <a:pt x="65" y="179"/>
                  </a:cubicBezTo>
                  <a:cubicBezTo>
                    <a:pt x="779" y="1040"/>
                    <a:pt x="1786" y="1719"/>
                    <a:pt x="2915" y="1843"/>
                  </a:cubicBezTo>
                  <a:cubicBezTo>
                    <a:pt x="2920" y="1844"/>
                    <a:pt x="2926" y="1844"/>
                    <a:pt x="2931" y="1844"/>
                  </a:cubicBezTo>
                  <a:cubicBezTo>
                    <a:pt x="3073" y="1844"/>
                    <a:pt x="3087" y="1618"/>
                    <a:pt x="2952" y="1577"/>
                  </a:cubicBezTo>
                  <a:cubicBezTo>
                    <a:pt x="1898" y="1263"/>
                    <a:pt x="978" y="846"/>
                    <a:pt x="210" y="33"/>
                  </a:cubicBezTo>
                  <a:cubicBezTo>
                    <a:pt x="188" y="11"/>
                    <a:pt x="164" y="1"/>
                    <a:pt x="14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5607850" y="1784125"/>
              <a:ext cx="117650" cy="40600"/>
            </a:xfrm>
            <a:custGeom>
              <a:avLst/>
              <a:gdLst/>
              <a:ahLst/>
              <a:cxnLst/>
              <a:rect l="l" t="t" r="r" b="b"/>
              <a:pathLst>
                <a:path w="4706" h="1624" extrusionOk="0">
                  <a:moveTo>
                    <a:pt x="165" y="1"/>
                  </a:moveTo>
                  <a:cubicBezTo>
                    <a:pt x="36" y="1"/>
                    <a:pt x="1" y="204"/>
                    <a:pt x="138" y="258"/>
                  </a:cubicBezTo>
                  <a:cubicBezTo>
                    <a:pt x="941" y="573"/>
                    <a:pt x="1587" y="1154"/>
                    <a:pt x="2423" y="1408"/>
                  </a:cubicBezTo>
                  <a:cubicBezTo>
                    <a:pt x="2868" y="1543"/>
                    <a:pt x="3341" y="1624"/>
                    <a:pt x="3811" y="1624"/>
                  </a:cubicBezTo>
                  <a:cubicBezTo>
                    <a:pt x="4052" y="1624"/>
                    <a:pt x="4292" y="1603"/>
                    <a:pt x="4527" y="1556"/>
                  </a:cubicBezTo>
                  <a:cubicBezTo>
                    <a:pt x="4706" y="1522"/>
                    <a:pt x="4659" y="1247"/>
                    <a:pt x="4485" y="1246"/>
                  </a:cubicBezTo>
                  <a:cubicBezTo>
                    <a:pt x="3613" y="1235"/>
                    <a:pt x="2812" y="1207"/>
                    <a:pt x="1994" y="871"/>
                  </a:cubicBezTo>
                  <a:cubicBezTo>
                    <a:pt x="1377" y="616"/>
                    <a:pt x="849" y="208"/>
                    <a:pt x="208" y="7"/>
                  </a:cubicBezTo>
                  <a:cubicBezTo>
                    <a:pt x="193" y="3"/>
                    <a:pt x="178" y="1"/>
                    <a:pt x="165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5669675" y="1768050"/>
              <a:ext cx="85375" cy="19875"/>
            </a:xfrm>
            <a:custGeom>
              <a:avLst/>
              <a:gdLst/>
              <a:ahLst/>
              <a:cxnLst/>
              <a:rect l="l" t="t" r="r" b="b"/>
              <a:pathLst>
                <a:path w="3415" h="795" extrusionOk="0">
                  <a:moveTo>
                    <a:pt x="183" y="0"/>
                  </a:moveTo>
                  <a:cubicBezTo>
                    <a:pt x="65" y="0"/>
                    <a:pt x="0" y="180"/>
                    <a:pt x="119" y="243"/>
                  </a:cubicBezTo>
                  <a:cubicBezTo>
                    <a:pt x="753" y="578"/>
                    <a:pt x="1576" y="795"/>
                    <a:pt x="2354" y="795"/>
                  </a:cubicBezTo>
                  <a:cubicBezTo>
                    <a:pt x="2671" y="795"/>
                    <a:pt x="2981" y="759"/>
                    <a:pt x="3267" y="680"/>
                  </a:cubicBezTo>
                  <a:cubicBezTo>
                    <a:pt x="3415" y="639"/>
                    <a:pt x="3382" y="418"/>
                    <a:pt x="3231" y="414"/>
                  </a:cubicBezTo>
                  <a:cubicBezTo>
                    <a:pt x="3155" y="411"/>
                    <a:pt x="3078" y="410"/>
                    <a:pt x="3002" y="410"/>
                  </a:cubicBezTo>
                  <a:cubicBezTo>
                    <a:pt x="2786" y="410"/>
                    <a:pt x="2571" y="417"/>
                    <a:pt x="2355" y="417"/>
                  </a:cubicBezTo>
                  <a:cubicBezTo>
                    <a:pt x="2164" y="417"/>
                    <a:pt x="1973" y="412"/>
                    <a:pt x="1782" y="391"/>
                  </a:cubicBezTo>
                  <a:cubicBezTo>
                    <a:pt x="1240" y="331"/>
                    <a:pt x="737" y="165"/>
                    <a:pt x="219" y="6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5704450" y="1741175"/>
              <a:ext cx="93775" cy="18100"/>
            </a:xfrm>
            <a:custGeom>
              <a:avLst/>
              <a:gdLst/>
              <a:ahLst/>
              <a:cxnLst/>
              <a:rect l="l" t="t" r="r" b="b"/>
              <a:pathLst>
                <a:path w="3751" h="724" extrusionOk="0">
                  <a:moveTo>
                    <a:pt x="180" y="0"/>
                  </a:moveTo>
                  <a:cubicBezTo>
                    <a:pt x="40" y="0"/>
                    <a:pt x="1" y="212"/>
                    <a:pt x="148" y="268"/>
                  </a:cubicBezTo>
                  <a:cubicBezTo>
                    <a:pt x="874" y="539"/>
                    <a:pt x="1715" y="723"/>
                    <a:pt x="2530" y="723"/>
                  </a:cubicBezTo>
                  <a:cubicBezTo>
                    <a:pt x="2889" y="723"/>
                    <a:pt x="3244" y="687"/>
                    <a:pt x="3581" y="607"/>
                  </a:cubicBezTo>
                  <a:cubicBezTo>
                    <a:pt x="3750" y="567"/>
                    <a:pt x="3711" y="308"/>
                    <a:pt x="3540" y="308"/>
                  </a:cubicBezTo>
                  <a:cubicBezTo>
                    <a:pt x="3457" y="308"/>
                    <a:pt x="3374" y="308"/>
                    <a:pt x="3292" y="308"/>
                  </a:cubicBezTo>
                  <a:cubicBezTo>
                    <a:pt x="2236" y="308"/>
                    <a:pt x="1269" y="286"/>
                    <a:pt x="221" y="6"/>
                  </a:cubicBezTo>
                  <a:cubicBezTo>
                    <a:pt x="207" y="2"/>
                    <a:pt x="193" y="0"/>
                    <a:pt x="18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5736525" y="1710550"/>
              <a:ext cx="97975" cy="16400"/>
            </a:xfrm>
            <a:custGeom>
              <a:avLst/>
              <a:gdLst/>
              <a:ahLst/>
              <a:cxnLst/>
              <a:rect l="l" t="t" r="r" b="b"/>
              <a:pathLst>
                <a:path w="3919" h="656" extrusionOk="0">
                  <a:moveTo>
                    <a:pt x="277" y="0"/>
                  </a:moveTo>
                  <a:cubicBezTo>
                    <a:pt x="221" y="0"/>
                    <a:pt x="166" y="4"/>
                    <a:pt x="114" y="14"/>
                  </a:cubicBezTo>
                  <a:cubicBezTo>
                    <a:pt x="52" y="25"/>
                    <a:pt x="0" y="110"/>
                    <a:pt x="25" y="170"/>
                  </a:cubicBezTo>
                  <a:cubicBezTo>
                    <a:pt x="30" y="184"/>
                    <a:pt x="36" y="197"/>
                    <a:pt x="42" y="211"/>
                  </a:cubicBezTo>
                  <a:cubicBezTo>
                    <a:pt x="62" y="259"/>
                    <a:pt x="103" y="298"/>
                    <a:pt x="154" y="298"/>
                  </a:cubicBezTo>
                  <a:cubicBezTo>
                    <a:pt x="165" y="298"/>
                    <a:pt x="175" y="296"/>
                    <a:pt x="186" y="293"/>
                  </a:cubicBezTo>
                  <a:lnTo>
                    <a:pt x="219" y="283"/>
                  </a:lnTo>
                  <a:cubicBezTo>
                    <a:pt x="257" y="272"/>
                    <a:pt x="280" y="250"/>
                    <a:pt x="291" y="224"/>
                  </a:cubicBezTo>
                  <a:lnTo>
                    <a:pt x="291" y="224"/>
                  </a:lnTo>
                  <a:cubicBezTo>
                    <a:pt x="391" y="342"/>
                    <a:pt x="523" y="411"/>
                    <a:pt x="687" y="433"/>
                  </a:cubicBezTo>
                  <a:cubicBezTo>
                    <a:pt x="848" y="481"/>
                    <a:pt x="1011" y="520"/>
                    <a:pt x="1176" y="549"/>
                  </a:cubicBezTo>
                  <a:cubicBezTo>
                    <a:pt x="1439" y="598"/>
                    <a:pt x="1704" y="630"/>
                    <a:pt x="1971" y="646"/>
                  </a:cubicBezTo>
                  <a:cubicBezTo>
                    <a:pt x="2077" y="652"/>
                    <a:pt x="2182" y="655"/>
                    <a:pt x="2287" y="655"/>
                  </a:cubicBezTo>
                  <a:cubicBezTo>
                    <a:pt x="2785" y="655"/>
                    <a:pt x="3276" y="584"/>
                    <a:pt x="3754" y="431"/>
                  </a:cubicBezTo>
                  <a:cubicBezTo>
                    <a:pt x="3919" y="379"/>
                    <a:pt x="3859" y="165"/>
                    <a:pt x="3706" y="165"/>
                  </a:cubicBezTo>
                  <a:cubicBezTo>
                    <a:pt x="3698" y="165"/>
                    <a:pt x="3690" y="165"/>
                    <a:pt x="3682" y="166"/>
                  </a:cubicBezTo>
                  <a:cubicBezTo>
                    <a:pt x="3183" y="238"/>
                    <a:pt x="2690" y="294"/>
                    <a:pt x="2193" y="294"/>
                  </a:cubicBezTo>
                  <a:cubicBezTo>
                    <a:pt x="1961" y="294"/>
                    <a:pt x="1728" y="282"/>
                    <a:pt x="1493" y="253"/>
                  </a:cubicBezTo>
                  <a:cubicBezTo>
                    <a:pt x="1116" y="208"/>
                    <a:pt x="665" y="0"/>
                    <a:pt x="277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5750650" y="1668000"/>
              <a:ext cx="90475" cy="22975"/>
            </a:xfrm>
            <a:custGeom>
              <a:avLst/>
              <a:gdLst/>
              <a:ahLst/>
              <a:cxnLst/>
              <a:rect l="l" t="t" r="r" b="b"/>
              <a:pathLst>
                <a:path w="3619" h="919" extrusionOk="0">
                  <a:moveTo>
                    <a:pt x="3450" y="0"/>
                  </a:moveTo>
                  <a:cubicBezTo>
                    <a:pt x="3443" y="0"/>
                    <a:pt x="3435" y="1"/>
                    <a:pt x="3427" y="3"/>
                  </a:cubicBezTo>
                  <a:cubicBezTo>
                    <a:pt x="2331" y="246"/>
                    <a:pt x="1292" y="544"/>
                    <a:pt x="171" y="659"/>
                  </a:cubicBezTo>
                  <a:cubicBezTo>
                    <a:pt x="10" y="676"/>
                    <a:pt x="1" y="919"/>
                    <a:pt x="164" y="919"/>
                  </a:cubicBezTo>
                  <a:cubicBezTo>
                    <a:pt x="166" y="919"/>
                    <a:pt x="168" y="919"/>
                    <a:pt x="171" y="919"/>
                  </a:cubicBezTo>
                  <a:cubicBezTo>
                    <a:pt x="1298" y="878"/>
                    <a:pt x="2493" y="706"/>
                    <a:pt x="3510" y="202"/>
                  </a:cubicBezTo>
                  <a:cubicBezTo>
                    <a:pt x="3618" y="149"/>
                    <a:pt x="3553" y="0"/>
                    <a:pt x="345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5769025" y="1651100"/>
              <a:ext cx="94300" cy="16550"/>
            </a:xfrm>
            <a:custGeom>
              <a:avLst/>
              <a:gdLst/>
              <a:ahLst/>
              <a:cxnLst/>
              <a:rect l="l" t="t" r="r" b="b"/>
              <a:pathLst>
                <a:path w="3772" h="662" extrusionOk="0">
                  <a:moveTo>
                    <a:pt x="2308" y="0"/>
                  </a:moveTo>
                  <a:cubicBezTo>
                    <a:pt x="1559" y="0"/>
                    <a:pt x="764" y="228"/>
                    <a:pt x="135" y="430"/>
                  </a:cubicBezTo>
                  <a:cubicBezTo>
                    <a:pt x="0" y="473"/>
                    <a:pt x="43" y="661"/>
                    <a:pt x="169" y="661"/>
                  </a:cubicBezTo>
                  <a:cubicBezTo>
                    <a:pt x="178" y="661"/>
                    <a:pt x="188" y="660"/>
                    <a:pt x="198" y="658"/>
                  </a:cubicBezTo>
                  <a:lnTo>
                    <a:pt x="199" y="658"/>
                  </a:lnTo>
                  <a:cubicBezTo>
                    <a:pt x="774" y="535"/>
                    <a:pt x="1344" y="384"/>
                    <a:pt x="1935" y="345"/>
                  </a:cubicBezTo>
                  <a:cubicBezTo>
                    <a:pt x="2008" y="340"/>
                    <a:pt x="2081" y="337"/>
                    <a:pt x="2152" y="337"/>
                  </a:cubicBezTo>
                  <a:cubicBezTo>
                    <a:pt x="2655" y="337"/>
                    <a:pt x="3113" y="453"/>
                    <a:pt x="3611" y="566"/>
                  </a:cubicBezTo>
                  <a:cubicBezTo>
                    <a:pt x="3620" y="568"/>
                    <a:pt x="3629" y="569"/>
                    <a:pt x="3637" y="569"/>
                  </a:cubicBezTo>
                  <a:cubicBezTo>
                    <a:pt x="3733" y="569"/>
                    <a:pt x="3772" y="444"/>
                    <a:pt x="3688" y="385"/>
                  </a:cubicBezTo>
                  <a:cubicBezTo>
                    <a:pt x="3292" y="103"/>
                    <a:pt x="2810" y="0"/>
                    <a:pt x="230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5773175" y="1622850"/>
              <a:ext cx="84400" cy="19600"/>
            </a:xfrm>
            <a:custGeom>
              <a:avLst/>
              <a:gdLst/>
              <a:ahLst/>
              <a:cxnLst/>
              <a:rect l="l" t="t" r="r" b="b"/>
              <a:pathLst>
                <a:path w="3376" h="784" extrusionOk="0">
                  <a:moveTo>
                    <a:pt x="2121" y="0"/>
                  </a:moveTo>
                  <a:cubicBezTo>
                    <a:pt x="1417" y="0"/>
                    <a:pt x="696" y="231"/>
                    <a:pt x="110" y="571"/>
                  </a:cubicBezTo>
                  <a:cubicBezTo>
                    <a:pt x="1" y="635"/>
                    <a:pt x="67" y="783"/>
                    <a:pt x="170" y="783"/>
                  </a:cubicBezTo>
                  <a:cubicBezTo>
                    <a:pt x="188" y="783"/>
                    <a:pt x="207" y="779"/>
                    <a:pt x="226" y="769"/>
                  </a:cubicBezTo>
                  <a:cubicBezTo>
                    <a:pt x="815" y="468"/>
                    <a:pt x="1368" y="366"/>
                    <a:pt x="1943" y="366"/>
                  </a:cubicBezTo>
                  <a:cubicBezTo>
                    <a:pt x="2322" y="366"/>
                    <a:pt x="2710" y="410"/>
                    <a:pt x="3124" y="470"/>
                  </a:cubicBezTo>
                  <a:cubicBezTo>
                    <a:pt x="3131" y="471"/>
                    <a:pt x="3137" y="471"/>
                    <a:pt x="3143" y="471"/>
                  </a:cubicBezTo>
                  <a:cubicBezTo>
                    <a:pt x="3270" y="471"/>
                    <a:pt x="3376" y="288"/>
                    <a:pt x="3229" y="222"/>
                  </a:cubicBezTo>
                  <a:cubicBezTo>
                    <a:pt x="2881" y="68"/>
                    <a:pt x="2503" y="0"/>
                    <a:pt x="2121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5759300" y="1590550"/>
              <a:ext cx="91500" cy="30475"/>
            </a:xfrm>
            <a:custGeom>
              <a:avLst/>
              <a:gdLst/>
              <a:ahLst/>
              <a:cxnLst/>
              <a:rect l="l" t="t" r="r" b="b"/>
              <a:pathLst>
                <a:path w="3660" h="1219" extrusionOk="0">
                  <a:moveTo>
                    <a:pt x="3489" y="0"/>
                  </a:moveTo>
                  <a:cubicBezTo>
                    <a:pt x="3477" y="0"/>
                    <a:pt x="3464" y="2"/>
                    <a:pt x="3451" y="6"/>
                  </a:cubicBezTo>
                  <a:cubicBezTo>
                    <a:pt x="2347" y="363"/>
                    <a:pt x="1301" y="765"/>
                    <a:pt x="152" y="978"/>
                  </a:cubicBezTo>
                  <a:cubicBezTo>
                    <a:pt x="1" y="1005"/>
                    <a:pt x="56" y="1218"/>
                    <a:pt x="196" y="1218"/>
                  </a:cubicBezTo>
                  <a:cubicBezTo>
                    <a:pt x="203" y="1218"/>
                    <a:pt x="211" y="1218"/>
                    <a:pt x="218" y="1217"/>
                  </a:cubicBezTo>
                  <a:lnTo>
                    <a:pt x="218" y="1216"/>
                  </a:lnTo>
                  <a:cubicBezTo>
                    <a:pt x="1340" y="1045"/>
                    <a:pt x="2541" y="782"/>
                    <a:pt x="3547" y="237"/>
                  </a:cubicBezTo>
                  <a:cubicBezTo>
                    <a:pt x="3660" y="175"/>
                    <a:pt x="3602" y="0"/>
                    <a:pt x="348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5771250" y="1564100"/>
              <a:ext cx="81775" cy="38100"/>
            </a:xfrm>
            <a:custGeom>
              <a:avLst/>
              <a:gdLst/>
              <a:ahLst/>
              <a:cxnLst/>
              <a:rect l="l" t="t" r="r" b="b"/>
              <a:pathLst>
                <a:path w="3271" h="1524" extrusionOk="0">
                  <a:moveTo>
                    <a:pt x="3129" y="0"/>
                  </a:moveTo>
                  <a:cubicBezTo>
                    <a:pt x="3115" y="0"/>
                    <a:pt x="3100" y="4"/>
                    <a:pt x="3087" y="11"/>
                  </a:cubicBezTo>
                  <a:cubicBezTo>
                    <a:pt x="2107" y="528"/>
                    <a:pt x="1179" y="1030"/>
                    <a:pt x="107" y="1343"/>
                  </a:cubicBezTo>
                  <a:cubicBezTo>
                    <a:pt x="1" y="1375"/>
                    <a:pt x="35" y="1523"/>
                    <a:pt x="134" y="1523"/>
                  </a:cubicBezTo>
                  <a:cubicBezTo>
                    <a:pt x="141" y="1523"/>
                    <a:pt x="148" y="1522"/>
                    <a:pt x="156" y="1521"/>
                  </a:cubicBezTo>
                  <a:cubicBezTo>
                    <a:pt x="1239" y="1298"/>
                    <a:pt x="2350" y="884"/>
                    <a:pt x="3200" y="158"/>
                  </a:cubicBezTo>
                  <a:cubicBezTo>
                    <a:pt x="3271" y="98"/>
                    <a:pt x="3205" y="0"/>
                    <a:pt x="312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4591750" y="256300"/>
              <a:ext cx="532200" cy="846425"/>
            </a:xfrm>
            <a:custGeom>
              <a:avLst/>
              <a:gdLst/>
              <a:ahLst/>
              <a:cxnLst/>
              <a:rect l="l" t="t" r="r" b="b"/>
              <a:pathLst>
                <a:path w="21288" h="33857" extrusionOk="0">
                  <a:moveTo>
                    <a:pt x="19100" y="1"/>
                  </a:moveTo>
                  <a:cubicBezTo>
                    <a:pt x="18037" y="1"/>
                    <a:pt x="16967" y="175"/>
                    <a:pt x="15941" y="459"/>
                  </a:cubicBezTo>
                  <a:cubicBezTo>
                    <a:pt x="10417" y="1989"/>
                    <a:pt x="6159" y="6516"/>
                    <a:pt x="3373" y="11526"/>
                  </a:cubicBezTo>
                  <a:cubicBezTo>
                    <a:pt x="1822" y="14314"/>
                    <a:pt x="623" y="17350"/>
                    <a:pt x="312" y="20526"/>
                  </a:cubicBezTo>
                  <a:cubicBezTo>
                    <a:pt x="1" y="23702"/>
                    <a:pt x="637" y="27038"/>
                    <a:pt x="2475" y="29646"/>
                  </a:cubicBezTo>
                  <a:cubicBezTo>
                    <a:pt x="4227" y="32131"/>
                    <a:pt x="7149" y="33856"/>
                    <a:pt x="10177" y="33856"/>
                  </a:cubicBezTo>
                  <a:cubicBezTo>
                    <a:pt x="10327" y="33856"/>
                    <a:pt x="10477" y="33852"/>
                    <a:pt x="10627" y="33843"/>
                  </a:cubicBezTo>
                  <a:cubicBezTo>
                    <a:pt x="4118" y="31464"/>
                    <a:pt x="3549" y="23380"/>
                    <a:pt x="4790" y="18854"/>
                  </a:cubicBezTo>
                  <a:cubicBezTo>
                    <a:pt x="6031" y="14328"/>
                    <a:pt x="9056" y="10465"/>
                    <a:pt x="12582" y="7370"/>
                  </a:cubicBezTo>
                  <a:lnTo>
                    <a:pt x="21287" y="276"/>
                  </a:lnTo>
                  <a:cubicBezTo>
                    <a:pt x="20572" y="85"/>
                    <a:pt x="19838" y="1"/>
                    <a:pt x="19100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4719650" y="330050"/>
              <a:ext cx="838750" cy="499275"/>
            </a:xfrm>
            <a:custGeom>
              <a:avLst/>
              <a:gdLst/>
              <a:ahLst/>
              <a:cxnLst/>
              <a:rect l="l" t="t" r="r" b="b"/>
              <a:pathLst>
                <a:path w="33550" h="19971" extrusionOk="0">
                  <a:moveTo>
                    <a:pt x="16018" y="1"/>
                  </a:moveTo>
                  <a:cubicBezTo>
                    <a:pt x="15345" y="1"/>
                    <a:pt x="14676" y="31"/>
                    <a:pt x="14017" y="91"/>
                  </a:cubicBezTo>
                  <a:cubicBezTo>
                    <a:pt x="6625" y="765"/>
                    <a:pt x="1077" y="5053"/>
                    <a:pt x="242" y="12317"/>
                  </a:cubicBezTo>
                  <a:cubicBezTo>
                    <a:pt x="213" y="12570"/>
                    <a:pt x="1" y="16681"/>
                    <a:pt x="1" y="16681"/>
                  </a:cubicBezTo>
                  <a:cubicBezTo>
                    <a:pt x="1200" y="9223"/>
                    <a:pt x="5037" y="2964"/>
                    <a:pt x="12470" y="2238"/>
                  </a:cubicBezTo>
                  <a:cubicBezTo>
                    <a:pt x="13168" y="2170"/>
                    <a:pt x="13892" y="2135"/>
                    <a:pt x="14633" y="2135"/>
                  </a:cubicBezTo>
                  <a:cubicBezTo>
                    <a:pt x="20732" y="2135"/>
                    <a:pt x="27913" y="4491"/>
                    <a:pt x="30250" y="9988"/>
                  </a:cubicBezTo>
                  <a:cubicBezTo>
                    <a:pt x="31335" y="12540"/>
                    <a:pt x="32032" y="17140"/>
                    <a:pt x="31537" y="19283"/>
                  </a:cubicBezTo>
                  <a:cubicBezTo>
                    <a:pt x="31428" y="19754"/>
                    <a:pt x="31745" y="19970"/>
                    <a:pt x="32111" y="19970"/>
                  </a:cubicBezTo>
                  <a:cubicBezTo>
                    <a:pt x="32444" y="19970"/>
                    <a:pt x="32817" y="19791"/>
                    <a:pt x="32945" y="19462"/>
                  </a:cubicBezTo>
                  <a:cubicBezTo>
                    <a:pt x="33550" y="17908"/>
                    <a:pt x="33087" y="11637"/>
                    <a:pt x="31910" y="8866"/>
                  </a:cubicBezTo>
                  <a:cubicBezTo>
                    <a:pt x="29336" y="2805"/>
                    <a:pt x="22485" y="1"/>
                    <a:pt x="1601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4688775" y="589900"/>
              <a:ext cx="39750" cy="240300"/>
            </a:xfrm>
            <a:custGeom>
              <a:avLst/>
              <a:gdLst/>
              <a:ahLst/>
              <a:cxnLst/>
              <a:rect l="l" t="t" r="r" b="b"/>
              <a:pathLst>
                <a:path w="1590" h="9612" extrusionOk="0">
                  <a:moveTo>
                    <a:pt x="1472" y="1"/>
                  </a:moveTo>
                  <a:cubicBezTo>
                    <a:pt x="1434" y="1"/>
                    <a:pt x="1396" y="22"/>
                    <a:pt x="1382" y="69"/>
                  </a:cubicBezTo>
                  <a:cubicBezTo>
                    <a:pt x="485" y="3139"/>
                    <a:pt x="0" y="6309"/>
                    <a:pt x="284" y="9510"/>
                  </a:cubicBezTo>
                  <a:cubicBezTo>
                    <a:pt x="290" y="9577"/>
                    <a:pt x="343" y="9611"/>
                    <a:pt x="395" y="9611"/>
                  </a:cubicBezTo>
                  <a:cubicBezTo>
                    <a:pt x="445" y="9611"/>
                    <a:pt x="494" y="9578"/>
                    <a:pt x="494" y="9510"/>
                  </a:cubicBezTo>
                  <a:cubicBezTo>
                    <a:pt x="499" y="6285"/>
                    <a:pt x="731" y="3253"/>
                    <a:pt x="1570" y="121"/>
                  </a:cubicBezTo>
                  <a:cubicBezTo>
                    <a:pt x="1589" y="48"/>
                    <a:pt x="1530" y="1"/>
                    <a:pt x="1472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5393200" y="731950"/>
              <a:ext cx="320650" cy="323225"/>
            </a:xfrm>
            <a:custGeom>
              <a:avLst/>
              <a:gdLst/>
              <a:ahLst/>
              <a:cxnLst/>
              <a:rect l="l" t="t" r="r" b="b"/>
              <a:pathLst>
                <a:path w="12826" h="12929" extrusionOk="0">
                  <a:moveTo>
                    <a:pt x="4953" y="1"/>
                  </a:moveTo>
                  <a:cubicBezTo>
                    <a:pt x="4910" y="1"/>
                    <a:pt x="4869" y="2"/>
                    <a:pt x="4831" y="5"/>
                  </a:cubicBezTo>
                  <a:cubicBezTo>
                    <a:pt x="3596" y="101"/>
                    <a:pt x="2900" y="511"/>
                    <a:pt x="2045" y="1484"/>
                  </a:cubicBezTo>
                  <a:cubicBezTo>
                    <a:pt x="1189" y="2457"/>
                    <a:pt x="805" y="3971"/>
                    <a:pt x="1294" y="5209"/>
                  </a:cubicBezTo>
                  <a:cubicBezTo>
                    <a:pt x="1222" y="5183"/>
                    <a:pt x="1147" y="5171"/>
                    <a:pt x="1073" y="5171"/>
                  </a:cubicBezTo>
                  <a:cubicBezTo>
                    <a:pt x="796" y="5171"/>
                    <a:pt x="518" y="5337"/>
                    <a:pt x="342" y="5578"/>
                  </a:cubicBezTo>
                  <a:cubicBezTo>
                    <a:pt x="119" y="5885"/>
                    <a:pt x="37" y="6286"/>
                    <a:pt x="19" y="6675"/>
                  </a:cubicBezTo>
                  <a:cubicBezTo>
                    <a:pt x="0" y="7085"/>
                    <a:pt x="51" y="7512"/>
                    <a:pt x="247" y="7864"/>
                  </a:cubicBezTo>
                  <a:cubicBezTo>
                    <a:pt x="432" y="8198"/>
                    <a:pt x="769" y="8451"/>
                    <a:pt x="1126" y="8451"/>
                  </a:cubicBezTo>
                  <a:cubicBezTo>
                    <a:pt x="1144" y="8451"/>
                    <a:pt x="1161" y="8450"/>
                    <a:pt x="1179" y="8449"/>
                  </a:cubicBezTo>
                  <a:lnTo>
                    <a:pt x="1179" y="8449"/>
                  </a:lnTo>
                  <a:cubicBezTo>
                    <a:pt x="907" y="8926"/>
                    <a:pt x="918" y="9550"/>
                    <a:pt x="1108" y="10073"/>
                  </a:cubicBezTo>
                  <a:cubicBezTo>
                    <a:pt x="1299" y="10596"/>
                    <a:pt x="1649" y="11032"/>
                    <a:pt x="2027" y="11416"/>
                  </a:cubicBezTo>
                  <a:cubicBezTo>
                    <a:pt x="2708" y="12104"/>
                    <a:pt x="3522" y="12668"/>
                    <a:pt x="4434" y="12862"/>
                  </a:cubicBezTo>
                  <a:cubicBezTo>
                    <a:pt x="4643" y="12906"/>
                    <a:pt x="4858" y="12929"/>
                    <a:pt x="5072" y="12929"/>
                  </a:cubicBezTo>
                  <a:cubicBezTo>
                    <a:pt x="5793" y="12929"/>
                    <a:pt x="6514" y="12674"/>
                    <a:pt x="7030" y="12135"/>
                  </a:cubicBezTo>
                  <a:cubicBezTo>
                    <a:pt x="7301" y="12271"/>
                    <a:pt x="7597" y="12336"/>
                    <a:pt x="7894" y="12336"/>
                  </a:cubicBezTo>
                  <a:cubicBezTo>
                    <a:pt x="8637" y="12336"/>
                    <a:pt x="9388" y="11933"/>
                    <a:pt x="9786" y="11245"/>
                  </a:cubicBezTo>
                  <a:cubicBezTo>
                    <a:pt x="9920" y="11314"/>
                    <a:pt x="10064" y="11345"/>
                    <a:pt x="10209" y="11345"/>
                  </a:cubicBezTo>
                  <a:cubicBezTo>
                    <a:pt x="10513" y="11345"/>
                    <a:pt x="10825" y="11208"/>
                    <a:pt x="11063" y="10994"/>
                  </a:cubicBezTo>
                  <a:cubicBezTo>
                    <a:pt x="11414" y="10678"/>
                    <a:pt x="11630" y="10219"/>
                    <a:pt x="11798" y="9758"/>
                  </a:cubicBezTo>
                  <a:cubicBezTo>
                    <a:pt x="11864" y="9576"/>
                    <a:pt x="11924" y="9391"/>
                    <a:pt x="12020" y="9227"/>
                  </a:cubicBezTo>
                  <a:cubicBezTo>
                    <a:pt x="12118" y="9057"/>
                    <a:pt x="12251" y="8915"/>
                    <a:pt x="12361" y="8754"/>
                  </a:cubicBezTo>
                  <a:cubicBezTo>
                    <a:pt x="12826" y="8073"/>
                    <a:pt x="12825" y="7137"/>
                    <a:pt x="12658" y="6307"/>
                  </a:cubicBezTo>
                  <a:cubicBezTo>
                    <a:pt x="12549" y="5761"/>
                    <a:pt x="12370" y="5217"/>
                    <a:pt x="12039" y="4789"/>
                  </a:cubicBezTo>
                  <a:cubicBezTo>
                    <a:pt x="11731" y="4391"/>
                    <a:pt x="11274" y="4105"/>
                    <a:pt x="10799" y="4105"/>
                  </a:cubicBezTo>
                  <a:cubicBezTo>
                    <a:pt x="10763" y="4105"/>
                    <a:pt x="10728" y="4106"/>
                    <a:pt x="10693" y="4110"/>
                  </a:cubicBezTo>
                  <a:cubicBezTo>
                    <a:pt x="10953" y="2867"/>
                    <a:pt x="10276" y="1472"/>
                    <a:pt x="9186" y="1002"/>
                  </a:cubicBezTo>
                  <a:cubicBezTo>
                    <a:pt x="8842" y="854"/>
                    <a:pt x="8478" y="794"/>
                    <a:pt x="8108" y="794"/>
                  </a:cubicBezTo>
                  <a:cubicBezTo>
                    <a:pt x="7630" y="794"/>
                    <a:pt x="7144" y="895"/>
                    <a:pt x="6682" y="1039"/>
                  </a:cubicBezTo>
                  <a:lnTo>
                    <a:pt x="6682" y="1039"/>
                  </a:lnTo>
                  <a:cubicBezTo>
                    <a:pt x="6710" y="308"/>
                    <a:pt x="5577" y="1"/>
                    <a:pt x="4953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5473550" y="897675"/>
              <a:ext cx="54375" cy="29900"/>
            </a:xfrm>
            <a:custGeom>
              <a:avLst/>
              <a:gdLst/>
              <a:ahLst/>
              <a:cxnLst/>
              <a:rect l="l" t="t" r="r" b="b"/>
              <a:pathLst>
                <a:path w="2175" h="1196" extrusionOk="0">
                  <a:moveTo>
                    <a:pt x="90" y="1"/>
                  </a:moveTo>
                  <a:cubicBezTo>
                    <a:pt x="46" y="1"/>
                    <a:pt x="4" y="29"/>
                    <a:pt x="4" y="87"/>
                  </a:cubicBezTo>
                  <a:cubicBezTo>
                    <a:pt x="0" y="805"/>
                    <a:pt x="636" y="1196"/>
                    <a:pt x="1278" y="1196"/>
                  </a:cubicBezTo>
                  <a:cubicBezTo>
                    <a:pt x="1560" y="1196"/>
                    <a:pt x="1843" y="1121"/>
                    <a:pt x="2073" y="964"/>
                  </a:cubicBezTo>
                  <a:cubicBezTo>
                    <a:pt x="2175" y="894"/>
                    <a:pt x="2119" y="756"/>
                    <a:pt x="2008" y="756"/>
                  </a:cubicBezTo>
                  <a:cubicBezTo>
                    <a:pt x="2001" y="756"/>
                    <a:pt x="1993" y="757"/>
                    <a:pt x="1985" y="758"/>
                  </a:cubicBezTo>
                  <a:cubicBezTo>
                    <a:pt x="1704" y="805"/>
                    <a:pt x="1440" y="897"/>
                    <a:pt x="1160" y="897"/>
                  </a:cubicBezTo>
                  <a:cubicBezTo>
                    <a:pt x="1090" y="897"/>
                    <a:pt x="1019" y="892"/>
                    <a:pt x="946" y="878"/>
                  </a:cubicBezTo>
                  <a:cubicBezTo>
                    <a:pt x="543" y="802"/>
                    <a:pt x="212" y="515"/>
                    <a:pt x="184" y="87"/>
                  </a:cubicBezTo>
                  <a:cubicBezTo>
                    <a:pt x="180" y="30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5549725" y="894525"/>
              <a:ext cx="50975" cy="19800"/>
            </a:xfrm>
            <a:custGeom>
              <a:avLst/>
              <a:gdLst/>
              <a:ahLst/>
              <a:cxnLst/>
              <a:rect l="l" t="t" r="r" b="b"/>
              <a:pathLst>
                <a:path w="2039" h="792" extrusionOk="0">
                  <a:moveTo>
                    <a:pt x="1910" y="1"/>
                  </a:moveTo>
                  <a:cubicBezTo>
                    <a:pt x="1885" y="1"/>
                    <a:pt x="1860" y="12"/>
                    <a:pt x="1838" y="39"/>
                  </a:cubicBezTo>
                  <a:cubicBezTo>
                    <a:pt x="1586" y="360"/>
                    <a:pt x="1312" y="498"/>
                    <a:pt x="1019" y="498"/>
                  </a:cubicBezTo>
                  <a:cubicBezTo>
                    <a:pt x="746" y="498"/>
                    <a:pt x="456" y="378"/>
                    <a:pt x="153" y="177"/>
                  </a:cubicBezTo>
                  <a:cubicBezTo>
                    <a:pt x="139" y="167"/>
                    <a:pt x="125" y="163"/>
                    <a:pt x="112" y="163"/>
                  </a:cubicBezTo>
                  <a:cubicBezTo>
                    <a:pt x="49" y="163"/>
                    <a:pt x="0" y="252"/>
                    <a:pt x="54" y="305"/>
                  </a:cubicBezTo>
                  <a:cubicBezTo>
                    <a:pt x="327" y="584"/>
                    <a:pt x="696" y="792"/>
                    <a:pt x="1090" y="792"/>
                  </a:cubicBezTo>
                  <a:cubicBezTo>
                    <a:pt x="1148" y="792"/>
                    <a:pt x="1207" y="787"/>
                    <a:pt x="1266" y="778"/>
                  </a:cubicBezTo>
                  <a:cubicBezTo>
                    <a:pt x="1601" y="724"/>
                    <a:pt x="1965" y="505"/>
                    <a:pt x="2026" y="149"/>
                  </a:cubicBezTo>
                  <a:cubicBezTo>
                    <a:pt x="2039" y="79"/>
                    <a:pt x="1975" y="1"/>
                    <a:pt x="191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5546250" y="790900"/>
              <a:ext cx="26800" cy="38950"/>
            </a:xfrm>
            <a:custGeom>
              <a:avLst/>
              <a:gdLst/>
              <a:ahLst/>
              <a:cxnLst/>
              <a:rect l="l" t="t" r="r" b="b"/>
              <a:pathLst>
                <a:path w="1072" h="1558" extrusionOk="0">
                  <a:moveTo>
                    <a:pt x="387" y="1"/>
                  </a:moveTo>
                  <a:cubicBezTo>
                    <a:pt x="269" y="1"/>
                    <a:pt x="252" y="151"/>
                    <a:pt x="334" y="210"/>
                  </a:cubicBezTo>
                  <a:cubicBezTo>
                    <a:pt x="558" y="373"/>
                    <a:pt x="772" y="524"/>
                    <a:pt x="755" y="837"/>
                  </a:cubicBezTo>
                  <a:cubicBezTo>
                    <a:pt x="738" y="1154"/>
                    <a:pt x="434" y="1362"/>
                    <a:pt x="138" y="1362"/>
                  </a:cubicBezTo>
                  <a:cubicBezTo>
                    <a:pt x="134" y="1362"/>
                    <a:pt x="129" y="1362"/>
                    <a:pt x="124" y="1362"/>
                  </a:cubicBezTo>
                  <a:cubicBezTo>
                    <a:pt x="124" y="1362"/>
                    <a:pt x="123" y="1362"/>
                    <a:pt x="122" y="1362"/>
                  </a:cubicBezTo>
                  <a:cubicBezTo>
                    <a:pt x="0" y="1362"/>
                    <a:pt x="5" y="1542"/>
                    <a:pt x="124" y="1554"/>
                  </a:cubicBezTo>
                  <a:cubicBezTo>
                    <a:pt x="150" y="1556"/>
                    <a:pt x="175" y="1557"/>
                    <a:pt x="200" y="1557"/>
                  </a:cubicBezTo>
                  <a:cubicBezTo>
                    <a:pt x="592" y="1557"/>
                    <a:pt x="962" y="1275"/>
                    <a:pt x="1019" y="872"/>
                  </a:cubicBezTo>
                  <a:cubicBezTo>
                    <a:pt x="1072" y="499"/>
                    <a:pt x="797" y="16"/>
                    <a:pt x="392" y="1"/>
                  </a:cubicBezTo>
                  <a:cubicBezTo>
                    <a:pt x="390" y="1"/>
                    <a:pt x="388" y="1"/>
                    <a:pt x="387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5487350" y="979950"/>
              <a:ext cx="44175" cy="18200"/>
            </a:xfrm>
            <a:custGeom>
              <a:avLst/>
              <a:gdLst/>
              <a:ahLst/>
              <a:cxnLst/>
              <a:rect l="l" t="t" r="r" b="b"/>
              <a:pathLst>
                <a:path w="1767" h="728" extrusionOk="0">
                  <a:moveTo>
                    <a:pt x="134" y="1"/>
                  </a:moveTo>
                  <a:cubicBezTo>
                    <a:pt x="70" y="1"/>
                    <a:pt x="1" y="58"/>
                    <a:pt x="26" y="131"/>
                  </a:cubicBezTo>
                  <a:cubicBezTo>
                    <a:pt x="176" y="556"/>
                    <a:pt x="536" y="728"/>
                    <a:pt x="923" y="728"/>
                  </a:cubicBezTo>
                  <a:cubicBezTo>
                    <a:pt x="1180" y="728"/>
                    <a:pt x="1449" y="651"/>
                    <a:pt x="1674" y="523"/>
                  </a:cubicBezTo>
                  <a:cubicBezTo>
                    <a:pt x="1767" y="470"/>
                    <a:pt x="1708" y="350"/>
                    <a:pt x="1618" y="350"/>
                  </a:cubicBezTo>
                  <a:cubicBezTo>
                    <a:pt x="1613" y="350"/>
                    <a:pt x="1608" y="351"/>
                    <a:pt x="1602" y="351"/>
                  </a:cubicBezTo>
                  <a:cubicBezTo>
                    <a:pt x="1389" y="385"/>
                    <a:pt x="1139" y="440"/>
                    <a:pt x="904" y="440"/>
                  </a:cubicBezTo>
                  <a:cubicBezTo>
                    <a:pt x="617" y="440"/>
                    <a:pt x="355" y="358"/>
                    <a:pt x="215" y="52"/>
                  </a:cubicBezTo>
                  <a:cubicBezTo>
                    <a:pt x="198" y="16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5545550" y="930300"/>
              <a:ext cx="14400" cy="21450"/>
            </a:xfrm>
            <a:custGeom>
              <a:avLst/>
              <a:gdLst/>
              <a:ahLst/>
              <a:cxnLst/>
              <a:rect l="l" t="t" r="r" b="b"/>
              <a:pathLst>
                <a:path w="576" h="858" extrusionOk="0">
                  <a:moveTo>
                    <a:pt x="480" y="0"/>
                  </a:moveTo>
                  <a:cubicBezTo>
                    <a:pt x="457" y="0"/>
                    <a:pt x="432" y="8"/>
                    <a:pt x="414" y="24"/>
                  </a:cubicBezTo>
                  <a:cubicBezTo>
                    <a:pt x="220" y="195"/>
                    <a:pt x="122" y="465"/>
                    <a:pt x="33" y="703"/>
                  </a:cubicBezTo>
                  <a:cubicBezTo>
                    <a:pt x="0" y="794"/>
                    <a:pt x="78" y="857"/>
                    <a:pt x="157" y="857"/>
                  </a:cubicBezTo>
                  <a:cubicBezTo>
                    <a:pt x="198" y="857"/>
                    <a:pt x="239" y="840"/>
                    <a:pt x="264" y="800"/>
                  </a:cubicBezTo>
                  <a:cubicBezTo>
                    <a:pt x="402" y="585"/>
                    <a:pt x="550" y="347"/>
                    <a:pt x="571" y="88"/>
                  </a:cubicBezTo>
                  <a:cubicBezTo>
                    <a:pt x="575" y="31"/>
                    <a:pt x="528" y="0"/>
                    <a:pt x="480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5423250" y="756375"/>
              <a:ext cx="290600" cy="298775"/>
            </a:xfrm>
            <a:custGeom>
              <a:avLst/>
              <a:gdLst/>
              <a:ahLst/>
              <a:cxnLst/>
              <a:rect l="l" t="t" r="r" b="b"/>
              <a:pathLst>
                <a:path w="11624" h="11951" extrusionOk="0">
                  <a:moveTo>
                    <a:pt x="7912" y="0"/>
                  </a:moveTo>
                  <a:cubicBezTo>
                    <a:pt x="7799" y="102"/>
                    <a:pt x="7717" y="229"/>
                    <a:pt x="7747" y="371"/>
                  </a:cubicBezTo>
                  <a:cubicBezTo>
                    <a:pt x="7788" y="560"/>
                    <a:pt x="7991" y="654"/>
                    <a:pt x="8163" y="738"/>
                  </a:cubicBezTo>
                  <a:cubicBezTo>
                    <a:pt x="8402" y="855"/>
                    <a:pt x="8636" y="1017"/>
                    <a:pt x="8741" y="1260"/>
                  </a:cubicBezTo>
                  <a:cubicBezTo>
                    <a:pt x="8846" y="1504"/>
                    <a:pt x="8766" y="1840"/>
                    <a:pt x="8520" y="1939"/>
                  </a:cubicBezTo>
                  <a:cubicBezTo>
                    <a:pt x="8764" y="2014"/>
                    <a:pt x="8829" y="2358"/>
                    <a:pt x="8706" y="2583"/>
                  </a:cubicBezTo>
                  <a:cubicBezTo>
                    <a:pt x="8582" y="2807"/>
                    <a:pt x="8342" y="2937"/>
                    <a:pt x="8115" y="3055"/>
                  </a:cubicBezTo>
                  <a:cubicBezTo>
                    <a:pt x="8446" y="3066"/>
                    <a:pt x="8698" y="3465"/>
                    <a:pt x="8565" y="3768"/>
                  </a:cubicBezTo>
                  <a:cubicBezTo>
                    <a:pt x="8472" y="3981"/>
                    <a:pt x="8231" y="4189"/>
                    <a:pt x="8341" y="4393"/>
                  </a:cubicBezTo>
                  <a:cubicBezTo>
                    <a:pt x="8386" y="4476"/>
                    <a:pt x="8478" y="4519"/>
                    <a:pt x="8556" y="4572"/>
                  </a:cubicBezTo>
                  <a:cubicBezTo>
                    <a:pt x="8940" y="4831"/>
                    <a:pt x="9029" y="5435"/>
                    <a:pt x="8735" y="5793"/>
                  </a:cubicBezTo>
                  <a:cubicBezTo>
                    <a:pt x="8784" y="5785"/>
                    <a:pt x="8833" y="5781"/>
                    <a:pt x="8882" y="5781"/>
                  </a:cubicBezTo>
                  <a:cubicBezTo>
                    <a:pt x="9359" y="5781"/>
                    <a:pt x="9822" y="6165"/>
                    <a:pt x="9881" y="6643"/>
                  </a:cubicBezTo>
                  <a:cubicBezTo>
                    <a:pt x="9946" y="7171"/>
                    <a:pt x="9506" y="7708"/>
                    <a:pt x="8975" y="7746"/>
                  </a:cubicBezTo>
                  <a:cubicBezTo>
                    <a:pt x="9206" y="8161"/>
                    <a:pt x="9082" y="8737"/>
                    <a:pt x="8700" y="9020"/>
                  </a:cubicBezTo>
                  <a:cubicBezTo>
                    <a:pt x="8534" y="9142"/>
                    <a:pt x="8328" y="9202"/>
                    <a:pt x="8122" y="9202"/>
                  </a:cubicBezTo>
                  <a:cubicBezTo>
                    <a:pt x="7855" y="9202"/>
                    <a:pt x="7587" y="9102"/>
                    <a:pt x="7402" y="8909"/>
                  </a:cubicBezTo>
                  <a:cubicBezTo>
                    <a:pt x="7361" y="9356"/>
                    <a:pt x="6999" y="9730"/>
                    <a:pt x="6575" y="9876"/>
                  </a:cubicBezTo>
                  <a:cubicBezTo>
                    <a:pt x="6398" y="9937"/>
                    <a:pt x="6213" y="9963"/>
                    <a:pt x="6026" y="9963"/>
                  </a:cubicBezTo>
                  <a:cubicBezTo>
                    <a:pt x="5765" y="9963"/>
                    <a:pt x="5501" y="9912"/>
                    <a:pt x="5252" y="9831"/>
                  </a:cubicBezTo>
                  <a:cubicBezTo>
                    <a:pt x="5180" y="9807"/>
                    <a:pt x="5105" y="9781"/>
                    <a:pt x="5031" y="9781"/>
                  </a:cubicBezTo>
                  <a:cubicBezTo>
                    <a:pt x="5009" y="9781"/>
                    <a:pt x="4986" y="9783"/>
                    <a:pt x="4964" y="9789"/>
                  </a:cubicBezTo>
                  <a:cubicBezTo>
                    <a:pt x="4839" y="9820"/>
                    <a:pt x="4761" y="9940"/>
                    <a:pt x="4682" y="10043"/>
                  </a:cubicBezTo>
                  <a:cubicBezTo>
                    <a:pt x="4297" y="10547"/>
                    <a:pt x="3650" y="10791"/>
                    <a:pt x="3010" y="10791"/>
                  </a:cubicBezTo>
                  <a:cubicBezTo>
                    <a:pt x="2876" y="10791"/>
                    <a:pt x="2743" y="10780"/>
                    <a:pt x="2612" y="10759"/>
                  </a:cubicBezTo>
                  <a:cubicBezTo>
                    <a:pt x="1860" y="10637"/>
                    <a:pt x="595" y="9792"/>
                    <a:pt x="0" y="9302"/>
                  </a:cubicBezTo>
                  <a:lnTo>
                    <a:pt x="0" y="9302"/>
                  </a:lnTo>
                  <a:cubicBezTo>
                    <a:pt x="200" y="9734"/>
                    <a:pt x="499" y="10107"/>
                    <a:pt x="825" y="10438"/>
                  </a:cubicBezTo>
                  <a:cubicBezTo>
                    <a:pt x="1504" y="11126"/>
                    <a:pt x="2320" y="11691"/>
                    <a:pt x="3232" y="11884"/>
                  </a:cubicBezTo>
                  <a:cubicBezTo>
                    <a:pt x="3441" y="11928"/>
                    <a:pt x="3657" y="11951"/>
                    <a:pt x="3872" y="11951"/>
                  </a:cubicBezTo>
                  <a:cubicBezTo>
                    <a:pt x="4592" y="11951"/>
                    <a:pt x="5312" y="11697"/>
                    <a:pt x="5828" y="11158"/>
                  </a:cubicBezTo>
                  <a:cubicBezTo>
                    <a:pt x="6099" y="11294"/>
                    <a:pt x="6395" y="11359"/>
                    <a:pt x="6692" y="11359"/>
                  </a:cubicBezTo>
                  <a:cubicBezTo>
                    <a:pt x="7435" y="11359"/>
                    <a:pt x="8186" y="10956"/>
                    <a:pt x="8584" y="10268"/>
                  </a:cubicBezTo>
                  <a:cubicBezTo>
                    <a:pt x="8718" y="10337"/>
                    <a:pt x="8862" y="10368"/>
                    <a:pt x="9007" y="10368"/>
                  </a:cubicBezTo>
                  <a:cubicBezTo>
                    <a:pt x="9311" y="10368"/>
                    <a:pt x="9623" y="10232"/>
                    <a:pt x="9861" y="10018"/>
                  </a:cubicBezTo>
                  <a:cubicBezTo>
                    <a:pt x="10211" y="9701"/>
                    <a:pt x="10428" y="9242"/>
                    <a:pt x="10596" y="8781"/>
                  </a:cubicBezTo>
                  <a:cubicBezTo>
                    <a:pt x="10662" y="8600"/>
                    <a:pt x="10722" y="8414"/>
                    <a:pt x="10818" y="8250"/>
                  </a:cubicBezTo>
                  <a:cubicBezTo>
                    <a:pt x="10916" y="8081"/>
                    <a:pt x="11049" y="7938"/>
                    <a:pt x="11159" y="7777"/>
                  </a:cubicBezTo>
                  <a:cubicBezTo>
                    <a:pt x="11624" y="7096"/>
                    <a:pt x="11623" y="6160"/>
                    <a:pt x="11456" y="5330"/>
                  </a:cubicBezTo>
                  <a:cubicBezTo>
                    <a:pt x="11347" y="4784"/>
                    <a:pt x="11168" y="4240"/>
                    <a:pt x="10837" y="3812"/>
                  </a:cubicBezTo>
                  <a:cubicBezTo>
                    <a:pt x="10529" y="3414"/>
                    <a:pt x="10071" y="3128"/>
                    <a:pt x="9595" y="3128"/>
                  </a:cubicBezTo>
                  <a:cubicBezTo>
                    <a:pt x="9560" y="3128"/>
                    <a:pt x="9525" y="3130"/>
                    <a:pt x="9491" y="3133"/>
                  </a:cubicBezTo>
                  <a:cubicBezTo>
                    <a:pt x="9751" y="1890"/>
                    <a:pt x="9074" y="495"/>
                    <a:pt x="7984" y="26"/>
                  </a:cubicBezTo>
                  <a:cubicBezTo>
                    <a:pt x="7960" y="16"/>
                    <a:pt x="7935" y="10"/>
                    <a:pt x="7912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4715275" y="518000"/>
              <a:ext cx="40250" cy="265375"/>
            </a:xfrm>
            <a:custGeom>
              <a:avLst/>
              <a:gdLst/>
              <a:ahLst/>
              <a:cxnLst/>
              <a:rect l="l" t="t" r="r" b="b"/>
              <a:pathLst>
                <a:path w="1610" h="10615" extrusionOk="0">
                  <a:moveTo>
                    <a:pt x="1538" y="1"/>
                  </a:moveTo>
                  <a:cubicBezTo>
                    <a:pt x="1519" y="1"/>
                    <a:pt x="1501" y="10"/>
                    <a:pt x="1491" y="31"/>
                  </a:cubicBezTo>
                  <a:cubicBezTo>
                    <a:pt x="763" y="1423"/>
                    <a:pt x="531" y="3125"/>
                    <a:pt x="353" y="4668"/>
                  </a:cubicBezTo>
                  <a:cubicBezTo>
                    <a:pt x="130" y="6581"/>
                    <a:pt x="0" y="8615"/>
                    <a:pt x="296" y="10526"/>
                  </a:cubicBezTo>
                  <a:cubicBezTo>
                    <a:pt x="305" y="10587"/>
                    <a:pt x="354" y="10615"/>
                    <a:pt x="405" y="10615"/>
                  </a:cubicBezTo>
                  <a:cubicBezTo>
                    <a:pt x="471" y="10615"/>
                    <a:pt x="541" y="10570"/>
                    <a:pt x="539" y="10493"/>
                  </a:cubicBezTo>
                  <a:cubicBezTo>
                    <a:pt x="512" y="8670"/>
                    <a:pt x="429" y="6887"/>
                    <a:pt x="611" y="5064"/>
                  </a:cubicBezTo>
                  <a:cubicBezTo>
                    <a:pt x="785" y="3347"/>
                    <a:pt x="1180" y="1741"/>
                    <a:pt x="1599" y="76"/>
                  </a:cubicBezTo>
                  <a:cubicBezTo>
                    <a:pt x="1610" y="34"/>
                    <a:pt x="1573" y="1"/>
                    <a:pt x="1538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4706375" y="1293375"/>
              <a:ext cx="30050" cy="170450"/>
            </a:xfrm>
            <a:custGeom>
              <a:avLst/>
              <a:gdLst/>
              <a:ahLst/>
              <a:cxnLst/>
              <a:rect l="l" t="t" r="r" b="b"/>
              <a:pathLst>
                <a:path w="1202" h="6818" extrusionOk="0">
                  <a:moveTo>
                    <a:pt x="712" y="1"/>
                  </a:moveTo>
                  <a:cubicBezTo>
                    <a:pt x="679" y="1"/>
                    <a:pt x="648" y="18"/>
                    <a:pt x="641" y="56"/>
                  </a:cubicBezTo>
                  <a:lnTo>
                    <a:pt x="641" y="55"/>
                  </a:lnTo>
                  <a:lnTo>
                    <a:pt x="641" y="55"/>
                  </a:lnTo>
                  <a:cubicBezTo>
                    <a:pt x="237" y="2262"/>
                    <a:pt x="1" y="4693"/>
                    <a:pt x="1020" y="6774"/>
                  </a:cubicBezTo>
                  <a:cubicBezTo>
                    <a:pt x="1035" y="6804"/>
                    <a:pt x="1062" y="6817"/>
                    <a:pt x="1090" y="6817"/>
                  </a:cubicBezTo>
                  <a:cubicBezTo>
                    <a:pt x="1144" y="6817"/>
                    <a:pt x="1202" y="6769"/>
                    <a:pt x="1181" y="6706"/>
                  </a:cubicBezTo>
                  <a:cubicBezTo>
                    <a:pt x="421" y="4478"/>
                    <a:pt x="542" y="2383"/>
                    <a:pt x="791" y="75"/>
                  </a:cubicBezTo>
                  <a:cubicBezTo>
                    <a:pt x="796" y="28"/>
                    <a:pt x="753" y="1"/>
                    <a:pt x="712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4712525" y="1491625"/>
              <a:ext cx="82300" cy="67425"/>
            </a:xfrm>
            <a:custGeom>
              <a:avLst/>
              <a:gdLst/>
              <a:ahLst/>
              <a:cxnLst/>
              <a:rect l="l" t="t" r="r" b="b"/>
              <a:pathLst>
                <a:path w="3292" h="2697" extrusionOk="0">
                  <a:moveTo>
                    <a:pt x="1638" y="1"/>
                  </a:moveTo>
                  <a:cubicBezTo>
                    <a:pt x="1483" y="1"/>
                    <a:pt x="1330" y="18"/>
                    <a:pt x="1183" y="65"/>
                  </a:cubicBezTo>
                  <a:lnTo>
                    <a:pt x="61" y="1094"/>
                  </a:lnTo>
                  <a:cubicBezTo>
                    <a:pt x="0" y="1195"/>
                    <a:pt x="33" y="1324"/>
                    <a:pt x="75" y="1434"/>
                  </a:cubicBezTo>
                  <a:cubicBezTo>
                    <a:pt x="318" y="2061"/>
                    <a:pt x="876" y="2584"/>
                    <a:pt x="1542" y="2682"/>
                  </a:cubicBezTo>
                  <a:cubicBezTo>
                    <a:pt x="1610" y="2692"/>
                    <a:pt x="1677" y="2696"/>
                    <a:pt x="1745" y="2696"/>
                  </a:cubicBezTo>
                  <a:cubicBezTo>
                    <a:pt x="2351" y="2696"/>
                    <a:pt x="2963" y="2316"/>
                    <a:pt x="3137" y="1736"/>
                  </a:cubicBezTo>
                  <a:cubicBezTo>
                    <a:pt x="3182" y="1583"/>
                    <a:pt x="3291" y="1279"/>
                    <a:pt x="3158" y="978"/>
                  </a:cubicBezTo>
                  <a:cubicBezTo>
                    <a:pt x="3070" y="778"/>
                    <a:pt x="3242" y="748"/>
                    <a:pt x="3150" y="550"/>
                  </a:cubicBezTo>
                  <a:cubicBezTo>
                    <a:pt x="2968" y="160"/>
                    <a:pt x="2475" y="89"/>
                    <a:pt x="2049" y="32"/>
                  </a:cubicBezTo>
                  <a:cubicBezTo>
                    <a:pt x="1913" y="14"/>
                    <a:pt x="1775" y="1"/>
                    <a:pt x="163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4757875" y="1503450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93" y="1"/>
                  </a:moveTo>
                  <a:cubicBezTo>
                    <a:pt x="45" y="1"/>
                    <a:pt x="1" y="31"/>
                    <a:pt x="3" y="94"/>
                  </a:cubicBezTo>
                  <a:cubicBezTo>
                    <a:pt x="16" y="439"/>
                    <a:pt x="401" y="633"/>
                    <a:pt x="752" y="633"/>
                  </a:cubicBezTo>
                  <a:cubicBezTo>
                    <a:pt x="915" y="633"/>
                    <a:pt x="1070" y="591"/>
                    <a:pt x="1178" y="503"/>
                  </a:cubicBezTo>
                  <a:cubicBezTo>
                    <a:pt x="1269" y="427"/>
                    <a:pt x="1183" y="310"/>
                    <a:pt x="1092" y="298"/>
                  </a:cubicBezTo>
                  <a:cubicBezTo>
                    <a:pt x="1061" y="293"/>
                    <a:pt x="1025" y="292"/>
                    <a:pt x="988" y="292"/>
                  </a:cubicBezTo>
                  <a:cubicBezTo>
                    <a:pt x="894" y="292"/>
                    <a:pt x="785" y="301"/>
                    <a:pt x="678" y="301"/>
                  </a:cubicBezTo>
                  <a:cubicBezTo>
                    <a:pt x="472" y="301"/>
                    <a:pt x="271" y="267"/>
                    <a:pt x="195" y="68"/>
                  </a:cubicBezTo>
                  <a:cubicBezTo>
                    <a:pt x="177" y="24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4672450" y="1457600"/>
              <a:ext cx="103750" cy="79300"/>
            </a:xfrm>
            <a:custGeom>
              <a:avLst/>
              <a:gdLst/>
              <a:ahLst/>
              <a:cxnLst/>
              <a:rect l="l" t="t" r="r" b="b"/>
              <a:pathLst>
                <a:path w="4150" h="3172" extrusionOk="0">
                  <a:moveTo>
                    <a:pt x="2702" y="0"/>
                  </a:moveTo>
                  <a:cubicBezTo>
                    <a:pt x="2669" y="0"/>
                    <a:pt x="2640" y="7"/>
                    <a:pt x="2615" y="23"/>
                  </a:cubicBezTo>
                  <a:cubicBezTo>
                    <a:pt x="2181" y="294"/>
                    <a:pt x="1805" y="638"/>
                    <a:pt x="1382" y="925"/>
                  </a:cubicBezTo>
                  <a:cubicBezTo>
                    <a:pt x="961" y="1212"/>
                    <a:pt x="543" y="1920"/>
                    <a:pt x="0" y="1934"/>
                  </a:cubicBezTo>
                  <a:cubicBezTo>
                    <a:pt x="36" y="2131"/>
                    <a:pt x="204" y="2290"/>
                    <a:pt x="363" y="2433"/>
                  </a:cubicBezTo>
                  <a:cubicBezTo>
                    <a:pt x="685" y="2724"/>
                    <a:pt x="1026" y="3026"/>
                    <a:pt x="1446" y="3153"/>
                  </a:cubicBezTo>
                  <a:cubicBezTo>
                    <a:pt x="1488" y="3165"/>
                    <a:pt x="1539" y="3171"/>
                    <a:pt x="1597" y="3171"/>
                  </a:cubicBezTo>
                  <a:cubicBezTo>
                    <a:pt x="2232" y="3171"/>
                    <a:pt x="3726" y="2435"/>
                    <a:pt x="4048" y="1391"/>
                  </a:cubicBezTo>
                  <a:cubicBezTo>
                    <a:pt x="4150" y="1096"/>
                    <a:pt x="3114" y="0"/>
                    <a:pt x="2702" y="0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5731975" y="1341925"/>
              <a:ext cx="72325" cy="69025"/>
            </a:xfrm>
            <a:custGeom>
              <a:avLst/>
              <a:gdLst/>
              <a:ahLst/>
              <a:cxnLst/>
              <a:rect l="l" t="t" r="r" b="b"/>
              <a:pathLst>
                <a:path w="2893" h="2761" extrusionOk="0">
                  <a:moveTo>
                    <a:pt x="960" y="0"/>
                  </a:moveTo>
                  <a:cubicBezTo>
                    <a:pt x="836" y="0"/>
                    <a:pt x="712" y="10"/>
                    <a:pt x="590" y="29"/>
                  </a:cubicBezTo>
                  <a:cubicBezTo>
                    <a:pt x="475" y="47"/>
                    <a:pt x="348" y="82"/>
                    <a:pt x="293" y="175"/>
                  </a:cubicBezTo>
                  <a:lnTo>
                    <a:pt x="0" y="1496"/>
                  </a:lnTo>
                  <a:cubicBezTo>
                    <a:pt x="67" y="1746"/>
                    <a:pt x="239" y="1963"/>
                    <a:pt x="421" y="2163"/>
                  </a:cubicBezTo>
                  <a:cubicBezTo>
                    <a:pt x="676" y="2442"/>
                    <a:pt x="972" y="2760"/>
                    <a:pt x="1364" y="2760"/>
                  </a:cubicBezTo>
                  <a:cubicBezTo>
                    <a:pt x="1388" y="2760"/>
                    <a:pt x="1412" y="2759"/>
                    <a:pt x="1437" y="2757"/>
                  </a:cubicBezTo>
                  <a:cubicBezTo>
                    <a:pt x="1653" y="2735"/>
                    <a:pt x="1590" y="2591"/>
                    <a:pt x="1807" y="2566"/>
                  </a:cubicBezTo>
                  <a:cubicBezTo>
                    <a:pt x="2132" y="2529"/>
                    <a:pt x="2335" y="2306"/>
                    <a:pt x="2441" y="2201"/>
                  </a:cubicBezTo>
                  <a:cubicBezTo>
                    <a:pt x="2892" y="1760"/>
                    <a:pt x="2850" y="1022"/>
                    <a:pt x="2420" y="563"/>
                  </a:cubicBezTo>
                  <a:cubicBezTo>
                    <a:pt x="2069" y="190"/>
                    <a:pt x="1513" y="0"/>
                    <a:pt x="960" y="0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748925" y="1384000"/>
              <a:ext cx="26975" cy="21425"/>
            </a:xfrm>
            <a:custGeom>
              <a:avLst/>
              <a:gdLst/>
              <a:ahLst/>
              <a:cxnLst/>
              <a:rect l="l" t="t" r="r" b="b"/>
              <a:pathLst>
                <a:path w="1079" h="857" extrusionOk="0">
                  <a:moveTo>
                    <a:pt x="295" y="0"/>
                  </a:moveTo>
                  <a:cubicBezTo>
                    <a:pt x="220" y="0"/>
                    <a:pt x="147" y="15"/>
                    <a:pt x="81" y="48"/>
                  </a:cubicBezTo>
                  <a:cubicBezTo>
                    <a:pt x="0" y="89"/>
                    <a:pt x="31" y="231"/>
                    <a:pt x="119" y="231"/>
                  </a:cubicBezTo>
                  <a:cubicBezTo>
                    <a:pt x="123" y="231"/>
                    <a:pt x="126" y="231"/>
                    <a:pt x="129" y="230"/>
                  </a:cubicBezTo>
                  <a:cubicBezTo>
                    <a:pt x="149" y="228"/>
                    <a:pt x="168" y="227"/>
                    <a:pt x="186" y="227"/>
                  </a:cubicBezTo>
                  <a:cubicBezTo>
                    <a:pt x="522" y="227"/>
                    <a:pt x="650" y="600"/>
                    <a:pt x="837" y="819"/>
                  </a:cubicBezTo>
                  <a:cubicBezTo>
                    <a:pt x="859" y="845"/>
                    <a:pt x="886" y="857"/>
                    <a:pt x="913" y="857"/>
                  </a:cubicBezTo>
                  <a:cubicBezTo>
                    <a:pt x="975" y="857"/>
                    <a:pt x="1035" y="798"/>
                    <a:pt x="1042" y="733"/>
                  </a:cubicBezTo>
                  <a:cubicBezTo>
                    <a:pt x="1079" y="369"/>
                    <a:pt x="663" y="0"/>
                    <a:pt x="29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5699650" y="1322025"/>
              <a:ext cx="67750" cy="83375"/>
            </a:xfrm>
            <a:custGeom>
              <a:avLst/>
              <a:gdLst/>
              <a:ahLst/>
              <a:cxnLst/>
              <a:rect l="l" t="t" r="r" b="b"/>
              <a:pathLst>
                <a:path w="2710" h="3335" extrusionOk="0">
                  <a:moveTo>
                    <a:pt x="466" y="1"/>
                  </a:moveTo>
                  <a:cubicBezTo>
                    <a:pt x="400" y="1"/>
                    <a:pt x="336" y="9"/>
                    <a:pt x="276" y="29"/>
                  </a:cubicBezTo>
                  <a:lnTo>
                    <a:pt x="276" y="30"/>
                  </a:lnTo>
                  <a:cubicBezTo>
                    <a:pt x="546" y="436"/>
                    <a:pt x="160" y="1063"/>
                    <a:pt x="134" y="1503"/>
                  </a:cubicBezTo>
                  <a:cubicBezTo>
                    <a:pt x="108" y="1945"/>
                    <a:pt x="11" y="2376"/>
                    <a:pt x="4" y="2820"/>
                  </a:cubicBezTo>
                  <a:cubicBezTo>
                    <a:pt x="1" y="3076"/>
                    <a:pt x="1021" y="3334"/>
                    <a:pt x="1581" y="3334"/>
                  </a:cubicBezTo>
                  <a:cubicBezTo>
                    <a:pt x="1745" y="3334"/>
                    <a:pt x="1869" y="3312"/>
                    <a:pt x="1917" y="3262"/>
                  </a:cubicBezTo>
                  <a:cubicBezTo>
                    <a:pt x="2709" y="2490"/>
                    <a:pt x="2460" y="852"/>
                    <a:pt x="2069" y="548"/>
                  </a:cubicBezTo>
                  <a:cubicBezTo>
                    <a:pt x="1743" y="295"/>
                    <a:pt x="1307" y="179"/>
                    <a:pt x="891" y="72"/>
                  </a:cubicBezTo>
                  <a:cubicBezTo>
                    <a:pt x="752" y="36"/>
                    <a:pt x="604" y="1"/>
                    <a:pt x="466" y="1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4630500" y="1595075"/>
              <a:ext cx="1154175" cy="431675"/>
            </a:xfrm>
            <a:custGeom>
              <a:avLst/>
              <a:gdLst/>
              <a:ahLst/>
              <a:cxnLst/>
              <a:rect l="l" t="t" r="r" b="b"/>
              <a:pathLst>
                <a:path w="46167" h="17267" fill="none" extrusionOk="0">
                  <a:moveTo>
                    <a:pt x="1" y="10934"/>
                  </a:moveTo>
                  <a:cubicBezTo>
                    <a:pt x="3057" y="14060"/>
                    <a:pt x="4768" y="12718"/>
                    <a:pt x="6741" y="13045"/>
                  </a:cubicBezTo>
                  <a:cubicBezTo>
                    <a:pt x="8282" y="13303"/>
                    <a:pt x="9650" y="14149"/>
                    <a:pt x="11065" y="14815"/>
                  </a:cubicBezTo>
                  <a:cubicBezTo>
                    <a:pt x="16086" y="17179"/>
                    <a:pt x="22127" y="17267"/>
                    <a:pt x="27215" y="15049"/>
                  </a:cubicBezTo>
                  <a:cubicBezTo>
                    <a:pt x="28386" y="14538"/>
                    <a:pt x="29524" y="13900"/>
                    <a:pt x="30425" y="12994"/>
                  </a:cubicBezTo>
                  <a:cubicBezTo>
                    <a:pt x="31317" y="12097"/>
                    <a:pt x="31958" y="10958"/>
                    <a:pt x="32940" y="10162"/>
                  </a:cubicBezTo>
                  <a:cubicBezTo>
                    <a:pt x="34253" y="9099"/>
                    <a:pt x="35995" y="8780"/>
                    <a:pt x="37640" y="8399"/>
                  </a:cubicBezTo>
                  <a:cubicBezTo>
                    <a:pt x="39490" y="7971"/>
                    <a:pt x="41329" y="7415"/>
                    <a:pt x="42979" y="6476"/>
                  </a:cubicBezTo>
                  <a:cubicBezTo>
                    <a:pt x="44629" y="5537"/>
                    <a:pt x="46166" y="3199"/>
                    <a:pt x="46166" y="1"/>
                  </a:cubicBezTo>
                </a:path>
              </a:pathLst>
            </a:custGeom>
            <a:noFill/>
            <a:ln w="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4943500" y="137382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0"/>
                  </a:moveTo>
                  <a:cubicBezTo>
                    <a:pt x="3" y="0"/>
                    <a:pt x="1" y="2686"/>
                    <a:pt x="1731" y="2686"/>
                  </a:cubicBezTo>
                  <a:cubicBezTo>
                    <a:pt x="3459" y="2686"/>
                    <a:pt x="3462" y="0"/>
                    <a:pt x="1731" y="0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4944900" y="1368525"/>
              <a:ext cx="75175" cy="58350"/>
            </a:xfrm>
            <a:custGeom>
              <a:avLst/>
              <a:gdLst/>
              <a:ahLst/>
              <a:cxnLst/>
              <a:rect l="l" t="t" r="r" b="b"/>
              <a:pathLst>
                <a:path w="3007" h="2334" extrusionOk="0">
                  <a:moveTo>
                    <a:pt x="1503" y="0"/>
                  </a:moveTo>
                  <a:cubicBezTo>
                    <a:pt x="3" y="0"/>
                    <a:pt x="0" y="2333"/>
                    <a:pt x="1503" y="2333"/>
                  </a:cubicBezTo>
                  <a:cubicBezTo>
                    <a:pt x="3005" y="2333"/>
                    <a:pt x="3007" y="0"/>
                    <a:pt x="1503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4957450" y="1376975"/>
              <a:ext cx="60425" cy="49900"/>
            </a:xfrm>
            <a:custGeom>
              <a:avLst/>
              <a:gdLst/>
              <a:ahLst/>
              <a:cxnLst/>
              <a:rect l="l" t="t" r="r" b="b"/>
              <a:pathLst>
                <a:path w="2417" h="1996" extrusionOk="0">
                  <a:moveTo>
                    <a:pt x="1819" y="1"/>
                  </a:moveTo>
                  <a:cubicBezTo>
                    <a:pt x="2148" y="692"/>
                    <a:pt x="1816" y="1720"/>
                    <a:pt x="819" y="1720"/>
                  </a:cubicBezTo>
                  <a:cubicBezTo>
                    <a:pt x="460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8" y="1730"/>
                    <a:pt x="497" y="1995"/>
                    <a:pt x="1001" y="1995"/>
                  </a:cubicBezTo>
                  <a:cubicBezTo>
                    <a:pt x="2144" y="1995"/>
                    <a:pt x="2416" y="646"/>
                    <a:pt x="1819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4966875" y="138585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7"/>
                    <a:pt x="153" y="237"/>
                  </a:cubicBezTo>
                  <a:cubicBezTo>
                    <a:pt x="305" y="237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4985675" y="13826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5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4970750" y="14066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160" y="0"/>
                  </a:moveTo>
                  <a:cubicBezTo>
                    <a:pt x="0" y="0"/>
                    <a:pt x="0" y="248"/>
                    <a:pt x="160" y="248"/>
                  </a:cubicBezTo>
                  <a:cubicBezTo>
                    <a:pt x="320" y="248"/>
                    <a:pt x="320" y="0"/>
                    <a:pt x="160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4990550" y="1404650"/>
              <a:ext cx="7275" cy="5500"/>
            </a:xfrm>
            <a:custGeom>
              <a:avLst/>
              <a:gdLst/>
              <a:ahLst/>
              <a:cxnLst/>
              <a:rect l="l" t="t" r="r" b="b"/>
              <a:pathLst>
                <a:path w="291" h="220" extrusionOk="0">
                  <a:moveTo>
                    <a:pt x="151" y="0"/>
                  </a:moveTo>
                  <a:cubicBezTo>
                    <a:pt x="142" y="0"/>
                    <a:pt x="132" y="1"/>
                    <a:pt x="121" y="3"/>
                  </a:cubicBezTo>
                  <a:lnTo>
                    <a:pt x="102" y="7"/>
                  </a:lnTo>
                  <a:cubicBezTo>
                    <a:pt x="1" y="27"/>
                    <a:pt x="1" y="193"/>
                    <a:pt x="102" y="213"/>
                  </a:cubicBezTo>
                  <a:lnTo>
                    <a:pt x="121" y="216"/>
                  </a:lnTo>
                  <a:cubicBezTo>
                    <a:pt x="132" y="219"/>
                    <a:pt x="142" y="220"/>
                    <a:pt x="151" y="220"/>
                  </a:cubicBezTo>
                  <a:cubicBezTo>
                    <a:pt x="289" y="220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4920850" y="152047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1"/>
                  </a:moveTo>
                  <a:cubicBezTo>
                    <a:pt x="3" y="1"/>
                    <a:pt x="1" y="2685"/>
                    <a:pt x="1731" y="2685"/>
                  </a:cubicBezTo>
                  <a:cubicBezTo>
                    <a:pt x="3458" y="2685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4922225" y="151515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3"/>
                    <a:pt x="1504" y="2333"/>
                  </a:cubicBezTo>
                  <a:cubicBezTo>
                    <a:pt x="3005" y="2333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4934800" y="152362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7" y="1731"/>
                    <a:pt x="497" y="1994"/>
                    <a:pt x="1001" y="1994"/>
                  </a:cubicBezTo>
                  <a:cubicBezTo>
                    <a:pt x="2143" y="1994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4944225" y="153247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4963000" y="1529275"/>
              <a:ext cx="7650" cy="5925"/>
            </a:xfrm>
            <a:custGeom>
              <a:avLst/>
              <a:gdLst/>
              <a:ahLst/>
              <a:cxnLst/>
              <a:rect l="l" t="t" r="r" b="b"/>
              <a:pathLst>
                <a:path w="306" h="237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4948075" y="1553300"/>
              <a:ext cx="8025" cy="6250"/>
            </a:xfrm>
            <a:custGeom>
              <a:avLst/>
              <a:gdLst/>
              <a:ahLst/>
              <a:cxnLst/>
              <a:rect l="l" t="t" r="r" b="b"/>
              <a:pathLst>
                <a:path w="321" h="250" extrusionOk="0">
                  <a:moveTo>
                    <a:pt x="161" y="1"/>
                  </a:moveTo>
                  <a:cubicBezTo>
                    <a:pt x="1" y="1"/>
                    <a:pt x="1" y="249"/>
                    <a:pt x="161" y="249"/>
                  </a:cubicBezTo>
                  <a:cubicBezTo>
                    <a:pt x="321" y="249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4967900" y="155127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0"/>
                  </a:moveTo>
                  <a:cubicBezTo>
                    <a:pt x="142" y="0"/>
                    <a:pt x="131" y="2"/>
                    <a:pt x="121" y="4"/>
                  </a:cubicBezTo>
                  <a:lnTo>
                    <a:pt x="102" y="8"/>
                  </a:lnTo>
                  <a:cubicBezTo>
                    <a:pt x="0" y="29"/>
                    <a:pt x="0" y="193"/>
                    <a:pt x="102" y="214"/>
                  </a:cubicBezTo>
                  <a:lnTo>
                    <a:pt x="121" y="218"/>
                  </a:lnTo>
                  <a:cubicBezTo>
                    <a:pt x="131" y="220"/>
                    <a:pt x="141" y="221"/>
                    <a:pt x="150" y="221"/>
                  </a:cubicBezTo>
                  <a:cubicBezTo>
                    <a:pt x="289" y="221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4920850" y="1682600"/>
              <a:ext cx="86550" cy="67175"/>
            </a:xfrm>
            <a:custGeom>
              <a:avLst/>
              <a:gdLst/>
              <a:ahLst/>
              <a:cxnLst/>
              <a:rect l="l" t="t" r="r" b="b"/>
              <a:pathLst>
                <a:path w="3462" h="2687" extrusionOk="0">
                  <a:moveTo>
                    <a:pt x="1731" y="1"/>
                  </a:moveTo>
                  <a:cubicBezTo>
                    <a:pt x="3" y="1"/>
                    <a:pt x="1" y="2686"/>
                    <a:pt x="1731" y="2686"/>
                  </a:cubicBezTo>
                  <a:cubicBezTo>
                    <a:pt x="3458" y="2686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4922225" y="167730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4"/>
                    <a:pt x="1504" y="2334"/>
                  </a:cubicBezTo>
                  <a:cubicBezTo>
                    <a:pt x="3005" y="2334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4934800" y="168577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1"/>
                  </a:cubicBezTo>
                  <a:lnTo>
                    <a:pt x="1" y="1381"/>
                  </a:lnTo>
                  <a:cubicBezTo>
                    <a:pt x="167" y="1731"/>
                    <a:pt x="497" y="1995"/>
                    <a:pt x="1001" y="1995"/>
                  </a:cubicBezTo>
                  <a:cubicBezTo>
                    <a:pt x="2143" y="1995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4944225" y="169462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4963000" y="16914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4948075" y="1715450"/>
              <a:ext cx="8025" cy="6225"/>
            </a:xfrm>
            <a:custGeom>
              <a:avLst/>
              <a:gdLst/>
              <a:ahLst/>
              <a:cxnLst/>
              <a:rect l="l" t="t" r="r" b="b"/>
              <a:pathLst>
                <a:path w="321" h="249" extrusionOk="0">
                  <a:moveTo>
                    <a:pt x="161" y="1"/>
                  </a:moveTo>
                  <a:cubicBezTo>
                    <a:pt x="1" y="1"/>
                    <a:pt x="1" y="248"/>
                    <a:pt x="161" y="248"/>
                  </a:cubicBezTo>
                  <a:cubicBezTo>
                    <a:pt x="321" y="248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4967900" y="171342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1"/>
                  </a:moveTo>
                  <a:cubicBezTo>
                    <a:pt x="142" y="1"/>
                    <a:pt x="131" y="2"/>
                    <a:pt x="121" y="4"/>
                  </a:cubicBezTo>
                  <a:lnTo>
                    <a:pt x="102" y="7"/>
                  </a:lnTo>
                  <a:cubicBezTo>
                    <a:pt x="0" y="28"/>
                    <a:pt x="0" y="193"/>
                    <a:pt x="102" y="214"/>
                  </a:cubicBezTo>
                  <a:lnTo>
                    <a:pt x="121" y="217"/>
                  </a:lnTo>
                  <a:cubicBezTo>
                    <a:pt x="131" y="219"/>
                    <a:pt x="141" y="220"/>
                    <a:pt x="151" y="220"/>
                  </a:cubicBezTo>
                  <a:cubicBezTo>
                    <a:pt x="289" y="220"/>
                    <a:pt x="290" y="1"/>
                    <a:pt x="15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4981925" y="2278300"/>
              <a:ext cx="287125" cy="144200"/>
            </a:xfrm>
            <a:custGeom>
              <a:avLst/>
              <a:gdLst/>
              <a:ahLst/>
              <a:cxnLst/>
              <a:rect l="l" t="t" r="r" b="b"/>
              <a:pathLst>
                <a:path w="11485" h="5768" extrusionOk="0">
                  <a:moveTo>
                    <a:pt x="7347" y="1"/>
                  </a:moveTo>
                  <a:cubicBezTo>
                    <a:pt x="7162" y="1"/>
                    <a:pt x="6978" y="46"/>
                    <a:pt x="6809" y="138"/>
                  </a:cubicBezTo>
                  <a:cubicBezTo>
                    <a:pt x="5877" y="692"/>
                    <a:pt x="5271" y="1544"/>
                    <a:pt x="4683" y="2343"/>
                  </a:cubicBezTo>
                  <a:cubicBezTo>
                    <a:pt x="4392" y="2747"/>
                    <a:pt x="4100" y="3148"/>
                    <a:pt x="3769" y="3500"/>
                  </a:cubicBezTo>
                  <a:cubicBezTo>
                    <a:pt x="3438" y="3851"/>
                    <a:pt x="3051" y="4159"/>
                    <a:pt x="2648" y="4443"/>
                  </a:cubicBezTo>
                  <a:cubicBezTo>
                    <a:pt x="1844" y="5011"/>
                    <a:pt x="963" y="5499"/>
                    <a:pt x="1" y="5768"/>
                  </a:cubicBezTo>
                  <a:cubicBezTo>
                    <a:pt x="496" y="5694"/>
                    <a:pt x="979" y="5538"/>
                    <a:pt x="1441" y="5343"/>
                  </a:cubicBezTo>
                  <a:cubicBezTo>
                    <a:pt x="1905" y="5146"/>
                    <a:pt x="2358" y="4920"/>
                    <a:pt x="2787" y="4653"/>
                  </a:cubicBezTo>
                  <a:cubicBezTo>
                    <a:pt x="3214" y="4382"/>
                    <a:pt x="3627" y="4086"/>
                    <a:pt x="3999" y="3728"/>
                  </a:cubicBezTo>
                  <a:cubicBezTo>
                    <a:pt x="4369" y="3370"/>
                    <a:pt x="4687" y="2974"/>
                    <a:pt x="4998" y="2582"/>
                  </a:cubicBezTo>
                  <a:cubicBezTo>
                    <a:pt x="5610" y="1807"/>
                    <a:pt x="6215" y="993"/>
                    <a:pt x="7029" y="536"/>
                  </a:cubicBezTo>
                  <a:cubicBezTo>
                    <a:pt x="7118" y="487"/>
                    <a:pt x="7227" y="463"/>
                    <a:pt x="7335" y="463"/>
                  </a:cubicBezTo>
                  <a:cubicBezTo>
                    <a:pt x="7415" y="463"/>
                    <a:pt x="7494" y="476"/>
                    <a:pt x="7565" y="503"/>
                  </a:cubicBezTo>
                  <a:cubicBezTo>
                    <a:pt x="7737" y="565"/>
                    <a:pt x="7839" y="691"/>
                    <a:pt x="7853" y="854"/>
                  </a:cubicBezTo>
                  <a:cubicBezTo>
                    <a:pt x="7870" y="1012"/>
                    <a:pt x="7779" y="1203"/>
                    <a:pt x="7654" y="1394"/>
                  </a:cubicBezTo>
                  <a:cubicBezTo>
                    <a:pt x="7531" y="1590"/>
                    <a:pt x="7369" y="1772"/>
                    <a:pt x="7221" y="2015"/>
                  </a:cubicBezTo>
                  <a:lnTo>
                    <a:pt x="7218" y="2019"/>
                  </a:lnTo>
                  <a:cubicBezTo>
                    <a:pt x="7121" y="2179"/>
                    <a:pt x="7242" y="2377"/>
                    <a:pt x="7417" y="2377"/>
                  </a:cubicBezTo>
                  <a:cubicBezTo>
                    <a:pt x="7434" y="2377"/>
                    <a:pt x="7452" y="2375"/>
                    <a:pt x="7470" y="2370"/>
                  </a:cubicBezTo>
                  <a:cubicBezTo>
                    <a:pt x="8390" y="2164"/>
                    <a:pt x="9064" y="1557"/>
                    <a:pt x="9825" y="1463"/>
                  </a:cubicBezTo>
                  <a:cubicBezTo>
                    <a:pt x="9869" y="1459"/>
                    <a:pt x="9915" y="1456"/>
                    <a:pt x="9962" y="1456"/>
                  </a:cubicBezTo>
                  <a:cubicBezTo>
                    <a:pt x="10281" y="1456"/>
                    <a:pt x="10633" y="1561"/>
                    <a:pt x="10868" y="1745"/>
                  </a:cubicBezTo>
                  <a:cubicBezTo>
                    <a:pt x="11006" y="1851"/>
                    <a:pt x="11079" y="1984"/>
                    <a:pt x="11080" y="2130"/>
                  </a:cubicBezTo>
                  <a:cubicBezTo>
                    <a:pt x="11081" y="2277"/>
                    <a:pt x="11002" y="2467"/>
                    <a:pt x="10900" y="2613"/>
                  </a:cubicBezTo>
                  <a:cubicBezTo>
                    <a:pt x="10687" y="2919"/>
                    <a:pt x="10321" y="3125"/>
                    <a:pt x="9945" y="3289"/>
                  </a:cubicBezTo>
                  <a:cubicBezTo>
                    <a:pt x="9566" y="3457"/>
                    <a:pt x="9153" y="3574"/>
                    <a:pt x="8759" y="3753"/>
                  </a:cubicBezTo>
                  <a:cubicBezTo>
                    <a:pt x="7987" y="4096"/>
                    <a:pt x="7181" y="4365"/>
                    <a:pt x="6363" y="4594"/>
                  </a:cubicBezTo>
                  <a:cubicBezTo>
                    <a:pt x="7205" y="4463"/>
                    <a:pt x="8031" y="4238"/>
                    <a:pt x="8840" y="3959"/>
                  </a:cubicBezTo>
                  <a:cubicBezTo>
                    <a:pt x="9235" y="3821"/>
                    <a:pt x="9645" y="3714"/>
                    <a:pt x="10054" y="3560"/>
                  </a:cubicBezTo>
                  <a:cubicBezTo>
                    <a:pt x="10456" y="3406"/>
                    <a:pt x="10881" y="3208"/>
                    <a:pt x="11183" y="2825"/>
                  </a:cubicBezTo>
                  <a:cubicBezTo>
                    <a:pt x="11327" y="2631"/>
                    <a:pt x="11447" y="2421"/>
                    <a:pt x="11465" y="2141"/>
                  </a:cubicBezTo>
                  <a:cubicBezTo>
                    <a:pt x="11485" y="1861"/>
                    <a:pt x="11330" y="1581"/>
                    <a:pt x="11133" y="1428"/>
                  </a:cubicBezTo>
                  <a:cubicBezTo>
                    <a:pt x="10772" y="1149"/>
                    <a:pt x="10364" y="1027"/>
                    <a:pt x="9928" y="1027"/>
                  </a:cubicBezTo>
                  <a:cubicBezTo>
                    <a:pt x="9879" y="1027"/>
                    <a:pt x="9829" y="1028"/>
                    <a:pt x="9779" y="1031"/>
                  </a:cubicBezTo>
                  <a:cubicBezTo>
                    <a:pt x="9110" y="1120"/>
                    <a:pt x="8572" y="1447"/>
                    <a:pt x="8048" y="1681"/>
                  </a:cubicBezTo>
                  <a:lnTo>
                    <a:pt x="8048" y="1681"/>
                  </a:lnTo>
                  <a:cubicBezTo>
                    <a:pt x="8053" y="1675"/>
                    <a:pt x="8057" y="1668"/>
                    <a:pt x="8062" y="1661"/>
                  </a:cubicBezTo>
                  <a:cubicBezTo>
                    <a:pt x="8204" y="1440"/>
                    <a:pt x="8360" y="1158"/>
                    <a:pt x="8329" y="808"/>
                  </a:cubicBezTo>
                  <a:cubicBezTo>
                    <a:pt x="8306" y="464"/>
                    <a:pt x="8027" y="154"/>
                    <a:pt x="7723" y="63"/>
                  </a:cubicBezTo>
                  <a:cubicBezTo>
                    <a:pt x="7600" y="22"/>
                    <a:pt x="7474" y="1"/>
                    <a:pt x="7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4854875" y="801050"/>
              <a:ext cx="111800" cy="80500"/>
            </a:xfrm>
            <a:custGeom>
              <a:avLst/>
              <a:gdLst/>
              <a:ahLst/>
              <a:cxnLst/>
              <a:rect l="l" t="t" r="r" b="b"/>
              <a:pathLst>
                <a:path w="4472" h="3220" extrusionOk="0">
                  <a:moveTo>
                    <a:pt x="2181" y="1"/>
                  </a:moveTo>
                  <a:cubicBezTo>
                    <a:pt x="1122" y="1"/>
                    <a:pt x="512" y="980"/>
                    <a:pt x="69" y="1844"/>
                  </a:cubicBezTo>
                  <a:cubicBezTo>
                    <a:pt x="0" y="1979"/>
                    <a:pt x="132" y="2118"/>
                    <a:pt x="256" y="2118"/>
                  </a:cubicBezTo>
                  <a:cubicBezTo>
                    <a:pt x="304" y="2118"/>
                    <a:pt x="351" y="2097"/>
                    <a:pt x="384" y="2047"/>
                  </a:cubicBezTo>
                  <a:cubicBezTo>
                    <a:pt x="778" y="1449"/>
                    <a:pt x="1256" y="644"/>
                    <a:pt x="2060" y="644"/>
                  </a:cubicBezTo>
                  <a:cubicBezTo>
                    <a:pt x="2063" y="644"/>
                    <a:pt x="2066" y="644"/>
                    <a:pt x="2068" y="644"/>
                  </a:cubicBezTo>
                  <a:cubicBezTo>
                    <a:pt x="3282" y="652"/>
                    <a:pt x="3494" y="1884"/>
                    <a:pt x="3588" y="2833"/>
                  </a:cubicBezTo>
                  <a:cubicBezTo>
                    <a:pt x="3613" y="3084"/>
                    <a:pt x="3816" y="3219"/>
                    <a:pt x="4023" y="3219"/>
                  </a:cubicBezTo>
                  <a:cubicBezTo>
                    <a:pt x="4180" y="3219"/>
                    <a:pt x="4340" y="3141"/>
                    <a:pt x="4424" y="2977"/>
                  </a:cubicBezTo>
                  <a:cubicBezTo>
                    <a:pt x="4468" y="2889"/>
                    <a:pt x="4472" y="2808"/>
                    <a:pt x="4471" y="2712"/>
                  </a:cubicBezTo>
                  <a:cubicBezTo>
                    <a:pt x="4471" y="2637"/>
                    <a:pt x="4435" y="2578"/>
                    <a:pt x="4390" y="2528"/>
                  </a:cubicBezTo>
                  <a:cubicBezTo>
                    <a:pt x="4334" y="2368"/>
                    <a:pt x="4290" y="1789"/>
                    <a:pt x="4234" y="1628"/>
                  </a:cubicBezTo>
                  <a:cubicBezTo>
                    <a:pt x="4133" y="1337"/>
                    <a:pt x="4004" y="1067"/>
                    <a:pt x="3811" y="824"/>
                  </a:cubicBezTo>
                  <a:cubicBezTo>
                    <a:pt x="3456" y="378"/>
                    <a:pt x="2935" y="67"/>
                    <a:pt x="2363" y="10"/>
                  </a:cubicBezTo>
                  <a:cubicBezTo>
                    <a:pt x="2301" y="4"/>
                    <a:pt x="2240" y="1"/>
                    <a:pt x="2181" y="1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5192975" y="870500"/>
              <a:ext cx="121950" cy="70800"/>
            </a:xfrm>
            <a:custGeom>
              <a:avLst/>
              <a:gdLst/>
              <a:ahLst/>
              <a:cxnLst/>
              <a:rect l="l" t="t" r="r" b="b"/>
              <a:pathLst>
                <a:path w="4878" h="2832" extrusionOk="0">
                  <a:moveTo>
                    <a:pt x="2366" y="0"/>
                  </a:moveTo>
                  <a:cubicBezTo>
                    <a:pt x="1261" y="0"/>
                    <a:pt x="557" y="992"/>
                    <a:pt x="150" y="1929"/>
                  </a:cubicBezTo>
                  <a:cubicBezTo>
                    <a:pt x="1" y="2273"/>
                    <a:pt x="278" y="2520"/>
                    <a:pt x="551" y="2520"/>
                  </a:cubicBezTo>
                  <a:cubicBezTo>
                    <a:pt x="725" y="2520"/>
                    <a:pt x="897" y="2421"/>
                    <a:pt x="958" y="2183"/>
                  </a:cubicBezTo>
                  <a:cubicBezTo>
                    <a:pt x="1155" y="1410"/>
                    <a:pt x="1804" y="683"/>
                    <a:pt x="2553" y="683"/>
                  </a:cubicBezTo>
                  <a:cubicBezTo>
                    <a:pt x="2819" y="683"/>
                    <a:pt x="3097" y="775"/>
                    <a:pt x="3372" y="988"/>
                  </a:cubicBezTo>
                  <a:cubicBezTo>
                    <a:pt x="3955" y="1440"/>
                    <a:pt x="3969" y="2244"/>
                    <a:pt x="4465" y="2776"/>
                  </a:cubicBezTo>
                  <a:cubicBezTo>
                    <a:pt x="4501" y="2815"/>
                    <a:pt x="4544" y="2831"/>
                    <a:pt x="4586" y="2831"/>
                  </a:cubicBezTo>
                  <a:cubicBezTo>
                    <a:pt x="4731" y="2831"/>
                    <a:pt x="4877" y="2640"/>
                    <a:pt x="4766" y="2499"/>
                  </a:cubicBezTo>
                  <a:cubicBezTo>
                    <a:pt x="4382" y="2012"/>
                    <a:pt x="4340" y="1349"/>
                    <a:pt x="3972" y="847"/>
                  </a:cubicBezTo>
                  <a:cubicBezTo>
                    <a:pt x="3651" y="406"/>
                    <a:pt x="3172" y="92"/>
                    <a:pt x="2628" y="18"/>
                  </a:cubicBezTo>
                  <a:cubicBezTo>
                    <a:pt x="2538" y="6"/>
                    <a:pt x="2451" y="0"/>
                    <a:pt x="2366" y="0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4986225" y="843500"/>
              <a:ext cx="94700" cy="110075"/>
            </a:xfrm>
            <a:custGeom>
              <a:avLst/>
              <a:gdLst/>
              <a:ahLst/>
              <a:cxnLst/>
              <a:rect l="l" t="t" r="r" b="b"/>
              <a:pathLst>
                <a:path w="3788" h="4403" extrusionOk="0">
                  <a:moveTo>
                    <a:pt x="3277" y="1"/>
                  </a:moveTo>
                  <a:cubicBezTo>
                    <a:pt x="3174" y="1"/>
                    <a:pt x="3073" y="59"/>
                    <a:pt x="3018" y="145"/>
                  </a:cubicBezTo>
                  <a:cubicBezTo>
                    <a:pt x="2961" y="173"/>
                    <a:pt x="2920" y="225"/>
                    <a:pt x="2906" y="287"/>
                  </a:cubicBezTo>
                  <a:cubicBezTo>
                    <a:pt x="2724" y="1009"/>
                    <a:pt x="2510" y="1679"/>
                    <a:pt x="1713" y="1875"/>
                  </a:cubicBezTo>
                  <a:cubicBezTo>
                    <a:pt x="1333" y="1968"/>
                    <a:pt x="902" y="2010"/>
                    <a:pt x="622" y="2316"/>
                  </a:cubicBezTo>
                  <a:cubicBezTo>
                    <a:pt x="1" y="2990"/>
                    <a:pt x="652" y="4030"/>
                    <a:pt x="1371" y="4303"/>
                  </a:cubicBezTo>
                  <a:cubicBezTo>
                    <a:pt x="1551" y="4371"/>
                    <a:pt x="1731" y="4403"/>
                    <a:pt x="1906" y="4403"/>
                  </a:cubicBezTo>
                  <a:cubicBezTo>
                    <a:pt x="2645" y="4403"/>
                    <a:pt x="3300" y="3840"/>
                    <a:pt x="3568" y="3129"/>
                  </a:cubicBezTo>
                  <a:cubicBezTo>
                    <a:pt x="3787" y="2548"/>
                    <a:pt x="3770" y="1900"/>
                    <a:pt x="3744" y="1290"/>
                  </a:cubicBezTo>
                  <a:cubicBezTo>
                    <a:pt x="3728" y="911"/>
                    <a:pt x="3742" y="428"/>
                    <a:pt x="3496" y="113"/>
                  </a:cubicBezTo>
                  <a:cubicBezTo>
                    <a:pt x="3434" y="34"/>
                    <a:pt x="3355" y="1"/>
                    <a:pt x="3277" y="1"/>
                  </a:cubicBezTo>
                  <a:close/>
                </a:path>
              </a:pathLst>
            </a:custGeom>
            <a:solidFill>
              <a:srgbClr val="EBB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4802700" y="885450"/>
              <a:ext cx="154350" cy="102375"/>
            </a:xfrm>
            <a:custGeom>
              <a:avLst/>
              <a:gdLst/>
              <a:ahLst/>
              <a:cxnLst/>
              <a:rect l="l" t="t" r="r" b="b"/>
              <a:pathLst>
                <a:path w="6174" h="4095" extrusionOk="0">
                  <a:moveTo>
                    <a:pt x="2319" y="0"/>
                  </a:moveTo>
                  <a:cubicBezTo>
                    <a:pt x="2044" y="0"/>
                    <a:pt x="1785" y="36"/>
                    <a:pt x="1561" y="110"/>
                  </a:cubicBezTo>
                  <a:cubicBezTo>
                    <a:pt x="661" y="409"/>
                    <a:pt x="0" y="1140"/>
                    <a:pt x="211" y="2100"/>
                  </a:cubicBezTo>
                  <a:cubicBezTo>
                    <a:pt x="308" y="2549"/>
                    <a:pt x="564" y="3069"/>
                    <a:pt x="957" y="3210"/>
                  </a:cubicBezTo>
                  <a:cubicBezTo>
                    <a:pt x="1553" y="3757"/>
                    <a:pt x="2516" y="4094"/>
                    <a:pt x="3411" y="4094"/>
                  </a:cubicBezTo>
                  <a:cubicBezTo>
                    <a:pt x="4297" y="4094"/>
                    <a:pt x="5117" y="3763"/>
                    <a:pt x="5447" y="2977"/>
                  </a:cubicBezTo>
                  <a:cubicBezTo>
                    <a:pt x="6173" y="1248"/>
                    <a:pt x="3951" y="0"/>
                    <a:pt x="2319" y="0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5178675" y="960825"/>
              <a:ext cx="154325" cy="102375"/>
            </a:xfrm>
            <a:custGeom>
              <a:avLst/>
              <a:gdLst/>
              <a:ahLst/>
              <a:cxnLst/>
              <a:rect l="l" t="t" r="r" b="b"/>
              <a:pathLst>
                <a:path w="6173" h="4095" extrusionOk="0">
                  <a:moveTo>
                    <a:pt x="2317" y="1"/>
                  </a:moveTo>
                  <a:cubicBezTo>
                    <a:pt x="2042" y="1"/>
                    <a:pt x="1784" y="36"/>
                    <a:pt x="1560" y="111"/>
                  </a:cubicBezTo>
                  <a:cubicBezTo>
                    <a:pt x="660" y="409"/>
                    <a:pt x="0" y="1140"/>
                    <a:pt x="210" y="2101"/>
                  </a:cubicBezTo>
                  <a:cubicBezTo>
                    <a:pt x="309" y="2549"/>
                    <a:pt x="563" y="3070"/>
                    <a:pt x="956" y="3210"/>
                  </a:cubicBezTo>
                  <a:cubicBezTo>
                    <a:pt x="1553" y="3757"/>
                    <a:pt x="2516" y="4095"/>
                    <a:pt x="3411" y="4095"/>
                  </a:cubicBezTo>
                  <a:cubicBezTo>
                    <a:pt x="4297" y="4095"/>
                    <a:pt x="5117" y="3764"/>
                    <a:pt x="5447" y="2978"/>
                  </a:cubicBezTo>
                  <a:cubicBezTo>
                    <a:pt x="6173" y="1249"/>
                    <a:pt x="3949" y="1"/>
                    <a:pt x="2317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4986875" y="993575"/>
              <a:ext cx="93350" cy="58375"/>
            </a:xfrm>
            <a:custGeom>
              <a:avLst/>
              <a:gdLst/>
              <a:ahLst/>
              <a:cxnLst/>
              <a:rect l="l" t="t" r="r" b="b"/>
              <a:pathLst>
                <a:path w="3734" h="2335" extrusionOk="0">
                  <a:moveTo>
                    <a:pt x="471" y="1"/>
                  </a:moveTo>
                  <a:cubicBezTo>
                    <a:pt x="370" y="1"/>
                    <a:pt x="267" y="59"/>
                    <a:pt x="235" y="187"/>
                  </a:cubicBezTo>
                  <a:cubicBezTo>
                    <a:pt x="0" y="1133"/>
                    <a:pt x="724" y="2334"/>
                    <a:pt x="1758" y="2334"/>
                  </a:cubicBezTo>
                  <a:cubicBezTo>
                    <a:pt x="1779" y="2334"/>
                    <a:pt x="1800" y="2334"/>
                    <a:pt x="1821" y="2333"/>
                  </a:cubicBezTo>
                  <a:cubicBezTo>
                    <a:pt x="2319" y="2309"/>
                    <a:pt x="2752" y="2024"/>
                    <a:pt x="3081" y="1667"/>
                  </a:cubicBezTo>
                  <a:cubicBezTo>
                    <a:pt x="3340" y="1389"/>
                    <a:pt x="3733" y="933"/>
                    <a:pt x="3567" y="529"/>
                  </a:cubicBezTo>
                  <a:cubicBezTo>
                    <a:pt x="3522" y="421"/>
                    <a:pt x="3417" y="366"/>
                    <a:pt x="3314" y="366"/>
                  </a:cubicBezTo>
                  <a:cubicBezTo>
                    <a:pt x="3198" y="366"/>
                    <a:pt x="3084" y="436"/>
                    <a:pt x="3065" y="576"/>
                  </a:cubicBezTo>
                  <a:cubicBezTo>
                    <a:pt x="2996" y="1076"/>
                    <a:pt x="2454" y="1646"/>
                    <a:pt x="1968" y="1758"/>
                  </a:cubicBezTo>
                  <a:cubicBezTo>
                    <a:pt x="1897" y="1774"/>
                    <a:pt x="1828" y="1782"/>
                    <a:pt x="1761" y="1782"/>
                  </a:cubicBezTo>
                  <a:cubicBezTo>
                    <a:pt x="1055" y="1782"/>
                    <a:pt x="591" y="925"/>
                    <a:pt x="699" y="266"/>
                  </a:cubicBezTo>
                  <a:cubicBezTo>
                    <a:pt x="727" y="97"/>
                    <a:pt x="601" y="1"/>
                    <a:pt x="471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5218225" y="773950"/>
              <a:ext cx="59475" cy="39950"/>
            </a:xfrm>
            <a:custGeom>
              <a:avLst/>
              <a:gdLst/>
              <a:ahLst/>
              <a:cxnLst/>
              <a:rect l="l" t="t" r="r" b="b"/>
              <a:pathLst>
                <a:path w="2379" h="1598" extrusionOk="0">
                  <a:moveTo>
                    <a:pt x="640" y="0"/>
                  </a:moveTo>
                  <a:cubicBezTo>
                    <a:pt x="504" y="0"/>
                    <a:pt x="357" y="91"/>
                    <a:pt x="343" y="240"/>
                  </a:cubicBezTo>
                  <a:lnTo>
                    <a:pt x="343" y="260"/>
                  </a:lnTo>
                  <a:cubicBezTo>
                    <a:pt x="303" y="305"/>
                    <a:pt x="275" y="361"/>
                    <a:pt x="263" y="420"/>
                  </a:cubicBezTo>
                  <a:cubicBezTo>
                    <a:pt x="1" y="911"/>
                    <a:pt x="722" y="1292"/>
                    <a:pt x="1093" y="1425"/>
                  </a:cubicBezTo>
                  <a:cubicBezTo>
                    <a:pt x="1310" y="1502"/>
                    <a:pt x="1573" y="1597"/>
                    <a:pt x="1805" y="1597"/>
                  </a:cubicBezTo>
                  <a:cubicBezTo>
                    <a:pt x="1812" y="1597"/>
                    <a:pt x="1818" y="1597"/>
                    <a:pt x="1824" y="1597"/>
                  </a:cubicBezTo>
                  <a:cubicBezTo>
                    <a:pt x="1929" y="1596"/>
                    <a:pt x="2031" y="1557"/>
                    <a:pt x="2111" y="1489"/>
                  </a:cubicBezTo>
                  <a:cubicBezTo>
                    <a:pt x="2216" y="1460"/>
                    <a:pt x="2309" y="1378"/>
                    <a:pt x="2321" y="1264"/>
                  </a:cubicBezTo>
                  <a:cubicBezTo>
                    <a:pt x="2379" y="732"/>
                    <a:pt x="1715" y="388"/>
                    <a:pt x="1268" y="228"/>
                  </a:cubicBezTo>
                  <a:cubicBezTo>
                    <a:pt x="1084" y="118"/>
                    <a:pt x="891" y="29"/>
                    <a:pt x="678" y="3"/>
                  </a:cubicBezTo>
                  <a:cubicBezTo>
                    <a:pt x="665" y="1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4888100" y="717775"/>
              <a:ext cx="61650" cy="30675"/>
            </a:xfrm>
            <a:custGeom>
              <a:avLst/>
              <a:gdLst/>
              <a:ahLst/>
              <a:cxnLst/>
              <a:rect l="l" t="t" r="r" b="b"/>
              <a:pathLst>
                <a:path w="2466" h="1227" extrusionOk="0">
                  <a:moveTo>
                    <a:pt x="1073" y="0"/>
                  </a:moveTo>
                  <a:cubicBezTo>
                    <a:pt x="978" y="0"/>
                    <a:pt x="882" y="8"/>
                    <a:pt x="788" y="25"/>
                  </a:cubicBezTo>
                  <a:cubicBezTo>
                    <a:pt x="517" y="76"/>
                    <a:pt x="127" y="244"/>
                    <a:pt x="82" y="558"/>
                  </a:cubicBezTo>
                  <a:cubicBezTo>
                    <a:pt x="1" y="1126"/>
                    <a:pt x="911" y="1180"/>
                    <a:pt x="1285" y="1210"/>
                  </a:cubicBezTo>
                  <a:cubicBezTo>
                    <a:pt x="1386" y="1219"/>
                    <a:pt x="1494" y="1227"/>
                    <a:pt x="1602" y="1227"/>
                  </a:cubicBezTo>
                  <a:cubicBezTo>
                    <a:pt x="1793" y="1227"/>
                    <a:pt x="1985" y="1201"/>
                    <a:pt x="2144" y="1103"/>
                  </a:cubicBezTo>
                  <a:cubicBezTo>
                    <a:pt x="2296" y="1010"/>
                    <a:pt x="2374" y="857"/>
                    <a:pt x="2390" y="693"/>
                  </a:cubicBezTo>
                  <a:cubicBezTo>
                    <a:pt x="2466" y="529"/>
                    <a:pt x="2449" y="341"/>
                    <a:pt x="2287" y="212"/>
                  </a:cubicBezTo>
                  <a:cubicBezTo>
                    <a:pt x="2175" y="122"/>
                    <a:pt x="2025" y="77"/>
                    <a:pt x="1862" y="54"/>
                  </a:cubicBezTo>
                  <a:cubicBezTo>
                    <a:pt x="1776" y="38"/>
                    <a:pt x="1689" y="30"/>
                    <a:pt x="1602" y="30"/>
                  </a:cubicBezTo>
                  <a:cubicBezTo>
                    <a:pt x="1559" y="30"/>
                    <a:pt x="1517" y="32"/>
                    <a:pt x="1475" y="36"/>
                  </a:cubicBezTo>
                  <a:cubicBezTo>
                    <a:pt x="1397" y="18"/>
                    <a:pt x="1318" y="10"/>
                    <a:pt x="1239" y="9"/>
                  </a:cubicBezTo>
                  <a:cubicBezTo>
                    <a:pt x="1184" y="3"/>
                    <a:pt x="1128" y="0"/>
                    <a:pt x="1073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9" name="Google Shape;299;p35"/>
          <p:cNvSpPr/>
          <p:nvPr/>
        </p:nvSpPr>
        <p:spPr>
          <a:xfrm>
            <a:off x="2138300" y="4336700"/>
            <a:ext cx="651975" cy="287300"/>
          </a:xfrm>
          <a:custGeom>
            <a:avLst/>
            <a:gdLst/>
            <a:ahLst/>
            <a:cxnLst/>
            <a:rect l="l" t="t" r="r" b="b"/>
            <a:pathLst>
              <a:path w="26079" h="11492" extrusionOk="0">
                <a:moveTo>
                  <a:pt x="0" y="11492"/>
                </a:moveTo>
                <a:cubicBezTo>
                  <a:pt x="9013" y="8490"/>
                  <a:pt x="21831" y="8497"/>
                  <a:pt x="26079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35"/>
          <p:cNvSpPr/>
          <p:nvPr/>
        </p:nvSpPr>
        <p:spPr>
          <a:xfrm>
            <a:off x="2801325" y="4033688"/>
            <a:ext cx="2094000" cy="417750"/>
          </a:xfrm>
          <a:custGeom>
            <a:avLst/>
            <a:gdLst/>
            <a:ahLst/>
            <a:cxnLst/>
            <a:rect l="l" t="t" r="r" b="b"/>
            <a:pathLst>
              <a:path w="83760" h="16710" extrusionOk="0">
                <a:moveTo>
                  <a:pt x="0" y="9246"/>
                </a:moveTo>
                <a:cubicBezTo>
                  <a:pt x="4202" y="-1259"/>
                  <a:pt x="22336" y="-1374"/>
                  <a:pt x="33150" y="1953"/>
                </a:cubicBezTo>
                <a:cubicBezTo>
                  <a:pt x="42786" y="4918"/>
                  <a:pt x="50769" y="12026"/>
                  <a:pt x="60334" y="15214"/>
                </a:cubicBezTo>
                <a:cubicBezTo>
                  <a:pt x="67750" y="17686"/>
                  <a:pt x="75943" y="16319"/>
                  <a:pt x="83760" y="1631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"/>
    </mc:Choice>
    <mc:Fallback xmlns="">
      <p:transition spd="slow" advTm="42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1202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TEČEŠ NA MESTU (ŠTEJEŠ DO 20)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VAJO PONOVIŠ 5 KRAT</a:t>
            </a:r>
            <a:endParaRPr dirty="0"/>
          </a:p>
        </p:txBody>
      </p:sp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OGREVANJE</a:t>
            </a:r>
            <a:endParaRPr dirty="0"/>
          </a:p>
        </p:txBody>
      </p:sp>
      <p:grpSp>
        <p:nvGrpSpPr>
          <p:cNvPr id="685" name="Google Shape;685;p43"/>
          <p:cNvGrpSpPr/>
          <p:nvPr/>
        </p:nvGrpSpPr>
        <p:grpSpPr>
          <a:xfrm>
            <a:off x="6896634" y="1383804"/>
            <a:ext cx="2080303" cy="2818983"/>
            <a:chOff x="-2333350" y="-5753325"/>
            <a:chExt cx="1565550" cy="2121450"/>
          </a:xfrm>
        </p:grpSpPr>
        <p:sp>
          <p:nvSpPr>
            <p:cNvPr id="686" name="Google Shape;686;p43"/>
            <p:cNvSpPr/>
            <p:nvPr/>
          </p:nvSpPr>
          <p:spPr>
            <a:xfrm>
              <a:off x="-1833050" y="-4320675"/>
              <a:ext cx="115800" cy="449950"/>
            </a:xfrm>
            <a:custGeom>
              <a:avLst/>
              <a:gdLst/>
              <a:ahLst/>
              <a:cxnLst/>
              <a:rect l="l" t="t" r="r" b="b"/>
              <a:pathLst>
                <a:path w="4632" h="17998" extrusionOk="0">
                  <a:moveTo>
                    <a:pt x="1806" y="0"/>
                  </a:moveTo>
                  <a:lnTo>
                    <a:pt x="0" y="315"/>
                  </a:lnTo>
                  <a:lnTo>
                    <a:pt x="1805" y="17163"/>
                  </a:lnTo>
                  <a:cubicBezTo>
                    <a:pt x="1856" y="17642"/>
                    <a:pt x="2241" y="17998"/>
                    <a:pt x="2675" y="17998"/>
                  </a:cubicBezTo>
                  <a:cubicBezTo>
                    <a:pt x="2717" y="17998"/>
                    <a:pt x="2759" y="17995"/>
                    <a:pt x="2801" y="17988"/>
                  </a:cubicBezTo>
                  <a:lnTo>
                    <a:pt x="3851" y="17822"/>
                  </a:lnTo>
                  <a:cubicBezTo>
                    <a:pt x="4318" y="17748"/>
                    <a:pt x="4631" y="17279"/>
                    <a:pt x="4549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-1934125" y="-4340100"/>
              <a:ext cx="115825" cy="449950"/>
            </a:xfrm>
            <a:custGeom>
              <a:avLst/>
              <a:gdLst/>
              <a:ahLst/>
              <a:cxnLst/>
              <a:rect l="l" t="t" r="r" b="b"/>
              <a:pathLst>
                <a:path w="4633" h="17998" extrusionOk="0">
                  <a:moveTo>
                    <a:pt x="1806" y="0"/>
                  </a:moveTo>
                  <a:lnTo>
                    <a:pt x="0" y="314"/>
                  </a:lnTo>
                  <a:lnTo>
                    <a:pt x="1806" y="17163"/>
                  </a:lnTo>
                  <a:cubicBezTo>
                    <a:pt x="1857" y="17642"/>
                    <a:pt x="2240" y="17998"/>
                    <a:pt x="2676" y="17998"/>
                  </a:cubicBezTo>
                  <a:cubicBezTo>
                    <a:pt x="2718" y="17998"/>
                    <a:pt x="2760" y="17994"/>
                    <a:pt x="2802" y="17988"/>
                  </a:cubicBezTo>
                  <a:lnTo>
                    <a:pt x="3851" y="17821"/>
                  </a:lnTo>
                  <a:cubicBezTo>
                    <a:pt x="4319" y="17748"/>
                    <a:pt x="4632" y="17279"/>
                    <a:pt x="4550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-1745850" y="-4349800"/>
              <a:ext cx="166325" cy="481525"/>
            </a:xfrm>
            <a:custGeom>
              <a:avLst/>
              <a:gdLst/>
              <a:ahLst/>
              <a:cxnLst/>
              <a:rect l="l" t="t" r="r" b="b"/>
              <a:pathLst>
                <a:path w="6653" h="19261" extrusionOk="0">
                  <a:moveTo>
                    <a:pt x="1767" y="1"/>
                  </a:moveTo>
                  <a:lnTo>
                    <a:pt x="1" y="489"/>
                  </a:lnTo>
                  <a:lnTo>
                    <a:pt x="3815" y="18434"/>
                  </a:lnTo>
                  <a:cubicBezTo>
                    <a:pt x="3919" y="18920"/>
                    <a:pt x="4310" y="19261"/>
                    <a:pt x="4723" y="19261"/>
                  </a:cubicBezTo>
                  <a:cubicBezTo>
                    <a:pt x="4785" y="19261"/>
                    <a:pt x="4848" y="19253"/>
                    <a:pt x="4910" y="19237"/>
                  </a:cubicBezTo>
                  <a:lnTo>
                    <a:pt x="5939" y="18970"/>
                  </a:lnTo>
                  <a:cubicBezTo>
                    <a:pt x="6397" y="18852"/>
                    <a:pt x="6653" y="18323"/>
                    <a:pt x="6511" y="17791"/>
                  </a:cubicBezTo>
                  <a:lnTo>
                    <a:pt x="1767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-2002025" y="-5353200"/>
              <a:ext cx="508175" cy="1040225"/>
            </a:xfrm>
            <a:custGeom>
              <a:avLst/>
              <a:gdLst/>
              <a:ahLst/>
              <a:cxnLst/>
              <a:rect l="l" t="t" r="r" b="b"/>
              <a:pathLst>
                <a:path w="20327" h="41609" extrusionOk="0">
                  <a:moveTo>
                    <a:pt x="11131" y="0"/>
                  </a:moveTo>
                  <a:lnTo>
                    <a:pt x="5021" y="5146"/>
                  </a:lnTo>
                  <a:cubicBezTo>
                    <a:pt x="5021" y="5146"/>
                    <a:pt x="0" y="41004"/>
                    <a:pt x="6433" y="41555"/>
                  </a:cubicBezTo>
                  <a:cubicBezTo>
                    <a:pt x="6858" y="41592"/>
                    <a:pt x="7287" y="41609"/>
                    <a:pt x="7719" y="41609"/>
                  </a:cubicBezTo>
                  <a:cubicBezTo>
                    <a:pt x="13818" y="41609"/>
                    <a:pt x="20327" y="38211"/>
                    <a:pt x="20327" y="38211"/>
                  </a:cubicBezTo>
                  <a:lnTo>
                    <a:pt x="11131" y="0"/>
                  </a:ln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-1875025" y="-4457725"/>
              <a:ext cx="381150" cy="144700"/>
            </a:xfrm>
            <a:custGeom>
              <a:avLst/>
              <a:gdLst/>
              <a:ahLst/>
              <a:cxnLst/>
              <a:rect l="l" t="t" r="r" b="b"/>
              <a:pathLst>
                <a:path w="15246" h="5788" extrusionOk="0">
                  <a:moveTo>
                    <a:pt x="14671" y="1"/>
                  </a:moveTo>
                  <a:cubicBezTo>
                    <a:pt x="12195" y="1014"/>
                    <a:pt x="5411" y="3643"/>
                    <a:pt x="1280" y="3843"/>
                  </a:cubicBezTo>
                  <a:cubicBezTo>
                    <a:pt x="0" y="3906"/>
                    <a:pt x="465" y="4666"/>
                    <a:pt x="1880" y="5770"/>
                  </a:cubicBezTo>
                  <a:cubicBezTo>
                    <a:pt x="2132" y="5782"/>
                    <a:pt x="2385" y="5788"/>
                    <a:pt x="2640" y="5788"/>
                  </a:cubicBezTo>
                  <a:cubicBezTo>
                    <a:pt x="8739" y="5788"/>
                    <a:pt x="15246" y="2392"/>
                    <a:pt x="15246" y="2392"/>
                  </a:cubicBezTo>
                  <a:lnTo>
                    <a:pt x="14671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-2191900" y="-5753325"/>
              <a:ext cx="1424100" cy="718725"/>
            </a:xfrm>
            <a:custGeom>
              <a:avLst/>
              <a:gdLst/>
              <a:ahLst/>
              <a:cxnLst/>
              <a:rect l="l" t="t" r="r" b="b"/>
              <a:pathLst>
                <a:path w="56964" h="28749" extrusionOk="0">
                  <a:moveTo>
                    <a:pt x="48487" y="1"/>
                  </a:moveTo>
                  <a:cubicBezTo>
                    <a:pt x="48080" y="1"/>
                    <a:pt x="47666" y="84"/>
                    <a:pt x="47272" y="259"/>
                  </a:cubicBezTo>
                  <a:cubicBezTo>
                    <a:pt x="33235" y="6484"/>
                    <a:pt x="18183" y="10106"/>
                    <a:pt x="2850" y="10947"/>
                  </a:cubicBezTo>
                  <a:cubicBezTo>
                    <a:pt x="1259" y="11036"/>
                    <a:pt x="1" y="12358"/>
                    <a:pt x="45" y="13944"/>
                  </a:cubicBezTo>
                  <a:cubicBezTo>
                    <a:pt x="173" y="17967"/>
                    <a:pt x="302" y="21992"/>
                    <a:pt x="430" y="26017"/>
                  </a:cubicBezTo>
                  <a:cubicBezTo>
                    <a:pt x="473" y="27541"/>
                    <a:pt x="1883" y="28749"/>
                    <a:pt x="3618" y="28749"/>
                  </a:cubicBezTo>
                  <a:cubicBezTo>
                    <a:pt x="3687" y="28749"/>
                    <a:pt x="3757" y="28747"/>
                    <a:pt x="3827" y="28743"/>
                  </a:cubicBezTo>
                  <a:cubicBezTo>
                    <a:pt x="21316" y="27783"/>
                    <a:pt x="38486" y="23651"/>
                    <a:pt x="54498" y="16550"/>
                  </a:cubicBezTo>
                  <a:cubicBezTo>
                    <a:pt x="56173" y="15808"/>
                    <a:pt x="56963" y="14008"/>
                    <a:pt x="56281" y="12578"/>
                  </a:cubicBezTo>
                  <a:cubicBezTo>
                    <a:pt x="54565" y="8934"/>
                    <a:pt x="52849" y="5292"/>
                    <a:pt x="51133" y="1649"/>
                  </a:cubicBezTo>
                  <a:cubicBezTo>
                    <a:pt x="50635" y="605"/>
                    <a:pt x="49584" y="1"/>
                    <a:pt x="48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-2017225" y="-5524375"/>
              <a:ext cx="404025" cy="483100"/>
            </a:xfrm>
            <a:custGeom>
              <a:avLst/>
              <a:gdLst/>
              <a:ahLst/>
              <a:cxnLst/>
              <a:rect l="l" t="t" r="r" b="b"/>
              <a:pathLst>
                <a:path w="16161" h="19324" extrusionOk="0">
                  <a:moveTo>
                    <a:pt x="11183" y="1"/>
                  </a:moveTo>
                  <a:cubicBezTo>
                    <a:pt x="7484" y="662"/>
                    <a:pt x="3757" y="1156"/>
                    <a:pt x="1" y="1487"/>
                  </a:cubicBezTo>
                  <a:lnTo>
                    <a:pt x="609" y="19323"/>
                  </a:lnTo>
                  <a:cubicBezTo>
                    <a:pt x="5828" y="18901"/>
                    <a:pt x="11019" y="18196"/>
                    <a:pt x="16161" y="17209"/>
                  </a:cubicBezTo>
                  <a:cubicBezTo>
                    <a:pt x="14055" y="10728"/>
                    <a:pt x="12214" y="3950"/>
                    <a:pt x="1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-2333350" y="-5535325"/>
              <a:ext cx="634825" cy="1386100"/>
            </a:xfrm>
            <a:custGeom>
              <a:avLst/>
              <a:gdLst/>
              <a:ahLst/>
              <a:cxnLst/>
              <a:rect l="l" t="t" r="r" b="b"/>
              <a:pathLst>
                <a:path w="25393" h="55444" extrusionOk="0">
                  <a:moveTo>
                    <a:pt x="12780" y="1"/>
                  </a:moveTo>
                  <a:cubicBezTo>
                    <a:pt x="10265" y="1"/>
                    <a:pt x="7330" y="470"/>
                    <a:pt x="4479" y="2013"/>
                  </a:cubicBezTo>
                  <a:cubicBezTo>
                    <a:pt x="4479" y="2013"/>
                    <a:pt x="0" y="24206"/>
                    <a:pt x="5018" y="53973"/>
                  </a:cubicBezTo>
                  <a:cubicBezTo>
                    <a:pt x="5049" y="54166"/>
                    <a:pt x="5184" y="54326"/>
                    <a:pt x="5370" y="54390"/>
                  </a:cubicBezTo>
                  <a:cubicBezTo>
                    <a:pt x="6223" y="54679"/>
                    <a:pt x="8841" y="55443"/>
                    <a:pt x="12631" y="55443"/>
                  </a:cubicBezTo>
                  <a:cubicBezTo>
                    <a:pt x="15988" y="55443"/>
                    <a:pt x="20266" y="54843"/>
                    <a:pt x="25052" y="52781"/>
                  </a:cubicBezTo>
                  <a:cubicBezTo>
                    <a:pt x="25264" y="52690"/>
                    <a:pt x="25393" y="52474"/>
                    <a:pt x="25373" y="52245"/>
                  </a:cubicBezTo>
                  <a:cubicBezTo>
                    <a:pt x="24990" y="48042"/>
                    <a:pt x="21508" y="10202"/>
                    <a:pt x="19576" y="1131"/>
                  </a:cubicBezTo>
                  <a:cubicBezTo>
                    <a:pt x="19575" y="1131"/>
                    <a:pt x="16683" y="1"/>
                    <a:pt x="1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-2216600" y="-4282025"/>
              <a:ext cx="518075" cy="132775"/>
            </a:xfrm>
            <a:custGeom>
              <a:avLst/>
              <a:gdLst/>
              <a:ahLst/>
              <a:cxnLst/>
              <a:rect l="l" t="t" r="r" b="b"/>
              <a:pathLst>
                <a:path w="20723" h="5311" extrusionOk="0">
                  <a:moveTo>
                    <a:pt x="20509" y="1"/>
                  </a:moveTo>
                  <a:cubicBezTo>
                    <a:pt x="14985" y="1931"/>
                    <a:pt x="10359" y="2509"/>
                    <a:pt x="6800" y="2509"/>
                  </a:cubicBezTo>
                  <a:cubicBezTo>
                    <a:pt x="3671" y="2509"/>
                    <a:pt x="1367" y="2062"/>
                    <a:pt x="1" y="1695"/>
                  </a:cubicBezTo>
                  <a:lnTo>
                    <a:pt x="1" y="1695"/>
                  </a:lnTo>
                  <a:cubicBezTo>
                    <a:pt x="111" y="2406"/>
                    <a:pt x="227" y="3121"/>
                    <a:pt x="348" y="3842"/>
                  </a:cubicBezTo>
                  <a:cubicBezTo>
                    <a:pt x="379" y="4035"/>
                    <a:pt x="514" y="4194"/>
                    <a:pt x="700" y="4257"/>
                  </a:cubicBezTo>
                  <a:cubicBezTo>
                    <a:pt x="1552" y="4545"/>
                    <a:pt x="4171" y="5310"/>
                    <a:pt x="7963" y="5310"/>
                  </a:cubicBezTo>
                  <a:cubicBezTo>
                    <a:pt x="11320" y="5310"/>
                    <a:pt x="15597" y="4711"/>
                    <a:pt x="20382" y="2649"/>
                  </a:cubicBezTo>
                  <a:cubicBezTo>
                    <a:pt x="20594" y="2558"/>
                    <a:pt x="20723" y="2342"/>
                    <a:pt x="20703" y="2113"/>
                  </a:cubicBezTo>
                  <a:cubicBezTo>
                    <a:pt x="20666" y="1705"/>
                    <a:pt x="20599" y="981"/>
                    <a:pt x="20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-1759100" y="-4239025"/>
              <a:ext cx="143875" cy="443000"/>
            </a:xfrm>
            <a:custGeom>
              <a:avLst/>
              <a:gdLst/>
              <a:ahLst/>
              <a:cxnLst/>
              <a:rect l="l" t="t" r="r" b="b"/>
              <a:pathLst>
                <a:path w="5755" h="17720" extrusionOk="0">
                  <a:moveTo>
                    <a:pt x="1893" y="1"/>
                  </a:moveTo>
                  <a:lnTo>
                    <a:pt x="0" y="457"/>
                  </a:lnTo>
                  <a:lnTo>
                    <a:pt x="2763" y="16962"/>
                  </a:lnTo>
                  <a:cubicBezTo>
                    <a:pt x="2836" y="17408"/>
                    <a:pt x="3222" y="17720"/>
                    <a:pt x="3655" y="17720"/>
                  </a:cubicBezTo>
                  <a:cubicBezTo>
                    <a:pt x="3721" y="17720"/>
                    <a:pt x="3789" y="17713"/>
                    <a:pt x="3856" y="17697"/>
                  </a:cubicBezTo>
                  <a:lnTo>
                    <a:pt x="4957" y="17449"/>
                  </a:lnTo>
                  <a:cubicBezTo>
                    <a:pt x="5448" y="17339"/>
                    <a:pt x="5754" y="16851"/>
                    <a:pt x="5642" y="16362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-1843950" y="-4209725"/>
              <a:ext cx="139800" cy="498475"/>
            </a:xfrm>
            <a:custGeom>
              <a:avLst/>
              <a:gdLst/>
              <a:ahLst/>
              <a:cxnLst/>
              <a:rect l="l" t="t" r="r" b="b"/>
              <a:pathLst>
                <a:path w="5592" h="19939" extrusionOk="0">
                  <a:moveTo>
                    <a:pt x="1871" y="0"/>
                  </a:moveTo>
                  <a:lnTo>
                    <a:pt x="0" y="452"/>
                  </a:lnTo>
                  <a:lnTo>
                    <a:pt x="2611" y="19156"/>
                  </a:lnTo>
                  <a:cubicBezTo>
                    <a:pt x="2675" y="19616"/>
                    <a:pt x="3069" y="19938"/>
                    <a:pt x="3510" y="19938"/>
                  </a:cubicBezTo>
                  <a:cubicBezTo>
                    <a:pt x="3588" y="19938"/>
                    <a:pt x="3668" y="19928"/>
                    <a:pt x="3748" y="19907"/>
                  </a:cubicBezTo>
                  <a:lnTo>
                    <a:pt x="4846" y="19609"/>
                  </a:lnTo>
                  <a:cubicBezTo>
                    <a:pt x="5306" y="19484"/>
                    <a:pt x="5591" y="19026"/>
                    <a:pt x="5499" y="18558"/>
                  </a:cubicBezTo>
                  <a:lnTo>
                    <a:pt x="1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-1937800" y="-4186325"/>
              <a:ext cx="133100" cy="554450"/>
            </a:xfrm>
            <a:custGeom>
              <a:avLst/>
              <a:gdLst/>
              <a:ahLst/>
              <a:cxnLst/>
              <a:rect l="l" t="t" r="r" b="b"/>
              <a:pathLst>
                <a:path w="5324" h="22178" extrusionOk="0">
                  <a:moveTo>
                    <a:pt x="1878" y="1"/>
                  </a:moveTo>
                  <a:lnTo>
                    <a:pt x="0" y="420"/>
                  </a:lnTo>
                  <a:lnTo>
                    <a:pt x="2345" y="21371"/>
                  </a:lnTo>
                  <a:cubicBezTo>
                    <a:pt x="2397" y="21840"/>
                    <a:pt x="2795" y="22177"/>
                    <a:pt x="3245" y="22177"/>
                  </a:cubicBezTo>
                  <a:cubicBezTo>
                    <a:pt x="3315" y="22177"/>
                    <a:pt x="3387" y="22169"/>
                    <a:pt x="3459" y="22152"/>
                  </a:cubicBezTo>
                  <a:lnTo>
                    <a:pt x="4564" y="21885"/>
                  </a:lnTo>
                  <a:cubicBezTo>
                    <a:pt x="5026" y="21775"/>
                    <a:pt x="5324" y="21327"/>
                    <a:pt x="5248" y="20859"/>
                  </a:cubicBezTo>
                  <a:lnTo>
                    <a:pt x="1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-2203875" y="-4184050"/>
              <a:ext cx="71150" cy="424175"/>
            </a:xfrm>
            <a:custGeom>
              <a:avLst/>
              <a:gdLst/>
              <a:ahLst/>
              <a:cxnLst/>
              <a:rect l="l" t="t" r="r" b="b"/>
              <a:pathLst>
                <a:path w="2846" h="16967" extrusionOk="0">
                  <a:moveTo>
                    <a:pt x="296" y="1"/>
                  </a:moveTo>
                  <a:lnTo>
                    <a:pt x="8" y="16029"/>
                  </a:lnTo>
                  <a:cubicBezTo>
                    <a:pt x="0" y="16530"/>
                    <a:pt x="401" y="16945"/>
                    <a:pt x="903" y="16953"/>
                  </a:cubicBezTo>
                  <a:lnTo>
                    <a:pt x="1904" y="16967"/>
                  </a:lnTo>
                  <a:cubicBezTo>
                    <a:pt x="1909" y="16967"/>
                    <a:pt x="1914" y="16967"/>
                    <a:pt x="1918" y="16967"/>
                  </a:cubicBezTo>
                  <a:cubicBezTo>
                    <a:pt x="2433" y="16967"/>
                    <a:pt x="2845" y="16537"/>
                    <a:pt x="2823" y="16022"/>
                  </a:cubicBezTo>
                  <a:lnTo>
                    <a:pt x="2158" y="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-2110775" y="-4173450"/>
              <a:ext cx="77975" cy="475500"/>
            </a:xfrm>
            <a:custGeom>
              <a:avLst/>
              <a:gdLst/>
              <a:ahLst/>
              <a:cxnLst/>
              <a:rect l="l" t="t" r="r" b="b"/>
              <a:pathLst>
                <a:path w="3119" h="19020" extrusionOk="0">
                  <a:moveTo>
                    <a:pt x="1" y="0"/>
                  </a:moveTo>
                  <a:lnTo>
                    <a:pt x="260" y="18066"/>
                  </a:lnTo>
                  <a:cubicBezTo>
                    <a:pt x="267" y="18542"/>
                    <a:pt x="641" y="18932"/>
                    <a:pt x="1117" y="18959"/>
                  </a:cubicBezTo>
                  <a:lnTo>
                    <a:pt x="2124" y="19018"/>
                  </a:lnTo>
                  <a:cubicBezTo>
                    <a:pt x="2142" y="19019"/>
                    <a:pt x="2159" y="19019"/>
                    <a:pt x="2176" y="19019"/>
                  </a:cubicBezTo>
                  <a:cubicBezTo>
                    <a:pt x="2698" y="19019"/>
                    <a:pt x="3118" y="18577"/>
                    <a:pt x="3082" y="18050"/>
                  </a:cubicBezTo>
                  <a:lnTo>
                    <a:pt x="1843" y="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-2018375" y="-4169975"/>
              <a:ext cx="95625" cy="526600"/>
            </a:xfrm>
            <a:custGeom>
              <a:avLst/>
              <a:gdLst/>
              <a:ahLst/>
              <a:cxnLst/>
              <a:rect l="l" t="t" r="r" b="b"/>
              <a:pathLst>
                <a:path w="3825" h="21064" extrusionOk="0">
                  <a:moveTo>
                    <a:pt x="0" y="1"/>
                  </a:moveTo>
                  <a:lnTo>
                    <a:pt x="953" y="20169"/>
                  </a:lnTo>
                  <a:cubicBezTo>
                    <a:pt x="977" y="20644"/>
                    <a:pt x="1361" y="21020"/>
                    <a:pt x="1834" y="21034"/>
                  </a:cubicBezTo>
                  <a:lnTo>
                    <a:pt x="2843" y="21063"/>
                  </a:lnTo>
                  <a:cubicBezTo>
                    <a:pt x="2852" y="21063"/>
                    <a:pt x="2861" y="21063"/>
                    <a:pt x="2871" y="21063"/>
                  </a:cubicBezTo>
                  <a:cubicBezTo>
                    <a:pt x="3403" y="21063"/>
                    <a:pt x="3824" y="20603"/>
                    <a:pt x="3773" y="20069"/>
                  </a:cubicBezTo>
                  <a:lnTo>
                    <a:pt x="1842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-1556400" y="-4408875"/>
              <a:ext cx="179400" cy="409775"/>
            </a:xfrm>
            <a:custGeom>
              <a:avLst/>
              <a:gdLst/>
              <a:ahLst/>
              <a:cxnLst/>
              <a:rect l="l" t="t" r="r" b="b"/>
              <a:pathLst>
                <a:path w="7176" h="16391" extrusionOk="0">
                  <a:moveTo>
                    <a:pt x="1720" y="0"/>
                  </a:moveTo>
                  <a:lnTo>
                    <a:pt x="0" y="632"/>
                  </a:lnTo>
                  <a:lnTo>
                    <a:pt x="4388" y="15773"/>
                  </a:lnTo>
                  <a:cubicBezTo>
                    <a:pt x="4496" y="16148"/>
                    <a:pt x="4839" y="16390"/>
                    <a:pt x="5209" y="16390"/>
                  </a:cubicBezTo>
                  <a:cubicBezTo>
                    <a:pt x="5303" y="16390"/>
                    <a:pt x="5398" y="16375"/>
                    <a:pt x="5492" y="16342"/>
                  </a:cubicBezTo>
                  <a:lnTo>
                    <a:pt x="6495" y="15989"/>
                  </a:lnTo>
                  <a:cubicBezTo>
                    <a:pt x="6942" y="15832"/>
                    <a:pt x="7176" y="15342"/>
                    <a:pt x="7016" y="14895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-1648375" y="-4368750"/>
              <a:ext cx="174875" cy="442500"/>
            </a:xfrm>
            <a:custGeom>
              <a:avLst/>
              <a:gdLst/>
              <a:ahLst/>
              <a:cxnLst/>
              <a:rect l="l" t="t" r="r" b="b"/>
              <a:pathLst>
                <a:path w="6995" h="17700" extrusionOk="0">
                  <a:moveTo>
                    <a:pt x="1744" y="0"/>
                  </a:moveTo>
                  <a:lnTo>
                    <a:pt x="1" y="568"/>
                  </a:lnTo>
                  <a:lnTo>
                    <a:pt x="4179" y="16988"/>
                  </a:lnTo>
                  <a:cubicBezTo>
                    <a:pt x="4287" y="17415"/>
                    <a:pt x="4655" y="17700"/>
                    <a:pt x="5046" y="17700"/>
                  </a:cubicBezTo>
                  <a:cubicBezTo>
                    <a:pt x="5125" y="17700"/>
                    <a:pt x="5204" y="17688"/>
                    <a:pt x="5282" y="17664"/>
                  </a:cubicBezTo>
                  <a:lnTo>
                    <a:pt x="6298" y="17350"/>
                  </a:lnTo>
                  <a:cubicBezTo>
                    <a:pt x="6750" y="17210"/>
                    <a:pt x="6994" y="16703"/>
                    <a:pt x="6842" y="16218"/>
                  </a:cubicBezTo>
                  <a:lnTo>
                    <a:pt x="1744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-2266275" y="-5200800"/>
              <a:ext cx="488675" cy="221500"/>
            </a:xfrm>
            <a:custGeom>
              <a:avLst/>
              <a:gdLst/>
              <a:ahLst/>
              <a:cxnLst/>
              <a:rect l="l" t="t" r="r" b="b"/>
              <a:pathLst>
                <a:path w="19547" h="8860" extrusionOk="0">
                  <a:moveTo>
                    <a:pt x="18685" y="0"/>
                  </a:moveTo>
                  <a:cubicBezTo>
                    <a:pt x="12479" y="1246"/>
                    <a:pt x="7678" y="1647"/>
                    <a:pt x="4070" y="1647"/>
                  </a:cubicBezTo>
                  <a:cubicBezTo>
                    <a:pt x="2628" y="1647"/>
                    <a:pt x="1376" y="1583"/>
                    <a:pt x="302" y="1483"/>
                  </a:cubicBezTo>
                  <a:cubicBezTo>
                    <a:pt x="166" y="3542"/>
                    <a:pt x="57" y="5816"/>
                    <a:pt x="0" y="8282"/>
                  </a:cubicBezTo>
                  <a:cubicBezTo>
                    <a:pt x="1982" y="8693"/>
                    <a:pt x="4169" y="8860"/>
                    <a:pt x="6414" y="8860"/>
                  </a:cubicBezTo>
                  <a:cubicBezTo>
                    <a:pt x="10957" y="8860"/>
                    <a:pt x="15738" y="8176"/>
                    <a:pt x="19546" y="7447"/>
                  </a:cubicBezTo>
                  <a:cubicBezTo>
                    <a:pt x="19260" y="4865"/>
                    <a:pt x="18970" y="2350"/>
                    <a:pt x="18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-2250625" y="-4955350"/>
              <a:ext cx="61975" cy="58550"/>
            </a:xfrm>
            <a:custGeom>
              <a:avLst/>
              <a:gdLst/>
              <a:ahLst/>
              <a:cxnLst/>
              <a:rect l="l" t="t" r="r" b="b"/>
              <a:pathLst>
                <a:path w="2479" h="2342" extrusionOk="0">
                  <a:moveTo>
                    <a:pt x="1231" y="0"/>
                  </a:moveTo>
                  <a:cubicBezTo>
                    <a:pt x="1140" y="0"/>
                    <a:pt x="1048" y="11"/>
                    <a:pt x="956" y="33"/>
                  </a:cubicBezTo>
                  <a:cubicBezTo>
                    <a:pt x="496" y="144"/>
                    <a:pt x="148" y="521"/>
                    <a:pt x="74" y="988"/>
                  </a:cubicBezTo>
                  <a:cubicBezTo>
                    <a:pt x="0" y="1456"/>
                    <a:pt x="216" y="1923"/>
                    <a:pt x="619" y="2169"/>
                  </a:cubicBezTo>
                  <a:cubicBezTo>
                    <a:pt x="808" y="2284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19" y="2118"/>
                  </a:cubicBezTo>
                  <a:cubicBezTo>
                    <a:pt x="2302" y="1839"/>
                    <a:pt x="2479" y="1357"/>
                    <a:pt x="2368" y="898"/>
                  </a:cubicBezTo>
                  <a:cubicBezTo>
                    <a:pt x="2239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-2152200" y="-4945075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2" y="0"/>
                  </a:moveTo>
                  <a:cubicBezTo>
                    <a:pt x="1141" y="0"/>
                    <a:pt x="1049" y="11"/>
                    <a:pt x="957" y="33"/>
                  </a:cubicBezTo>
                  <a:cubicBezTo>
                    <a:pt x="497" y="145"/>
                    <a:pt x="149" y="522"/>
                    <a:pt x="74" y="989"/>
                  </a:cubicBezTo>
                  <a:cubicBezTo>
                    <a:pt x="1" y="1457"/>
                    <a:pt x="216" y="1923"/>
                    <a:pt x="620" y="2169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20" y="2118"/>
                  </a:cubicBezTo>
                  <a:cubicBezTo>
                    <a:pt x="2302" y="1840"/>
                    <a:pt x="2479" y="1358"/>
                    <a:pt x="2369" y="897"/>
                  </a:cubicBezTo>
                  <a:cubicBezTo>
                    <a:pt x="2240" y="361"/>
                    <a:pt x="1760" y="0"/>
                    <a:pt x="1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-2049525" y="-4943550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9" y="11"/>
                    <a:pt x="957" y="34"/>
                  </a:cubicBezTo>
                  <a:cubicBezTo>
                    <a:pt x="496" y="144"/>
                    <a:pt x="148" y="521"/>
                    <a:pt x="73" y="989"/>
                  </a:cubicBezTo>
                  <a:cubicBezTo>
                    <a:pt x="0" y="1457"/>
                    <a:pt x="215" y="1923"/>
                    <a:pt x="619" y="2170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7"/>
                    <a:pt x="1919" y="2119"/>
                  </a:cubicBezTo>
                  <a:cubicBezTo>
                    <a:pt x="2302" y="1839"/>
                    <a:pt x="2480" y="1358"/>
                    <a:pt x="2369" y="898"/>
                  </a:cubicBezTo>
                  <a:cubicBezTo>
                    <a:pt x="2239" y="362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-1946925" y="-4953450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1" y="0"/>
                  </a:moveTo>
                  <a:cubicBezTo>
                    <a:pt x="1141" y="0"/>
                    <a:pt x="1048" y="11"/>
                    <a:pt x="957" y="33"/>
                  </a:cubicBezTo>
                  <a:cubicBezTo>
                    <a:pt x="497" y="143"/>
                    <a:pt x="148" y="521"/>
                    <a:pt x="75" y="988"/>
                  </a:cubicBezTo>
                  <a:cubicBezTo>
                    <a:pt x="0" y="1456"/>
                    <a:pt x="215" y="1922"/>
                    <a:pt x="619" y="2169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6"/>
                    <a:pt x="1919" y="2118"/>
                  </a:cubicBezTo>
                  <a:cubicBezTo>
                    <a:pt x="2302" y="1840"/>
                    <a:pt x="2480" y="1358"/>
                    <a:pt x="2369" y="897"/>
                  </a:cubicBezTo>
                  <a:cubicBezTo>
                    <a:pt x="2240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-1846675" y="-4973225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8" y="12"/>
                    <a:pt x="956" y="34"/>
                  </a:cubicBezTo>
                  <a:cubicBezTo>
                    <a:pt x="497" y="144"/>
                    <a:pt x="148" y="521"/>
                    <a:pt x="74" y="989"/>
                  </a:cubicBezTo>
                  <a:cubicBezTo>
                    <a:pt x="1" y="1457"/>
                    <a:pt x="215" y="1923"/>
                    <a:pt x="620" y="2170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4" y="2267"/>
                    <a:pt x="1918" y="2119"/>
                  </a:cubicBezTo>
                  <a:cubicBezTo>
                    <a:pt x="2301" y="1840"/>
                    <a:pt x="2479" y="1358"/>
                    <a:pt x="2369" y="898"/>
                  </a:cubicBezTo>
                  <a:cubicBezTo>
                    <a:pt x="2240" y="361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-1383675" y="-5589175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3" y="0"/>
                  </a:moveTo>
                  <a:cubicBezTo>
                    <a:pt x="1022" y="0"/>
                    <a:pt x="939" y="10"/>
                    <a:pt x="857" y="30"/>
                  </a:cubicBezTo>
                  <a:cubicBezTo>
                    <a:pt x="445" y="129"/>
                    <a:pt x="132" y="466"/>
                    <a:pt x="67" y="885"/>
                  </a:cubicBezTo>
                  <a:cubicBezTo>
                    <a:pt x="0" y="1304"/>
                    <a:pt x="192" y="1721"/>
                    <a:pt x="554" y="1943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8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3"/>
                    <a:pt x="157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-1351525" y="-5514700"/>
              <a:ext cx="55475" cy="52425"/>
            </a:xfrm>
            <a:custGeom>
              <a:avLst/>
              <a:gdLst/>
              <a:ahLst/>
              <a:cxnLst/>
              <a:rect l="l" t="t" r="r" b="b"/>
              <a:pathLst>
                <a:path w="2219" h="2097" extrusionOk="0">
                  <a:moveTo>
                    <a:pt x="1102" y="0"/>
                  </a:moveTo>
                  <a:cubicBezTo>
                    <a:pt x="1021" y="0"/>
                    <a:pt x="939" y="10"/>
                    <a:pt x="856" y="29"/>
                  </a:cubicBezTo>
                  <a:cubicBezTo>
                    <a:pt x="443" y="128"/>
                    <a:pt x="133" y="467"/>
                    <a:pt x="66" y="885"/>
                  </a:cubicBezTo>
                  <a:cubicBezTo>
                    <a:pt x="0" y="1303"/>
                    <a:pt x="193" y="1721"/>
                    <a:pt x="554" y="1942"/>
                  </a:cubicBezTo>
                  <a:cubicBezTo>
                    <a:pt x="722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7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-1319450" y="-5434300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2" y="0"/>
                  </a:moveTo>
                  <a:cubicBezTo>
                    <a:pt x="1021" y="0"/>
                    <a:pt x="938" y="10"/>
                    <a:pt x="856" y="29"/>
                  </a:cubicBezTo>
                  <a:cubicBezTo>
                    <a:pt x="444" y="128"/>
                    <a:pt x="132" y="467"/>
                    <a:pt x="66" y="885"/>
                  </a:cubicBezTo>
                  <a:cubicBezTo>
                    <a:pt x="0" y="1304"/>
                    <a:pt x="192" y="1721"/>
                    <a:pt x="554" y="1942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4" y="2029"/>
                    <a:pt x="1718" y="1896"/>
                  </a:cubicBezTo>
                  <a:cubicBezTo>
                    <a:pt x="2060" y="1647"/>
                    <a:pt x="2219" y="1215"/>
                    <a:pt x="2120" y="803"/>
                  </a:cubicBezTo>
                  <a:cubicBezTo>
                    <a:pt x="2004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-1282950" y="-5357600"/>
              <a:ext cx="55525" cy="52425"/>
            </a:xfrm>
            <a:custGeom>
              <a:avLst/>
              <a:gdLst/>
              <a:ahLst/>
              <a:cxnLst/>
              <a:rect l="l" t="t" r="r" b="b"/>
              <a:pathLst>
                <a:path w="2221" h="2097" extrusionOk="0">
                  <a:moveTo>
                    <a:pt x="1104" y="0"/>
                  </a:moveTo>
                  <a:cubicBezTo>
                    <a:pt x="1023" y="0"/>
                    <a:pt x="940" y="10"/>
                    <a:pt x="857" y="30"/>
                  </a:cubicBezTo>
                  <a:cubicBezTo>
                    <a:pt x="445" y="129"/>
                    <a:pt x="133" y="466"/>
                    <a:pt x="67" y="885"/>
                  </a:cubicBezTo>
                  <a:cubicBezTo>
                    <a:pt x="1" y="1304"/>
                    <a:pt x="194" y="1722"/>
                    <a:pt x="555" y="1943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29"/>
                    <a:pt x="1718" y="1896"/>
                  </a:cubicBezTo>
                  <a:cubicBezTo>
                    <a:pt x="2061" y="1647"/>
                    <a:pt x="2221" y="1215"/>
                    <a:pt x="2121" y="804"/>
                  </a:cubicBezTo>
                  <a:cubicBezTo>
                    <a:pt x="2006" y="323"/>
                    <a:pt x="1577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-1247600" y="-5279950"/>
              <a:ext cx="55500" cy="52450"/>
            </a:xfrm>
            <a:custGeom>
              <a:avLst/>
              <a:gdLst/>
              <a:ahLst/>
              <a:cxnLst/>
              <a:rect l="l" t="t" r="r" b="b"/>
              <a:pathLst>
                <a:path w="2220" h="2098" extrusionOk="0">
                  <a:moveTo>
                    <a:pt x="1103" y="1"/>
                  </a:moveTo>
                  <a:cubicBezTo>
                    <a:pt x="1022" y="1"/>
                    <a:pt x="939" y="11"/>
                    <a:pt x="857" y="31"/>
                  </a:cubicBezTo>
                  <a:cubicBezTo>
                    <a:pt x="444" y="129"/>
                    <a:pt x="132" y="467"/>
                    <a:pt x="67" y="886"/>
                  </a:cubicBezTo>
                  <a:cubicBezTo>
                    <a:pt x="0" y="1305"/>
                    <a:pt x="192" y="1721"/>
                    <a:pt x="554" y="1942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30"/>
                    <a:pt x="1718" y="1897"/>
                  </a:cubicBezTo>
                  <a:cubicBezTo>
                    <a:pt x="2061" y="1648"/>
                    <a:pt x="2219" y="1216"/>
                    <a:pt x="2120" y="804"/>
                  </a:cubicBezTo>
                  <a:cubicBezTo>
                    <a:pt x="2005" y="324"/>
                    <a:pt x="1576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-2267150" y="-4880825"/>
              <a:ext cx="508500" cy="77225"/>
            </a:xfrm>
            <a:custGeom>
              <a:avLst/>
              <a:gdLst/>
              <a:ahLst/>
              <a:cxnLst/>
              <a:rect l="l" t="t" r="r" b="b"/>
              <a:pathLst>
                <a:path w="20340" h="3089" extrusionOk="0">
                  <a:moveTo>
                    <a:pt x="20162" y="1"/>
                  </a:moveTo>
                  <a:cubicBezTo>
                    <a:pt x="15594" y="734"/>
                    <a:pt x="10453" y="1303"/>
                    <a:pt x="5507" y="1303"/>
                  </a:cubicBezTo>
                  <a:cubicBezTo>
                    <a:pt x="3629" y="1303"/>
                    <a:pt x="1780" y="1221"/>
                    <a:pt x="1" y="1035"/>
                  </a:cubicBezTo>
                  <a:lnTo>
                    <a:pt x="1" y="1035"/>
                  </a:lnTo>
                  <a:cubicBezTo>
                    <a:pt x="6" y="1610"/>
                    <a:pt x="14" y="2190"/>
                    <a:pt x="26" y="2780"/>
                  </a:cubicBezTo>
                  <a:cubicBezTo>
                    <a:pt x="1833" y="2995"/>
                    <a:pt x="3725" y="3089"/>
                    <a:pt x="5650" y="3089"/>
                  </a:cubicBezTo>
                  <a:cubicBezTo>
                    <a:pt x="10639" y="3089"/>
                    <a:pt x="15844" y="2461"/>
                    <a:pt x="20340" y="1695"/>
                  </a:cubicBezTo>
                  <a:cubicBezTo>
                    <a:pt x="20280" y="1132"/>
                    <a:pt x="20221" y="566"/>
                    <a:pt x="20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-2248450" y="-4542125"/>
              <a:ext cx="533625" cy="192575"/>
            </a:xfrm>
            <a:custGeom>
              <a:avLst/>
              <a:gdLst/>
              <a:ahLst/>
              <a:cxnLst/>
              <a:rect l="l" t="t" r="r" b="b"/>
              <a:pathLst>
                <a:path w="21345" h="7703" extrusionOk="0">
                  <a:moveTo>
                    <a:pt x="20790" y="0"/>
                  </a:moveTo>
                  <a:cubicBezTo>
                    <a:pt x="14234" y="1465"/>
                    <a:pt x="8519" y="1975"/>
                    <a:pt x="3743" y="1975"/>
                  </a:cubicBezTo>
                  <a:cubicBezTo>
                    <a:pt x="2423" y="1975"/>
                    <a:pt x="1175" y="1936"/>
                    <a:pt x="1" y="1868"/>
                  </a:cubicBezTo>
                  <a:lnTo>
                    <a:pt x="1" y="1868"/>
                  </a:lnTo>
                  <a:cubicBezTo>
                    <a:pt x="171" y="3682"/>
                    <a:pt x="375" y="5536"/>
                    <a:pt x="615" y="7433"/>
                  </a:cubicBezTo>
                  <a:cubicBezTo>
                    <a:pt x="2273" y="7598"/>
                    <a:pt x="4112" y="7702"/>
                    <a:pt x="6110" y="7702"/>
                  </a:cubicBezTo>
                  <a:cubicBezTo>
                    <a:pt x="10493" y="7702"/>
                    <a:pt x="15644" y="7201"/>
                    <a:pt x="21344" y="5742"/>
                  </a:cubicBezTo>
                  <a:cubicBezTo>
                    <a:pt x="21182" y="4038"/>
                    <a:pt x="20995" y="2098"/>
                    <a:pt x="20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-1321650" y="-5694425"/>
              <a:ext cx="365150" cy="476075"/>
            </a:xfrm>
            <a:custGeom>
              <a:avLst/>
              <a:gdLst/>
              <a:ahLst/>
              <a:cxnLst/>
              <a:rect l="l" t="t" r="r" b="b"/>
              <a:pathLst>
                <a:path w="14606" h="19043" extrusionOk="0">
                  <a:moveTo>
                    <a:pt x="7434" y="1"/>
                  </a:moveTo>
                  <a:cubicBezTo>
                    <a:pt x="4982" y="964"/>
                    <a:pt x="2504" y="1848"/>
                    <a:pt x="0" y="2652"/>
                  </a:cubicBezTo>
                  <a:lnTo>
                    <a:pt x="7201" y="19043"/>
                  </a:lnTo>
                  <a:cubicBezTo>
                    <a:pt x="9690" y="18204"/>
                    <a:pt x="12158" y="17297"/>
                    <a:pt x="14605" y="16324"/>
                  </a:cubicBezTo>
                  <a:lnTo>
                    <a:pt x="7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-1459075" y="-5596000"/>
              <a:ext cx="203550" cy="423450"/>
            </a:xfrm>
            <a:custGeom>
              <a:avLst/>
              <a:gdLst/>
              <a:ahLst/>
              <a:cxnLst/>
              <a:rect l="l" t="t" r="r" b="b"/>
              <a:pathLst>
                <a:path w="8142" h="16938" extrusionOk="0">
                  <a:moveTo>
                    <a:pt x="1278" y="0"/>
                  </a:moveTo>
                  <a:cubicBezTo>
                    <a:pt x="853" y="121"/>
                    <a:pt x="426" y="237"/>
                    <a:pt x="0" y="354"/>
                  </a:cubicBezTo>
                  <a:lnTo>
                    <a:pt x="6876" y="16937"/>
                  </a:lnTo>
                  <a:cubicBezTo>
                    <a:pt x="7299" y="16815"/>
                    <a:pt x="7719" y="16682"/>
                    <a:pt x="8142" y="16557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8" name="Google Shape;718;p43"/>
          <p:cNvGrpSpPr/>
          <p:nvPr/>
        </p:nvGrpSpPr>
        <p:grpSpPr>
          <a:xfrm rot="962000">
            <a:off x="7265435" y="3510127"/>
            <a:ext cx="1832295" cy="1824803"/>
            <a:chOff x="1340725" y="-2315100"/>
            <a:chExt cx="1505275" cy="1495325"/>
          </a:xfrm>
        </p:grpSpPr>
        <p:sp>
          <p:nvSpPr>
            <p:cNvPr id="719" name="Google Shape;719;p43"/>
            <p:cNvSpPr/>
            <p:nvPr/>
          </p:nvSpPr>
          <p:spPr>
            <a:xfrm>
              <a:off x="2045300" y="-2315100"/>
              <a:ext cx="391125" cy="665925"/>
            </a:xfrm>
            <a:custGeom>
              <a:avLst/>
              <a:gdLst/>
              <a:ahLst/>
              <a:cxnLst/>
              <a:rect l="l" t="t" r="r" b="b"/>
              <a:pathLst>
                <a:path w="15645" h="26637" extrusionOk="0">
                  <a:moveTo>
                    <a:pt x="1779" y="0"/>
                  </a:moveTo>
                  <a:cubicBezTo>
                    <a:pt x="802" y="0"/>
                    <a:pt x="0" y="831"/>
                    <a:pt x="67" y="1834"/>
                  </a:cubicBezTo>
                  <a:lnTo>
                    <a:pt x="1711" y="26636"/>
                  </a:lnTo>
                  <a:lnTo>
                    <a:pt x="9202" y="14035"/>
                  </a:lnTo>
                  <a:lnTo>
                    <a:pt x="15542" y="2593"/>
                  </a:lnTo>
                  <a:cubicBezTo>
                    <a:pt x="15645" y="1852"/>
                    <a:pt x="15119" y="1172"/>
                    <a:pt x="14375" y="1082"/>
                  </a:cubicBezTo>
                  <a:lnTo>
                    <a:pt x="1986" y="13"/>
                  </a:lnTo>
                  <a:cubicBezTo>
                    <a:pt x="1916" y="4"/>
                    <a:pt x="184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1349925" y="-2288075"/>
              <a:ext cx="1496075" cy="1322475"/>
            </a:xfrm>
            <a:custGeom>
              <a:avLst/>
              <a:gdLst/>
              <a:ahLst/>
              <a:cxnLst/>
              <a:rect l="l" t="t" r="r" b="b"/>
              <a:pathLst>
                <a:path w="59843" h="52899" extrusionOk="0">
                  <a:moveTo>
                    <a:pt x="53716" y="1"/>
                  </a:moveTo>
                  <a:cubicBezTo>
                    <a:pt x="53494" y="1"/>
                    <a:pt x="53270" y="31"/>
                    <a:pt x="53055" y="94"/>
                  </a:cubicBezTo>
                  <a:lnTo>
                    <a:pt x="29361" y="2883"/>
                  </a:lnTo>
                  <a:cubicBezTo>
                    <a:pt x="28088" y="3255"/>
                    <a:pt x="27312" y="4541"/>
                    <a:pt x="27578" y="5841"/>
                  </a:cubicBezTo>
                  <a:lnTo>
                    <a:pt x="28860" y="28070"/>
                  </a:lnTo>
                  <a:cubicBezTo>
                    <a:pt x="28860" y="28070"/>
                    <a:pt x="29664" y="32460"/>
                    <a:pt x="25108" y="34469"/>
                  </a:cubicBezTo>
                  <a:cubicBezTo>
                    <a:pt x="20551" y="36480"/>
                    <a:pt x="738" y="39898"/>
                    <a:pt x="0" y="47873"/>
                  </a:cubicBezTo>
                  <a:lnTo>
                    <a:pt x="671" y="52898"/>
                  </a:lnTo>
                  <a:lnTo>
                    <a:pt x="56959" y="52898"/>
                  </a:lnTo>
                  <a:cubicBezTo>
                    <a:pt x="56959" y="52898"/>
                    <a:pt x="59843" y="24524"/>
                    <a:pt x="55777" y="1510"/>
                  </a:cubicBezTo>
                  <a:cubicBezTo>
                    <a:pt x="55609" y="561"/>
                    <a:pt x="54673" y="1"/>
                    <a:pt x="53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340725" y="-965625"/>
              <a:ext cx="1465075" cy="145850"/>
            </a:xfrm>
            <a:custGeom>
              <a:avLst/>
              <a:gdLst/>
              <a:ahLst/>
              <a:cxnLst/>
              <a:rect l="l" t="t" r="r" b="b"/>
              <a:pathLst>
                <a:path w="58603" h="5834" extrusionOk="0">
                  <a:moveTo>
                    <a:pt x="1039" y="0"/>
                  </a:moveTo>
                  <a:cubicBezTo>
                    <a:pt x="1039" y="0"/>
                    <a:pt x="1" y="4460"/>
                    <a:pt x="2245" y="5833"/>
                  </a:cubicBezTo>
                  <a:lnTo>
                    <a:pt x="26904" y="5833"/>
                  </a:lnTo>
                  <a:lnTo>
                    <a:pt x="39911" y="3345"/>
                  </a:lnTo>
                  <a:lnTo>
                    <a:pt x="39911" y="5833"/>
                  </a:lnTo>
                  <a:lnTo>
                    <a:pt x="57730" y="5833"/>
                  </a:lnTo>
                  <a:cubicBezTo>
                    <a:pt x="57730" y="5833"/>
                    <a:pt x="58603" y="1742"/>
                    <a:pt x="57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2043525" y="-2099350"/>
              <a:ext cx="186650" cy="74500"/>
            </a:xfrm>
            <a:custGeom>
              <a:avLst/>
              <a:gdLst/>
              <a:ahLst/>
              <a:cxnLst/>
              <a:rect l="l" t="t" r="r" b="b"/>
              <a:pathLst>
                <a:path w="7466" h="2980" extrusionOk="0">
                  <a:moveTo>
                    <a:pt x="5928" y="1"/>
                  </a:moveTo>
                  <a:cubicBezTo>
                    <a:pt x="5890" y="1"/>
                    <a:pt x="5853" y="2"/>
                    <a:pt x="5815" y="5"/>
                  </a:cubicBezTo>
                  <a:cubicBezTo>
                    <a:pt x="5241" y="42"/>
                    <a:pt x="4771" y="404"/>
                    <a:pt x="4555" y="896"/>
                  </a:cubicBezTo>
                  <a:lnTo>
                    <a:pt x="1" y="1196"/>
                  </a:lnTo>
                  <a:lnTo>
                    <a:pt x="80" y="2559"/>
                  </a:lnTo>
                  <a:lnTo>
                    <a:pt x="4644" y="2259"/>
                  </a:lnTo>
                  <a:cubicBezTo>
                    <a:pt x="4907" y="2691"/>
                    <a:pt x="5378" y="2980"/>
                    <a:pt x="5911" y="2980"/>
                  </a:cubicBezTo>
                  <a:cubicBezTo>
                    <a:pt x="5944" y="2980"/>
                    <a:pt x="5977" y="2979"/>
                    <a:pt x="6010" y="2976"/>
                  </a:cubicBezTo>
                  <a:cubicBezTo>
                    <a:pt x="6837" y="2929"/>
                    <a:pt x="7466" y="2217"/>
                    <a:pt x="7411" y="1392"/>
                  </a:cubicBezTo>
                  <a:cubicBezTo>
                    <a:pt x="7359" y="603"/>
                    <a:pt x="6704" y="1"/>
                    <a:pt x="5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2052225" y="-1946950"/>
              <a:ext cx="188025" cy="74475"/>
            </a:xfrm>
            <a:custGeom>
              <a:avLst/>
              <a:gdLst/>
              <a:ahLst/>
              <a:cxnLst/>
              <a:rect l="l" t="t" r="r" b="b"/>
              <a:pathLst>
                <a:path w="7521" h="2979" extrusionOk="0">
                  <a:moveTo>
                    <a:pt x="5992" y="1"/>
                  </a:moveTo>
                  <a:cubicBezTo>
                    <a:pt x="5969" y="1"/>
                    <a:pt x="5946" y="1"/>
                    <a:pt x="5923" y="2"/>
                  </a:cubicBezTo>
                  <a:cubicBezTo>
                    <a:pt x="5349" y="33"/>
                    <a:pt x="4873" y="388"/>
                    <a:pt x="4651" y="876"/>
                  </a:cubicBezTo>
                  <a:lnTo>
                    <a:pt x="0" y="1122"/>
                  </a:lnTo>
                  <a:lnTo>
                    <a:pt x="80" y="2485"/>
                  </a:lnTo>
                  <a:lnTo>
                    <a:pt x="4723" y="2240"/>
                  </a:lnTo>
                  <a:cubicBezTo>
                    <a:pt x="4983" y="2682"/>
                    <a:pt x="5460" y="2979"/>
                    <a:pt x="6002" y="2979"/>
                  </a:cubicBezTo>
                  <a:cubicBezTo>
                    <a:pt x="6028" y="2979"/>
                    <a:pt x="6054" y="2978"/>
                    <a:pt x="6080" y="2976"/>
                  </a:cubicBezTo>
                  <a:cubicBezTo>
                    <a:pt x="6897" y="2926"/>
                    <a:pt x="7521" y="2228"/>
                    <a:pt x="7478" y="1411"/>
                  </a:cubicBezTo>
                  <a:cubicBezTo>
                    <a:pt x="7436" y="617"/>
                    <a:pt x="6780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2060925" y="-1788000"/>
              <a:ext cx="190975" cy="74500"/>
            </a:xfrm>
            <a:custGeom>
              <a:avLst/>
              <a:gdLst/>
              <a:ahLst/>
              <a:cxnLst/>
              <a:rect l="l" t="t" r="r" b="b"/>
              <a:pathLst>
                <a:path w="7639" h="2980" extrusionOk="0">
                  <a:moveTo>
                    <a:pt x="6146" y="1"/>
                  </a:moveTo>
                  <a:cubicBezTo>
                    <a:pt x="6143" y="1"/>
                    <a:pt x="6140" y="1"/>
                    <a:pt x="6137" y="1"/>
                  </a:cubicBezTo>
                  <a:cubicBezTo>
                    <a:pt x="6135" y="1"/>
                    <a:pt x="6133" y="1"/>
                    <a:pt x="6131" y="1"/>
                  </a:cubicBezTo>
                  <a:cubicBezTo>
                    <a:pt x="5559" y="1"/>
                    <a:pt x="5068" y="328"/>
                    <a:pt x="4818" y="804"/>
                  </a:cubicBezTo>
                  <a:lnTo>
                    <a:pt x="0" y="786"/>
                  </a:lnTo>
                  <a:lnTo>
                    <a:pt x="79" y="2151"/>
                  </a:lnTo>
                  <a:lnTo>
                    <a:pt x="4813" y="2169"/>
                  </a:lnTo>
                  <a:cubicBezTo>
                    <a:pt x="5060" y="2647"/>
                    <a:pt x="5552" y="2977"/>
                    <a:pt x="6127" y="2980"/>
                  </a:cubicBezTo>
                  <a:cubicBezTo>
                    <a:pt x="6133" y="2980"/>
                    <a:pt x="6139" y="2980"/>
                    <a:pt x="6146" y="2980"/>
                  </a:cubicBezTo>
                  <a:cubicBezTo>
                    <a:pt x="6964" y="2980"/>
                    <a:pt x="7632" y="2317"/>
                    <a:pt x="7635" y="1496"/>
                  </a:cubicBezTo>
                  <a:cubicBezTo>
                    <a:pt x="7638" y="671"/>
                    <a:pt x="696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2070250" y="-1606725"/>
              <a:ext cx="183075" cy="76250"/>
            </a:xfrm>
            <a:custGeom>
              <a:avLst/>
              <a:gdLst/>
              <a:ahLst/>
              <a:cxnLst/>
              <a:rect l="l" t="t" r="r" b="b"/>
              <a:pathLst>
                <a:path w="7323" h="3050" extrusionOk="0">
                  <a:moveTo>
                    <a:pt x="1" y="0"/>
                  </a:moveTo>
                  <a:lnTo>
                    <a:pt x="49" y="817"/>
                  </a:lnTo>
                  <a:cubicBezTo>
                    <a:pt x="49" y="817"/>
                    <a:pt x="88" y="1035"/>
                    <a:pt x="100" y="1395"/>
                  </a:cubicBezTo>
                  <a:lnTo>
                    <a:pt x="4333" y="2039"/>
                  </a:lnTo>
                  <a:cubicBezTo>
                    <a:pt x="4506" y="2547"/>
                    <a:pt x="4945" y="2947"/>
                    <a:pt x="5513" y="3034"/>
                  </a:cubicBezTo>
                  <a:cubicBezTo>
                    <a:pt x="5585" y="3044"/>
                    <a:pt x="5657" y="3049"/>
                    <a:pt x="5728" y="3049"/>
                  </a:cubicBezTo>
                  <a:cubicBezTo>
                    <a:pt x="6452" y="3049"/>
                    <a:pt x="7086" y="2520"/>
                    <a:pt x="7199" y="1784"/>
                  </a:cubicBezTo>
                  <a:cubicBezTo>
                    <a:pt x="7322" y="974"/>
                    <a:pt x="6769" y="218"/>
                    <a:pt x="5961" y="90"/>
                  </a:cubicBezTo>
                  <a:cubicBezTo>
                    <a:pt x="5885" y="78"/>
                    <a:pt x="5810" y="73"/>
                    <a:pt x="5737" y="73"/>
                  </a:cubicBezTo>
                  <a:cubicBezTo>
                    <a:pt x="5253" y="73"/>
                    <a:pt x="4813" y="313"/>
                    <a:pt x="4538" y="6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2007450" y="-1464950"/>
              <a:ext cx="138350" cy="129675"/>
            </a:xfrm>
            <a:custGeom>
              <a:avLst/>
              <a:gdLst/>
              <a:ahLst/>
              <a:cxnLst/>
              <a:rect l="l" t="t" r="r" b="b"/>
              <a:pathLst>
                <a:path w="5534" h="5187" extrusionOk="0">
                  <a:moveTo>
                    <a:pt x="1048" y="0"/>
                  </a:moveTo>
                  <a:cubicBezTo>
                    <a:pt x="733" y="334"/>
                    <a:pt x="381" y="632"/>
                    <a:pt x="1" y="888"/>
                  </a:cubicBezTo>
                  <a:lnTo>
                    <a:pt x="2471" y="3275"/>
                  </a:lnTo>
                  <a:cubicBezTo>
                    <a:pt x="2317" y="3790"/>
                    <a:pt x="2443" y="4370"/>
                    <a:pt x="2857" y="4769"/>
                  </a:cubicBezTo>
                  <a:cubicBezTo>
                    <a:pt x="3146" y="5048"/>
                    <a:pt x="3519" y="5187"/>
                    <a:pt x="3891" y="5187"/>
                  </a:cubicBezTo>
                  <a:cubicBezTo>
                    <a:pt x="4281" y="5187"/>
                    <a:pt x="4670" y="5035"/>
                    <a:pt x="4962" y="4733"/>
                  </a:cubicBezTo>
                  <a:cubicBezTo>
                    <a:pt x="5533" y="4142"/>
                    <a:pt x="5517" y="3198"/>
                    <a:pt x="4926" y="2627"/>
                  </a:cubicBezTo>
                  <a:cubicBezTo>
                    <a:pt x="4639" y="2350"/>
                    <a:pt x="4271" y="2214"/>
                    <a:pt x="3902" y="2214"/>
                  </a:cubicBezTo>
                  <a:cubicBezTo>
                    <a:pt x="3739" y="2214"/>
                    <a:pt x="3576" y="2240"/>
                    <a:pt x="3420" y="2293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1851650" y="-1395575"/>
              <a:ext cx="110800" cy="152125"/>
            </a:xfrm>
            <a:custGeom>
              <a:avLst/>
              <a:gdLst/>
              <a:ahLst/>
              <a:cxnLst/>
              <a:rect l="l" t="t" r="r" b="b"/>
              <a:pathLst>
                <a:path w="4432" h="6085" extrusionOk="0">
                  <a:moveTo>
                    <a:pt x="1328" y="1"/>
                  </a:moveTo>
                  <a:cubicBezTo>
                    <a:pt x="905" y="125"/>
                    <a:pt x="461" y="253"/>
                    <a:pt x="1" y="387"/>
                  </a:cubicBezTo>
                  <a:lnTo>
                    <a:pt x="1556" y="3695"/>
                  </a:lnTo>
                  <a:cubicBezTo>
                    <a:pt x="1231" y="4122"/>
                    <a:pt x="1142" y="4708"/>
                    <a:pt x="1386" y="5228"/>
                  </a:cubicBezTo>
                  <a:cubicBezTo>
                    <a:pt x="1640" y="5768"/>
                    <a:pt x="2176" y="6085"/>
                    <a:pt x="2735" y="6085"/>
                  </a:cubicBezTo>
                  <a:cubicBezTo>
                    <a:pt x="2947" y="6085"/>
                    <a:pt x="3163" y="6039"/>
                    <a:pt x="3368" y="5943"/>
                  </a:cubicBezTo>
                  <a:cubicBezTo>
                    <a:pt x="4112" y="5593"/>
                    <a:pt x="4432" y="4706"/>
                    <a:pt x="4081" y="3961"/>
                  </a:cubicBezTo>
                  <a:cubicBezTo>
                    <a:pt x="3837" y="3441"/>
                    <a:pt x="3328" y="3135"/>
                    <a:pt x="2791" y="3113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1682450" y="-1344775"/>
              <a:ext cx="91350" cy="152675"/>
            </a:xfrm>
            <a:custGeom>
              <a:avLst/>
              <a:gdLst/>
              <a:ahLst/>
              <a:cxnLst/>
              <a:rect l="l" t="t" r="r" b="b"/>
              <a:pathLst>
                <a:path w="3654" h="6107" extrusionOk="0">
                  <a:moveTo>
                    <a:pt x="1298" y="0"/>
                  </a:moveTo>
                  <a:cubicBezTo>
                    <a:pt x="867" y="140"/>
                    <a:pt x="434" y="282"/>
                    <a:pt x="0" y="428"/>
                  </a:cubicBezTo>
                  <a:lnTo>
                    <a:pt x="946" y="3543"/>
                  </a:lnTo>
                  <a:cubicBezTo>
                    <a:pt x="561" y="3919"/>
                    <a:pt x="389" y="4486"/>
                    <a:pt x="556" y="5036"/>
                  </a:cubicBezTo>
                  <a:cubicBezTo>
                    <a:pt x="748" y="5686"/>
                    <a:pt x="1341" y="6106"/>
                    <a:pt x="1984" y="6106"/>
                  </a:cubicBezTo>
                  <a:cubicBezTo>
                    <a:pt x="2128" y="6106"/>
                    <a:pt x="2274" y="6085"/>
                    <a:pt x="2418" y="6041"/>
                  </a:cubicBezTo>
                  <a:cubicBezTo>
                    <a:pt x="3210" y="5802"/>
                    <a:pt x="3654" y="4960"/>
                    <a:pt x="3406" y="4170"/>
                  </a:cubicBezTo>
                  <a:cubicBezTo>
                    <a:pt x="3240" y="3621"/>
                    <a:pt x="2781" y="3244"/>
                    <a:pt x="2253" y="3146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41525" y="-1349100"/>
              <a:ext cx="654675" cy="383500"/>
            </a:xfrm>
            <a:custGeom>
              <a:avLst/>
              <a:gdLst/>
              <a:ahLst/>
              <a:cxnLst/>
              <a:rect l="l" t="t" r="r" b="b"/>
              <a:pathLst>
                <a:path w="26187" h="15340" extrusionOk="0">
                  <a:moveTo>
                    <a:pt x="26187" y="1"/>
                  </a:moveTo>
                  <a:cubicBezTo>
                    <a:pt x="23635" y="137"/>
                    <a:pt x="20184" y="541"/>
                    <a:pt x="16548" y="1612"/>
                  </a:cubicBezTo>
                  <a:cubicBezTo>
                    <a:pt x="8506" y="3984"/>
                    <a:pt x="2866" y="8694"/>
                    <a:pt x="1" y="15339"/>
                  </a:cubicBezTo>
                  <a:lnTo>
                    <a:pt x="2602" y="15339"/>
                  </a:lnTo>
                  <a:cubicBezTo>
                    <a:pt x="5281" y="9831"/>
                    <a:pt x="10152" y="5992"/>
                    <a:pt x="17156" y="3913"/>
                  </a:cubicBezTo>
                  <a:cubicBezTo>
                    <a:pt x="20486" y="2924"/>
                    <a:pt x="23701" y="2535"/>
                    <a:pt x="26109" y="2394"/>
                  </a:cubicBezTo>
                  <a:cubicBezTo>
                    <a:pt x="26138" y="1621"/>
                    <a:pt x="26163" y="822"/>
                    <a:pt x="26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1517975" y="-2243375"/>
              <a:ext cx="871600" cy="1140475"/>
            </a:xfrm>
            <a:custGeom>
              <a:avLst/>
              <a:gdLst/>
              <a:ahLst/>
              <a:cxnLst/>
              <a:rect l="l" t="t" r="r" b="b"/>
              <a:pathLst>
                <a:path w="34864" h="45619" extrusionOk="0">
                  <a:moveTo>
                    <a:pt x="31941" y="0"/>
                  </a:moveTo>
                  <a:lnTo>
                    <a:pt x="30055" y="222"/>
                  </a:lnTo>
                  <a:cubicBezTo>
                    <a:pt x="31460" y="13138"/>
                    <a:pt x="32566" y="30272"/>
                    <a:pt x="30636" y="33416"/>
                  </a:cubicBezTo>
                  <a:cubicBezTo>
                    <a:pt x="27738" y="38136"/>
                    <a:pt x="23529" y="39586"/>
                    <a:pt x="11790" y="43085"/>
                  </a:cubicBezTo>
                  <a:cubicBezTo>
                    <a:pt x="10379" y="43505"/>
                    <a:pt x="9106" y="43715"/>
                    <a:pt x="7975" y="43715"/>
                  </a:cubicBezTo>
                  <a:cubicBezTo>
                    <a:pt x="6442" y="43715"/>
                    <a:pt x="5171" y="43330"/>
                    <a:pt x="4176" y="42559"/>
                  </a:cubicBezTo>
                  <a:cubicBezTo>
                    <a:pt x="2727" y="41437"/>
                    <a:pt x="2068" y="39665"/>
                    <a:pt x="1768" y="38211"/>
                  </a:cubicBezTo>
                  <a:cubicBezTo>
                    <a:pt x="1160" y="38477"/>
                    <a:pt x="570" y="38754"/>
                    <a:pt x="0" y="39042"/>
                  </a:cubicBezTo>
                  <a:cubicBezTo>
                    <a:pt x="413" y="40733"/>
                    <a:pt x="1262" y="42703"/>
                    <a:pt x="3002" y="44055"/>
                  </a:cubicBezTo>
                  <a:cubicBezTo>
                    <a:pt x="4343" y="45097"/>
                    <a:pt x="6002" y="45618"/>
                    <a:pt x="7964" y="45618"/>
                  </a:cubicBezTo>
                  <a:cubicBezTo>
                    <a:pt x="9286" y="45618"/>
                    <a:pt x="10741" y="45382"/>
                    <a:pt x="12333" y="44908"/>
                  </a:cubicBezTo>
                  <a:cubicBezTo>
                    <a:pt x="24590" y="41255"/>
                    <a:pt x="28995" y="39721"/>
                    <a:pt x="32257" y="34411"/>
                  </a:cubicBezTo>
                  <a:cubicBezTo>
                    <a:pt x="34863" y="30165"/>
                    <a:pt x="32940" y="9222"/>
                    <a:pt x="3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4"/>
    </mc:Choice>
    <mc:Fallback xmlns="">
      <p:transition spd="slow" advTm="244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3921299" cy="31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5166986" y="312132"/>
            <a:ext cx="3634304" cy="1651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GIMNASTIČNE VAJE</a:t>
            </a:r>
            <a:br>
              <a:rPr lang="en" dirty="0"/>
            </a:br>
            <a:br>
              <a:rPr lang="en" dirty="0"/>
            </a:br>
            <a:br>
              <a:rPr lang="en" sz="1800" dirty="0"/>
            </a:br>
            <a:br>
              <a:rPr lang="en" sz="1800" dirty="0">
                <a:latin typeface="Franklin Gothic Book" panose="020B0503020102020204" pitchFamily="34" charset="0"/>
              </a:rPr>
            </a:br>
            <a:endParaRPr sz="1800" dirty="0">
              <a:latin typeface="Franklin Gothic Book" panose="020B05030201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ADD896-C316-4C09-8173-C792C2CAB9ED}"/>
              </a:ext>
            </a:extLst>
          </p:cNvPr>
          <p:cNvPicPr/>
          <p:nvPr/>
        </p:nvPicPr>
        <p:blipFill rotWithShape="1">
          <a:blip r:embed="rId3"/>
          <a:srcRect t="5259" r="2714" b="4511"/>
          <a:stretch/>
        </p:blipFill>
        <p:spPr>
          <a:xfrm>
            <a:off x="82114" y="0"/>
            <a:ext cx="5084872" cy="5035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35"/>
    </mc:Choice>
    <mc:Fallback xmlns="">
      <p:transition spd="slow" advTm="260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 txBox="1">
            <a:spLocks noGrp="1"/>
          </p:cNvSpPr>
          <p:nvPr>
            <p:ph type="body" idx="1"/>
          </p:nvPr>
        </p:nvSpPr>
        <p:spPr>
          <a:xfrm>
            <a:off x="2955044" y="4102768"/>
            <a:ext cx="1723428" cy="412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PONOVI 10 KRAT</a:t>
            </a:r>
            <a:endParaRPr dirty="0"/>
          </a:p>
        </p:txBody>
      </p:sp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64061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POSKUSI PONOVITI VAJO </a:t>
            </a:r>
            <a:endParaRPr dirty="0"/>
          </a:p>
        </p:txBody>
      </p:sp>
      <p:grpSp>
        <p:nvGrpSpPr>
          <p:cNvPr id="685" name="Google Shape;685;p43"/>
          <p:cNvGrpSpPr/>
          <p:nvPr/>
        </p:nvGrpSpPr>
        <p:grpSpPr>
          <a:xfrm>
            <a:off x="6896634" y="1383804"/>
            <a:ext cx="2080303" cy="2818983"/>
            <a:chOff x="-2333350" y="-5753325"/>
            <a:chExt cx="1565550" cy="2121450"/>
          </a:xfrm>
        </p:grpSpPr>
        <p:sp>
          <p:nvSpPr>
            <p:cNvPr id="686" name="Google Shape;686;p43"/>
            <p:cNvSpPr/>
            <p:nvPr/>
          </p:nvSpPr>
          <p:spPr>
            <a:xfrm>
              <a:off x="-1833050" y="-4320675"/>
              <a:ext cx="115800" cy="449950"/>
            </a:xfrm>
            <a:custGeom>
              <a:avLst/>
              <a:gdLst/>
              <a:ahLst/>
              <a:cxnLst/>
              <a:rect l="l" t="t" r="r" b="b"/>
              <a:pathLst>
                <a:path w="4632" h="17998" extrusionOk="0">
                  <a:moveTo>
                    <a:pt x="1806" y="0"/>
                  </a:moveTo>
                  <a:lnTo>
                    <a:pt x="0" y="315"/>
                  </a:lnTo>
                  <a:lnTo>
                    <a:pt x="1805" y="17163"/>
                  </a:lnTo>
                  <a:cubicBezTo>
                    <a:pt x="1856" y="17642"/>
                    <a:pt x="2241" y="17998"/>
                    <a:pt x="2675" y="17998"/>
                  </a:cubicBezTo>
                  <a:cubicBezTo>
                    <a:pt x="2717" y="17998"/>
                    <a:pt x="2759" y="17995"/>
                    <a:pt x="2801" y="17988"/>
                  </a:cubicBezTo>
                  <a:lnTo>
                    <a:pt x="3851" y="17822"/>
                  </a:lnTo>
                  <a:cubicBezTo>
                    <a:pt x="4318" y="17748"/>
                    <a:pt x="4631" y="17279"/>
                    <a:pt x="4549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-1934125" y="-4340100"/>
              <a:ext cx="115825" cy="449950"/>
            </a:xfrm>
            <a:custGeom>
              <a:avLst/>
              <a:gdLst/>
              <a:ahLst/>
              <a:cxnLst/>
              <a:rect l="l" t="t" r="r" b="b"/>
              <a:pathLst>
                <a:path w="4633" h="17998" extrusionOk="0">
                  <a:moveTo>
                    <a:pt x="1806" y="0"/>
                  </a:moveTo>
                  <a:lnTo>
                    <a:pt x="0" y="314"/>
                  </a:lnTo>
                  <a:lnTo>
                    <a:pt x="1806" y="17163"/>
                  </a:lnTo>
                  <a:cubicBezTo>
                    <a:pt x="1857" y="17642"/>
                    <a:pt x="2240" y="17998"/>
                    <a:pt x="2676" y="17998"/>
                  </a:cubicBezTo>
                  <a:cubicBezTo>
                    <a:pt x="2718" y="17998"/>
                    <a:pt x="2760" y="17994"/>
                    <a:pt x="2802" y="17988"/>
                  </a:cubicBezTo>
                  <a:lnTo>
                    <a:pt x="3851" y="17821"/>
                  </a:lnTo>
                  <a:cubicBezTo>
                    <a:pt x="4319" y="17748"/>
                    <a:pt x="4632" y="17279"/>
                    <a:pt x="4550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-1745850" y="-4349800"/>
              <a:ext cx="166325" cy="481525"/>
            </a:xfrm>
            <a:custGeom>
              <a:avLst/>
              <a:gdLst/>
              <a:ahLst/>
              <a:cxnLst/>
              <a:rect l="l" t="t" r="r" b="b"/>
              <a:pathLst>
                <a:path w="6653" h="19261" extrusionOk="0">
                  <a:moveTo>
                    <a:pt x="1767" y="1"/>
                  </a:moveTo>
                  <a:lnTo>
                    <a:pt x="1" y="489"/>
                  </a:lnTo>
                  <a:lnTo>
                    <a:pt x="3815" y="18434"/>
                  </a:lnTo>
                  <a:cubicBezTo>
                    <a:pt x="3919" y="18920"/>
                    <a:pt x="4310" y="19261"/>
                    <a:pt x="4723" y="19261"/>
                  </a:cubicBezTo>
                  <a:cubicBezTo>
                    <a:pt x="4785" y="19261"/>
                    <a:pt x="4848" y="19253"/>
                    <a:pt x="4910" y="19237"/>
                  </a:cubicBezTo>
                  <a:lnTo>
                    <a:pt x="5939" y="18970"/>
                  </a:lnTo>
                  <a:cubicBezTo>
                    <a:pt x="6397" y="18852"/>
                    <a:pt x="6653" y="18323"/>
                    <a:pt x="6511" y="17791"/>
                  </a:cubicBezTo>
                  <a:lnTo>
                    <a:pt x="1767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-2002025" y="-5353200"/>
              <a:ext cx="508175" cy="1040225"/>
            </a:xfrm>
            <a:custGeom>
              <a:avLst/>
              <a:gdLst/>
              <a:ahLst/>
              <a:cxnLst/>
              <a:rect l="l" t="t" r="r" b="b"/>
              <a:pathLst>
                <a:path w="20327" h="41609" extrusionOk="0">
                  <a:moveTo>
                    <a:pt x="11131" y="0"/>
                  </a:moveTo>
                  <a:lnTo>
                    <a:pt x="5021" y="5146"/>
                  </a:lnTo>
                  <a:cubicBezTo>
                    <a:pt x="5021" y="5146"/>
                    <a:pt x="0" y="41004"/>
                    <a:pt x="6433" y="41555"/>
                  </a:cubicBezTo>
                  <a:cubicBezTo>
                    <a:pt x="6858" y="41592"/>
                    <a:pt x="7287" y="41609"/>
                    <a:pt x="7719" y="41609"/>
                  </a:cubicBezTo>
                  <a:cubicBezTo>
                    <a:pt x="13818" y="41609"/>
                    <a:pt x="20327" y="38211"/>
                    <a:pt x="20327" y="38211"/>
                  </a:cubicBezTo>
                  <a:lnTo>
                    <a:pt x="11131" y="0"/>
                  </a:ln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-1875025" y="-4457725"/>
              <a:ext cx="381150" cy="144700"/>
            </a:xfrm>
            <a:custGeom>
              <a:avLst/>
              <a:gdLst/>
              <a:ahLst/>
              <a:cxnLst/>
              <a:rect l="l" t="t" r="r" b="b"/>
              <a:pathLst>
                <a:path w="15246" h="5788" extrusionOk="0">
                  <a:moveTo>
                    <a:pt x="14671" y="1"/>
                  </a:moveTo>
                  <a:cubicBezTo>
                    <a:pt x="12195" y="1014"/>
                    <a:pt x="5411" y="3643"/>
                    <a:pt x="1280" y="3843"/>
                  </a:cubicBezTo>
                  <a:cubicBezTo>
                    <a:pt x="0" y="3906"/>
                    <a:pt x="465" y="4666"/>
                    <a:pt x="1880" y="5770"/>
                  </a:cubicBezTo>
                  <a:cubicBezTo>
                    <a:pt x="2132" y="5782"/>
                    <a:pt x="2385" y="5788"/>
                    <a:pt x="2640" y="5788"/>
                  </a:cubicBezTo>
                  <a:cubicBezTo>
                    <a:pt x="8739" y="5788"/>
                    <a:pt x="15246" y="2392"/>
                    <a:pt x="15246" y="2392"/>
                  </a:cubicBezTo>
                  <a:lnTo>
                    <a:pt x="14671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-2191900" y="-5753325"/>
              <a:ext cx="1424100" cy="718725"/>
            </a:xfrm>
            <a:custGeom>
              <a:avLst/>
              <a:gdLst/>
              <a:ahLst/>
              <a:cxnLst/>
              <a:rect l="l" t="t" r="r" b="b"/>
              <a:pathLst>
                <a:path w="56964" h="28749" extrusionOk="0">
                  <a:moveTo>
                    <a:pt x="48487" y="1"/>
                  </a:moveTo>
                  <a:cubicBezTo>
                    <a:pt x="48080" y="1"/>
                    <a:pt x="47666" y="84"/>
                    <a:pt x="47272" y="259"/>
                  </a:cubicBezTo>
                  <a:cubicBezTo>
                    <a:pt x="33235" y="6484"/>
                    <a:pt x="18183" y="10106"/>
                    <a:pt x="2850" y="10947"/>
                  </a:cubicBezTo>
                  <a:cubicBezTo>
                    <a:pt x="1259" y="11036"/>
                    <a:pt x="1" y="12358"/>
                    <a:pt x="45" y="13944"/>
                  </a:cubicBezTo>
                  <a:cubicBezTo>
                    <a:pt x="173" y="17967"/>
                    <a:pt x="302" y="21992"/>
                    <a:pt x="430" y="26017"/>
                  </a:cubicBezTo>
                  <a:cubicBezTo>
                    <a:pt x="473" y="27541"/>
                    <a:pt x="1883" y="28749"/>
                    <a:pt x="3618" y="28749"/>
                  </a:cubicBezTo>
                  <a:cubicBezTo>
                    <a:pt x="3687" y="28749"/>
                    <a:pt x="3757" y="28747"/>
                    <a:pt x="3827" y="28743"/>
                  </a:cubicBezTo>
                  <a:cubicBezTo>
                    <a:pt x="21316" y="27783"/>
                    <a:pt x="38486" y="23651"/>
                    <a:pt x="54498" y="16550"/>
                  </a:cubicBezTo>
                  <a:cubicBezTo>
                    <a:pt x="56173" y="15808"/>
                    <a:pt x="56963" y="14008"/>
                    <a:pt x="56281" y="12578"/>
                  </a:cubicBezTo>
                  <a:cubicBezTo>
                    <a:pt x="54565" y="8934"/>
                    <a:pt x="52849" y="5292"/>
                    <a:pt x="51133" y="1649"/>
                  </a:cubicBezTo>
                  <a:cubicBezTo>
                    <a:pt x="50635" y="605"/>
                    <a:pt x="49584" y="1"/>
                    <a:pt x="48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-2017225" y="-5524375"/>
              <a:ext cx="404025" cy="483100"/>
            </a:xfrm>
            <a:custGeom>
              <a:avLst/>
              <a:gdLst/>
              <a:ahLst/>
              <a:cxnLst/>
              <a:rect l="l" t="t" r="r" b="b"/>
              <a:pathLst>
                <a:path w="16161" h="19324" extrusionOk="0">
                  <a:moveTo>
                    <a:pt x="11183" y="1"/>
                  </a:moveTo>
                  <a:cubicBezTo>
                    <a:pt x="7484" y="662"/>
                    <a:pt x="3757" y="1156"/>
                    <a:pt x="1" y="1487"/>
                  </a:cubicBezTo>
                  <a:lnTo>
                    <a:pt x="609" y="19323"/>
                  </a:lnTo>
                  <a:cubicBezTo>
                    <a:pt x="5828" y="18901"/>
                    <a:pt x="11019" y="18196"/>
                    <a:pt x="16161" y="17209"/>
                  </a:cubicBezTo>
                  <a:cubicBezTo>
                    <a:pt x="14055" y="10728"/>
                    <a:pt x="12214" y="3950"/>
                    <a:pt x="1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-2333350" y="-5535325"/>
              <a:ext cx="634825" cy="1386100"/>
            </a:xfrm>
            <a:custGeom>
              <a:avLst/>
              <a:gdLst/>
              <a:ahLst/>
              <a:cxnLst/>
              <a:rect l="l" t="t" r="r" b="b"/>
              <a:pathLst>
                <a:path w="25393" h="55444" extrusionOk="0">
                  <a:moveTo>
                    <a:pt x="12780" y="1"/>
                  </a:moveTo>
                  <a:cubicBezTo>
                    <a:pt x="10265" y="1"/>
                    <a:pt x="7330" y="470"/>
                    <a:pt x="4479" y="2013"/>
                  </a:cubicBezTo>
                  <a:cubicBezTo>
                    <a:pt x="4479" y="2013"/>
                    <a:pt x="0" y="24206"/>
                    <a:pt x="5018" y="53973"/>
                  </a:cubicBezTo>
                  <a:cubicBezTo>
                    <a:pt x="5049" y="54166"/>
                    <a:pt x="5184" y="54326"/>
                    <a:pt x="5370" y="54390"/>
                  </a:cubicBezTo>
                  <a:cubicBezTo>
                    <a:pt x="6223" y="54679"/>
                    <a:pt x="8841" y="55443"/>
                    <a:pt x="12631" y="55443"/>
                  </a:cubicBezTo>
                  <a:cubicBezTo>
                    <a:pt x="15988" y="55443"/>
                    <a:pt x="20266" y="54843"/>
                    <a:pt x="25052" y="52781"/>
                  </a:cubicBezTo>
                  <a:cubicBezTo>
                    <a:pt x="25264" y="52690"/>
                    <a:pt x="25393" y="52474"/>
                    <a:pt x="25373" y="52245"/>
                  </a:cubicBezTo>
                  <a:cubicBezTo>
                    <a:pt x="24990" y="48042"/>
                    <a:pt x="21508" y="10202"/>
                    <a:pt x="19576" y="1131"/>
                  </a:cubicBezTo>
                  <a:cubicBezTo>
                    <a:pt x="19575" y="1131"/>
                    <a:pt x="16683" y="1"/>
                    <a:pt x="1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-2216600" y="-4282025"/>
              <a:ext cx="518075" cy="132775"/>
            </a:xfrm>
            <a:custGeom>
              <a:avLst/>
              <a:gdLst/>
              <a:ahLst/>
              <a:cxnLst/>
              <a:rect l="l" t="t" r="r" b="b"/>
              <a:pathLst>
                <a:path w="20723" h="5311" extrusionOk="0">
                  <a:moveTo>
                    <a:pt x="20509" y="1"/>
                  </a:moveTo>
                  <a:cubicBezTo>
                    <a:pt x="14985" y="1931"/>
                    <a:pt x="10359" y="2509"/>
                    <a:pt x="6800" y="2509"/>
                  </a:cubicBezTo>
                  <a:cubicBezTo>
                    <a:pt x="3671" y="2509"/>
                    <a:pt x="1367" y="2062"/>
                    <a:pt x="1" y="1695"/>
                  </a:cubicBezTo>
                  <a:lnTo>
                    <a:pt x="1" y="1695"/>
                  </a:lnTo>
                  <a:cubicBezTo>
                    <a:pt x="111" y="2406"/>
                    <a:pt x="227" y="3121"/>
                    <a:pt x="348" y="3842"/>
                  </a:cubicBezTo>
                  <a:cubicBezTo>
                    <a:pt x="379" y="4035"/>
                    <a:pt x="514" y="4194"/>
                    <a:pt x="700" y="4257"/>
                  </a:cubicBezTo>
                  <a:cubicBezTo>
                    <a:pt x="1552" y="4545"/>
                    <a:pt x="4171" y="5310"/>
                    <a:pt x="7963" y="5310"/>
                  </a:cubicBezTo>
                  <a:cubicBezTo>
                    <a:pt x="11320" y="5310"/>
                    <a:pt x="15597" y="4711"/>
                    <a:pt x="20382" y="2649"/>
                  </a:cubicBezTo>
                  <a:cubicBezTo>
                    <a:pt x="20594" y="2558"/>
                    <a:pt x="20723" y="2342"/>
                    <a:pt x="20703" y="2113"/>
                  </a:cubicBezTo>
                  <a:cubicBezTo>
                    <a:pt x="20666" y="1705"/>
                    <a:pt x="20599" y="981"/>
                    <a:pt x="20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-1759100" y="-4239025"/>
              <a:ext cx="143875" cy="443000"/>
            </a:xfrm>
            <a:custGeom>
              <a:avLst/>
              <a:gdLst/>
              <a:ahLst/>
              <a:cxnLst/>
              <a:rect l="l" t="t" r="r" b="b"/>
              <a:pathLst>
                <a:path w="5755" h="17720" extrusionOk="0">
                  <a:moveTo>
                    <a:pt x="1893" y="1"/>
                  </a:moveTo>
                  <a:lnTo>
                    <a:pt x="0" y="457"/>
                  </a:lnTo>
                  <a:lnTo>
                    <a:pt x="2763" y="16962"/>
                  </a:lnTo>
                  <a:cubicBezTo>
                    <a:pt x="2836" y="17408"/>
                    <a:pt x="3222" y="17720"/>
                    <a:pt x="3655" y="17720"/>
                  </a:cubicBezTo>
                  <a:cubicBezTo>
                    <a:pt x="3721" y="17720"/>
                    <a:pt x="3789" y="17713"/>
                    <a:pt x="3856" y="17697"/>
                  </a:cubicBezTo>
                  <a:lnTo>
                    <a:pt x="4957" y="17449"/>
                  </a:lnTo>
                  <a:cubicBezTo>
                    <a:pt x="5448" y="17339"/>
                    <a:pt x="5754" y="16851"/>
                    <a:pt x="5642" y="16362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-1843950" y="-4209725"/>
              <a:ext cx="139800" cy="498475"/>
            </a:xfrm>
            <a:custGeom>
              <a:avLst/>
              <a:gdLst/>
              <a:ahLst/>
              <a:cxnLst/>
              <a:rect l="l" t="t" r="r" b="b"/>
              <a:pathLst>
                <a:path w="5592" h="19939" extrusionOk="0">
                  <a:moveTo>
                    <a:pt x="1871" y="0"/>
                  </a:moveTo>
                  <a:lnTo>
                    <a:pt x="0" y="452"/>
                  </a:lnTo>
                  <a:lnTo>
                    <a:pt x="2611" y="19156"/>
                  </a:lnTo>
                  <a:cubicBezTo>
                    <a:pt x="2675" y="19616"/>
                    <a:pt x="3069" y="19938"/>
                    <a:pt x="3510" y="19938"/>
                  </a:cubicBezTo>
                  <a:cubicBezTo>
                    <a:pt x="3588" y="19938"/>
                    <a:pt x="3668" y="19928"/>
                    <a:pt x="3748" y="19907"/>
                  </a:cubicBezTo>
                  <a:lnTo>
                    <a:pt x="4846" y="19609"/>
                  </a:lnTo>
                  <a:cubicBezTo>
                    <a:pt x="5306" y="19484"/>
                    <a:pt x="5591" y="19026"/>
                    <a:pt x="5499" y="18558"/>
                  </a:cubicBezTo>
                  <a:lnTo>
                    <a:pt x="1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-1937800" y="-4186325"/>
              <a:ext cx="133100" cy="554450"/>
            </a:xfrm>
            <a:custGeom>
              <a:avLst/>
              <a:gdLst/>
              <a:ahLst/>
              <a:cxnLst/>
              <a:rect l="l" t="t" r="r" b="b"/>
              <a:pathLst>
                <a:path w="5324" h="22178" extrusionOk="0">
                  <a:moveTo>
                    <a:pt x="1878" y="1"/>
                  </a:moveTo>
                  <a:lnTo>
                    <a:pt x="0" y="420"/>
                  </a:lnTo>
                  <a:lnTo>
                    <a:pt x="2345" y="21371"/>
                  </a:lnTo>
                  <a:cubicBezTo>
                    <a:pt x="2397" y="21840"/>
                    <a:pt x="2795" y="22177"/>
                    <a:pt x="3245" y="22177"/>
                  </a:cubicBezTo>
                  <a:cubicBezTo>
                    <a:pt x="3315" y="22177"/>
                    <a:pt x="3387" y="22169"/>
                    <a:pt x="3459" y="22152"/>
                  </a:cubicBezTo>
                  <a:lnTo>
                    <a:pt x="4564" y="21885"/>
                  </a:lnTo>
                  <a:cubicBezTo>
                    <a:pt x="5026" y="21775"/>
                    <a:pt x="5324" y="21327"/>
                    <a:pt x="5248" y="20859"/>
                  </a:cubicBezTo>
                  <a:lnTo>
                    <a:pt x="1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-2203875" y="-4184050"/>
              <a:ext cx="71150" cy="424175"/>
            </a:xfrm>
            <a:custGeom>
              <a:avLst/>
              <a:gdLst/>
              <a:ahLst/>
              <a:cxnLst/>
              <a:rect l="l" t="t" r="r" b="b"/>
              <a:pathLst>
                <a:path w="2846" h="16967" extrusionOk="0">
                  <a:moveTo>
                    <a:pt x="296" y="1"/>
                  </a:moveTo>
                  <a:lnTo>
                    <a:pt x="8" y="16029"/>
                  </a:lnTo>
                  <a:cubicBezTo>
                    <a:pt x="0" y="16530"/>
                    <a:pt x="401" y="16945"/>
                    <a:pt x="903" y="16953"/>
                  </a:cubicBezTo>
                  <a:lnTo>
                    <a:pt x="1904" y="16967"/>
                  </a:lnTo>
                  <a:cubicBezTo>
                    <a:pt x="1909" y="16967"/>
                    <a:pt x="1914" y="16967"/>
                    <a:pt x="1918" y="16967"/>
                  </a:cubicBezTo>
                  <a:cubicBezTo>
                    <a:pt x="2433" y="16967"/>
                    <a:pt x="2845" y="16537"/>
                    <a:pt x="2823" y="16022"/>
                  </a:cubicBezTo>
                  <a:lnTo>
                    <a:pt x="2158" y="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-2110775" y="-4173450"/>
              <a:ext cx="77975" cy="475500"/>
            </a:xfrm>
            <a:custGeom>
              <a:avLst/>
              <a:gdLst/>
              <a:ahLst/>
              <a:cxnLst/>
              <a:rect l="l" t="t" r="r" b="b"/>
              <a:pathLst>
                <a:path w="3119" h="19020" extrusionOk="0">
                  <a:moveTo>
                    <a:pt x="1" y="0"/>
                  </a:moveTo>
                  <a:lnTo>
                    <a:pt x="260" y="18066"/>
                  </a:lnTo>
                  <a:cubicBezTo>
                    <a:pt x="267" y="18542"/>
                    <a:pt x="641" y="18932"/>
                    <a:pt x="1117" y="18959"/>
                  </a:cubicBezTo>
                  <a:lnTo>
                    <a:pt x="2124" y="19018"/>
                  </a:lnTo>
                  <a:cubicBezTo>
                    <a:pt x="2142" y="19019"/>
                    <a:pt x="2159" y="19019"/>
                    <a:pt x="2176" y="19019"/>
                  </a:cubicBezTo>
                  <a:cubicBezTo>
                    <a:pt x="2698" y="19019"/>
                    <a:pt x="3118" y="18577"/>
                    <a:pt x="3082" y="18050"/>
                  </a:cubicBezTo>
                  <a:lnTo>
                    <a:pt x="1843" y="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-2018375" y="-4169975"/>
              <a:ext cx="95625" cy="526600"/>
            </a:xfrm>
            <a:custGeom>
              <a:avLst/>
              <a:gdLst/>
              <a:ahLst/>
              <a:cxnLst/>
              <a:rect l="l" t="t" r="r" b="b"/>
              <a:pathLst>
                <a:path w="3825" h="21064" extrusionOk="0">
                  <a:moveTo>
                    <a:pt x="0" y="1"/>
                  </a:moveTo>
                  <a:lnTo>
                    <a:pt x="953" y="20169"/>
                  </a:lnTo>
                  <a:cubicBezTo>
                    <a:pt x="977" y="20644"/>
                    <a:pt x="1361" y="21020"/>
                    <a:pt x="1834" y="21034"/>
                  </a:cubicBezTo>
                  <a:lnTo>
                    <a:pt x="2843" y="21063"/>
                  </a:lnTo>
                  <a:cubicBezTo>
                    <a:pt x="2852" y="21063"/>
                    <a:pt x="2861" y="21063"/>
                    <a:pt x="2871" y="21063"/>
                  </a:cubicBezTo>
                  <a:cubicBezTo>
                    <a:pt x="3403" y="21063"/>
                    <a:pt x="3824" y="20603"/>
                    <a:pt x="3773" y="20069"/>
                  </a:cubicBezTo>
                  <a:lnTo>
                    <a:pt x="1842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-1556400" y="-4408875"/>
              <a:ext cx="179400" cy="409775"/>
            </a:xfrm>
            <a:custGeom>
              <a:avLst/>
              <a:gdLst/>
              <a:ahLst/>
              <a:cxnLst/>
              <a:rect l="l" t="t" r="r" b="b"/>
              <a:pathLst>
                <a:path w="7176" h="16391" extrusionOk="0">
                  <a:moveTo>
                    <a:pt x="1720" y="0"/>
                  </a:moveTo>
                  <a:lnTo>
                    <a:pt x="0" y="632"/>
                  </a:lnTo>
                  <a:lnTo>
                    <a:pt x="4388" y="15773"/>
                  </a:lnTo>
                  <a:cubicBezTo>
                    <a:pt x="4496" y="16148"/>
                    <a:pt x="4839" y="16390"/>
                    <a:pt x="5209" y="16390"/>
                  </a:cubicBezTo>
                  <a:cubicBezTo>
                    <a:pt x="5303" y="16390"/>
                    <a:pt x="5398" y="16375"/>
                    <a:pt x="5492" y="16342"/>
                  </a:cubicBezTo>
                  <a:lnTo>
                    <a:pt x="6495" y="15989"/>
                  </a:lnTo>
                  <a:cubicBezTo>
                    <a:pt x="6942" y="15832"/>
                    <a:pt x="7176" y="15342"/>
                    <a:pt x="7016" y="14895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-1648375" y="-4368750"/>
              <a:ext cx="174875" cy="442500"/>
            </a:xfrm>
            <a:custGeom>
              <a:avLst/>
              <a:gdLst/>
              <a:ahLst/>
              <a:cxnLst/>
              <a:rect l="l" t="t" r="r" b="b"/>
              <a:pathLst>
                <a:path w="6995" h="17700" extrusionOk="0">
                  <a:moveTo>
                    <a:pt x="1744" y="0"/>
                  </a:moveTo>
                  <a:lnTo>
                    <a:pt x="1" y="568"/>
                  </a:lnTo>
                  <a:lnTo>
                    <a:pt x="4179" y="16988"/>
                  </a:lnTo>
                  <a:cubicBezTo>
                    <a:pt x="4287" y="17415"/>
                    <a:pt x="4655" y="17700"/>
                    <a:pt x="5046" y="17700"/>
                  </a:cubicBezTo>
                  <a:cubicBezTo>
                    <a:pt x="5125" y="17700"/>
                    <a:pt x="5204" y="17688"/>
                    <a:pt x="5282" y="17664"/>
                  </a:cubicBezTo>
                  <a:lnTo>
                    <a:pt x="6298" y="17350"/>
                  </a:lnTo>
                  <a:cubicBezTo>
                    <a:pt x="6750" y="17210"/>
                    <a:pt x="6994" y="16703"/>
                    <a:pt x="6842" y="16218"/>
                  </a:cubicBezTo>
                  <a:lnTo>
                    <a:pt x="1744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-2266275" y="-5200800"/>
              <a:ext cx="488675" cy="221500"/>
            </a:xfrm>
            <a:custGeom>
              <a:avLst/>
              <a:gdLst/>
              <a:ahLst/>
              <a:cxnLst/>
              <a:rect l="l" t="t" r="r" b="b"/>
              <a:pathLst>
                <a:path w="19547" h="8860" extrusionOk="0">
                  <a:moveTo>
                    <a:pt x="18685" y="0"/>
                  </a:moveTo>
                  <a:cubicBezTo>
                    <a:pt x="12479" y="1246"/>
                    <a:pt x="7678" y="1647"/>
                    <a:pt x="4070" y="1647"/>
                  </a:cubicBezTo>
                  <a:cubicBezTo>
                    <a:pt x="2628" y="1647"/>
                    <a:pt x="1376" y="1583"/>
                    <a:pt x="302" y="1483"/>
                  </a:cubicBezTo>
                  <a:cubicBezTo>
                    <a:pt x="166" y="3542"/>
                    <a:pt x="57" y="5816"/>
                    <a:pt x="0" y="8282"/>
                  </a:cubicBezTo>
                  <a:cubicBezTo>
                    <a:pt x="1982" y="8693"/>
                    <a:pt x="4169" y="8860"/>
                    <a:pt x="6414" y="8860"/>
                  </a:cubicBezTo>
                  <a:cubicBezTo>
                    <a:pt x="10957" y="8860"/>
                    <a:pt x="15738" y="8176"/>
                    <a:pt x="19546" y="7447"/>
                  </a:cubicBezTo>
                  <a:cubicBezTo>
                    <a:pt x="19260" y="4865"/>
                    <a:pt x="18970" y="2350"/>
                    <a:pt x="18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-2250625" y="-4955350"/>
              <a:ext cx="61975" cy="58550"/>
            </a:xfrm>
            <a:custGeom>
              <a:avLst/>
              <a:gdLst/>
              <a:ahLst/>
              <a:cxnLst/>
              <a:rect l="l" t="t" r="r" b="b"/>
              <a:pathLst>
                <a:path w="2479" h="2342" extrusionOk="0">
                  <a:moveTo>
                    <a:pt x="1231" y="0"/>
                  </a:moveTo>
                  <a:cubicBezTo>
                    <a:pt x="1140" y="0"/>
                    <a:pt x="1048" y="11"/>
                    <a:pt x="956" y="33"/>
                  </a:cubicBezTo>
                  <a:cubicBezTo>
                    <a:pt x="496" y="144"/>
                    <a:pt x="148" y="521"/>
                    <a:pt x="74" y="988"/>
                  </a:cubicBezTo>
                  <a:cubicBezTo>
                    <a:pt x="0" y="1456"/>
                    <a:pt x="216" y="1923"/>
                    <a:pt x="619" y="2169"/>
                  </a:cubicBezTo>
                  <a:cubicBezTo>
                    <a:pt x="808" y="2284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19" y="2118"/>
                  </a:cubicBezTo>
                  <a:cubicBezTo>
                    <a:pt x="2302" y="1839"/>
                    <a:pt x="2479" y="1357"/>
                    <a:pt x="2368" y="898"/>
                  </a:cubicBezTo>
                  <a:cubicBezTo>
                    <a:pt x="2239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-2152200" y="-4945075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2" y="0"/>
                  </a:moveTo>
                  <a:cubicBezTo>
                    <a:pt x="1141" y="0"/>
                    <a:pt x="1049" y="11"/>
                    <a:pt x="957" y="33"/>
                  </a:cubicBezTo>
                  <a:cubicBezTo>
                    <a:pt x="497" y="145"/>
                    <a:pt x="149" y="522"/>
                    <a:pt x="74" y="989"/>
                  </a:cubicBezTo>
                  <a:cubicBezTo>
                    <a:pt x="1" y="1457"/>
                    <a:pt x="216" y="1923"/>
                    <a:pt x="620" y="2169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20" y="2118"/>
                  </a:cubicBezTo>
                  <a:cubicBezTo>
                    <a:pt x="2302" y="1840"/>
                    <a:pt x="2479" y="1358"/>
                    <a:pt x="2369" y="897"/>
                  </a:cubicBezTo>
                  <a:cubicBezTo>
                    <a:pt x="2240" y="361"/>
                    <a:pt x="1760" y="0"/>
                    <a:pt x="1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-2049525" y="-4943550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9" y="11"/>
                    <a:pt x="957" y="34"/>
                  </a:cubicBezTo>
                  <a:cubicBezTo>
                    <a:pt x="496" y="144"/>
                    <a:pt x="148" y="521"/>
                    <a:pt x="73" y="989"/>
                  </a:cubicBezTo>
                  <a:cubicBezTo>
                    <a:pt x="0" y="1457"/>
                    <a:pt x="215" y="1923"/>
                    <a:pt x="619" y="2170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7"/>
                    <a:pt x="1919" y="2119"/>
                  </a:cubicBezTo>
                  <a:cubicBezTo>
                    <a:pt x="2302" y="1839"/>
                    <a:pt x="2480" y="1358"/>
                    <a:pt x="2369" y="898"/>
                  </a:cubicBezTo>
                  <a:cubicBezTo>
                    <a:pt x="2239" y="362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-1946925" y="-4953450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1" y="0"/>
                  </a:moveTo>
                  <a:cubicBezTo>
                    <a:pt x="1141" y="0"/>
                    <a:pt x="1048" y="11"/>
                    <a:pt x="957" y="33"/>
                  </a:cubicBezTo>
                  <a:cubicBezTo>
                    <a:pt x="497" y="143"/>
                    <a:pt x="148" y="521"/>
                    <a:pt x="75" y="988"/>
                  </a:cubicBezTo>
                  <a:cubicBezTo>
                    <a:pt x="0" y="1456"/>
                    <a:pt x="215" y="1922"/>
                    <a:pt x="619" y="2169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6"/>
                    <a:pt x="1919" y="2118"/>
                  </a:cubicBezTo>
                  <a:cubicBezTo>
                    <a:pt x="2302" y="1840"/>
                    <a:pt x="2480" y="1358"/>
                    <a:pt x="2369" y="897"/>
                  </a:cubicBezTo>
                  <a:cubicBezTo>
                    <a:pt x="2240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-1846675" y="-4973225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8" y="12"/>
                    <a:pt x="956" y="34"/>
                  </a:cubicBezTo>
                  <a:cubicBezTo>
                    <a:pt x="497" y="144"/>
                    <a:pt x="148" y="521"/>
                    <a:pt x="74" y="989"/>
                  </a:cubicBezTo>
                  <a:cubicBezTo>
                    <a:pt x="1" y="1457"/>
                    <a:pt x="215" y="1923"/>
                    <a:pt x="620" y="2170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4" y="2267"/>
                    <a:pt x="1918" y="2119"/>
                  </a:cubicBezTo>
                  <a:cubicBezTo>
                    <a:pt x="2301" y="1840"/>
                    <a:pt x="2479" y="1358"/>
                    <a:pt x="2369" y="898"/>
                  </a:cubicBezTo>
                  <a:cubicBezTo>
                    <a:pt x="2240" y="361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-1383675" y="-5589175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3" y="0"/>
                  </a:moveTo>
                  <a:cubicBezTo>
                    <a:pt x="1022" y="0"/>
                    <a:pt x="939" y="10"/>
                    <a:pt x="857" y="30"/>
                  </a:cubicBezTo>
                  <a:cubicBezTo>
                    <a:pt x="445" y="129"/>
                    <a:pt x="132" y="466"/>
                    <a:pt x="67" y="885"/>
                  </a:cubicBezTo>
                  <a:cubicBezTo>
                    <a:pt x="0" y="1304"/>
                    <a:pt x="192" y="1721"/>
                    <a:pt x="554" y="1943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8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3"/>
                    <a:pt x="157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-1351525" y="-5514700"/>
              <a:ext cx="55475" cy="52425"/>
            </a:xfrm>
            <a:custGeom>
              <a:avLst/>
              <a:gdLst/>
              <a:ahLst/>
              <a:cxnLst/>
              <a:rect l="l" t="t" r="r" b="b"/>
              <a:pathLst>
                <a:path w="2219" h="2097" extrusionOk="0">
                  <a:moveTo>
                    <a:pt x="1102" y="0"/>
                  </a:moveTo>
                  <a:cubicBezTo>
                    <a:pt x="1021" y="0"/>
                    <a:pt x="939" y="10"/>
                    <a:pt x="856" y="29"/>
                  </a:cubicBezTo>
                  <a:cubicBezTo>
                    <a:pt x="443" y="128"/>
                    <a:pt x="133" y="467"/>
                    <a:pt x="66" y="885"/>
                  </a:cubicBezTo>
                  <a:cubicBezTo>
                    <a:pt x="0" y="1303"/>
                    <a:pt x="193" y="1721"/>
                    <a:pt x="554" y="1942"/>
                  </a:cubicBezTo>
                  <a:cubicBezTo>
                    <a:pt x="722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7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-1319450" y="-5434300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2" y="0"/>
                  </a:moveTo>
                  <a:cubicBezTo>
                    <a:pt x="1021" y="0"/>
                    <a:pt x="938" y="10"/>
                    <a:pt x="856" y="29"/>
                  </a:cubicBezTo>
                  <a:cubicBezTo>
                    <a:pt x="444" y="128"/>
                    <a:pt x="132" y="467"/>
                    <a:pt x="66" y="885"/>
                  </a:cubicBezTo>
                  <a:cubicBezTo>
                    <a:pt x="0" y="1304"/>
                    <a:pt x="192" y="1721"/>
                    <a:pt x="554" y="1942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4" y="2029"/>
                    <a:pt x="1718" y="1896"/>
                  </a:cubicBezTo>
                  <a:cubicBezTo>
                    <a:pt x="2060" y="1647"/>
                    <a:pt x="2219" y="1215"/>
                    <a:pt x="2120" y="803"/>
                  </a:cubicBezTo>
                  <a:cubicBezTo>
                    <a:pt x="2004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-1282950" y="-5357600"/>
              <a:ext cx="55525" cy="52425"/>
            </a:xfrm>
            <a:custGeom>
              <a:avLst/>
              <a:gdLst/>
              <a:ahLst/>
              <a:cxnLst/>
              <a:rect l="l" t="t" r="r" b="b"/>
              <a:pathLst>
                <a:path w="2221" h="2097" extrusionOk="0">
                  <a:moveTo>
                    <a:pt x="1104" y="0"/>
                  </a:moveTo>
                  <a:cubicBezTo>
                    <a:pt x="1023" y="0"/>
                    <a:pt x="940" y="10"/>
                    <a:pt x="857" y="30"/>
                  </a:cubicBezTo>
                  <a:cubicBezTo>
                    <a:pt x="445" y="129"/>
                    <a:pt x="133" y="466"/>
                    <a:pt x="67" y="885"/>
                  </a:cubicBezTo>
                  <a:cubicBezTo>
                    <a:pt x="1" y="1304"/>
                    <a:pt x="194" y="1722"/>
                    <a:pt x="555" y="1943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29"/>
                    <a:pt x="1718" y="1896"/>
                  </a:cubicBezTo>
                  <a:cubicBezTo>
                    <a:pt x="2061" y="1647"/>
                    <a:pt x="2221" y="1215"/>
                    <a:pt x="2121" y="804"/>
                  </a:cubicBezTo>
                  <a:cubicBezTo>
                    <a:pt x="2006" y="323"/>
                    <a:pt x="1577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-1247600" y="-5279950"/>
              <a:ext cx="55500" cy="52450"/>
            </a:xfrm>
            <a:custGeom>
              <a:avLst/>
              <a:gdLst/>
              <a:ahLst/>
              <a:cxnLst/>
              <a:rect l="l" t="t" r="r" b="b"/>
              <a:pathLst>
                <a:path w="2220" h="2098" extrusionOk="0">
                  <a:moveTo>
                    <a:pt x="1103" y="1"/>
                  </a:moveTo>
                  <a:cubicBezTo>
                    <a:pt x="1022" y="1"/>
                    <a:pt x="939" y="11"/>
                    <a:pt x="857" y="31"/>
                  </a:cubicBezTo>
                  <a:cubicBezTo>
                    <a:pt x="444" y="129"/>
                    <a:pt x="132" y="467"/>
                    <a:pt x="67" y="886"/>
                  </a:cubicBezTo>
                  <a:cubicBezTo>
                    <a:pt x="0" y="1305"/>
                    <a:pt x="192" y="1721"/>
                    <a:pt x="554" y="1942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30"/>
                    <a:pt x="1718" y="1897"/>
                  </a:cubicBezTo>
                  <a:cubicBezTo>
                    <a:pt x="2061" y="1648"/>
                    <a:pt x="2219" y="1216"/>
                    <a:pt x="2120" y="804"/>
                  </a:cubicBezTo>
                  <a:cubicBezTo>
                    <a:pt x="2005" y="324"/>
                    <a:pt x="1576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-2267150" y="-4880825"/>
              <a:ext cx="508500" cy="77225"/>
            </a:xfrm>
            <a:custGeom>
              <a:avLst/>
              <a:gdLst/>
              <a:ahLst/>
              <a:cxnLst/>
              <a:rect l="l" t="t" r="r" b="b"/>
              <a:pathLst>
                <a:path w="20340" h="3089" extrusionOk="0">
                  <a:moveTo>
                    <a:pt x="20162" y="1"/>
                  </a:moveTo>
                  <a:cubicBezTo>
                    <a:pt x="15594" y="734"/>
                    <a:pt x="10453" y="1303"/>
                    <a:pt x="5507" y="1303"/>
                  </a:cubicBezTo>
                  <a:cubicBezTo>
                    <a:pt x="3629" y="1303"/>
                    <a:pt x="1780" y="1221"/>
                    <a:pt x="1" y="1035"/>
                  </a:cubicBezTo>
                  <a:lnTo>
                    <a:pt x="1" y="1035"/>
                  </a:lnTo>
                  <a:cubicBezTo>
                    <a:pt x="6" y="1610"/>
                    <a:pt x="14" y="2190"/>
                    <a:pt x="26" y="2780"/>
                  </a:cubicBezTo>
                  <a:cubicBezTo>
                    <a:pt x="1833" y="2995"/>
                    <a:pt x="3725" y="3089"/>
                    <a:pt x="5650" y="3089"/>
                  </a:cubicBezTo>
                  <a:cubicBezTo>
                    <a:pt x="10639" y="3089"/>
                    <a:pt x="15844" y="2461"/>
                    <a:pt x="20340" y="1695"/>
                  </a:cubicBezTo>
                  <a:cubicBezTo>
                    <a:pt x="20280" y="1132"/>
                    <a:pt x="20221" y="566"/>
                    <a:pt x="20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-2248450" y="-4542125"/>
              <a:ext cx="533625" cy="192575"/>
            </a:xfrm>
            <a:custGeom>
              <a:avLst/>
              <a:gdLst/>
              <a:ahLst/>
              <a:cxnLst/>
              <a:rect l="l" t="t" r="r" b="b"/>
              <a:pathLst>
                <a:path w="21345" h="7703" extrusionOk="0">
                  <a:moveTo>
                    <a:pt x="20790" y="0"/>
                  </a:moveTo>
                  <a:cubicBezTo>
                    <a:pt x="14234" y="1465"/>
                    <a:pt x="8519" y="1975"/>
                    <a:pt x="3743" y="1975"/>
                  </a:cubicBezTo>
                  <a:cubicBezTo>
                    <a:pt x="2423" y="1975"/>
                    <a:pt x="1175" y="1936"/>
                    <a:pt x="1" y="1868"/>
                  </a:cubicBezTo>
                  <a:lnTo>
                    <a:pt x="1" y="1868"/>
                  </a:lnTo>
                  <a:cubicBezTo>
                    <a:pt x="171" y="3682"/>
                    <a:pt x="375" y="5536"/>
                    <a:pt x="615" y="7433"/>
                  </a:cubicBezTo>
                  <a:cubicBezTo>
                    <a:pt x="2273" y="7598"/>
                    <a:pt x="4112" y="7702"/>
                    <a:pt x="6110" y="7702"/>
                  </a:cubicBezTo>
                  <a:cubicBezTo>
                    <a:pt x="10493" y="7702"/>
                    <a:pt x="15644" y="7201"/>
                    <a:pt x="21344" y="5742"/>
                  </a:cubicBezTo>
                  <a:cubicBezTo>
                    <a:pt x="21182" y="4038"/>
                    <a:pt x="20995" y="2098"/>
                    <a:pt x="20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-1321650" y="-5694425"/>
              <a:ext cx="365150" cy="476075"/>
            </a:xfrm>
            <a:custGeom>
              <a:avLst/>
              <a:gdLst/>
              <a:ahLst/>
              <a:cxnLst/>
              <a:rect l="l" t="t" r="r" b="b"/>
              <a:pathLst>
                <a:path w="14606" h="19043" extrusionOk="0">
                  <a:moveTo>
                    <a:pt x="7434" y="1"/>
                  </a:moveTo>
                  <a:cubicBezTo>
                    <a:pt x="4982" y="964"/>
                    <a:pt x="2504" y="1848"/>
                    <a:pt x="0" y="2652"/>
                  </a:cubicBezTo>
                  <a:lnTo>
                    <a:pt x="7201" y="19043"/>
                  </a:lnTo>
                  <a:cubicBezTo>
                    <a:pt x="9690" y="18204"/>
                    <a:pt x="12158" y="17297"/>
                    <a:pt x="14605" y="16324"/>
                  </a:cubicBezTo>
                  <a:lnTo>
                    <a:pt x="7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-1459075" y="-5596000"/>
              <a:ext cx="203550" cy="423450"/>
            </a:xfrm>
            <a:custGeom>
              <a:avLst/>
              <a:gdLst/>
              <a:ahLst/>
              <a:cxnLst/>
              <a:rect l="l" t="t" r="r" b="b"/>
              <a:pathLst>
                <a:path w="8142" h="16938" extrusionOk="0">
                  <a:moveTo>
                    <a:pt x="1278" y="0"/>
                  </a:moveTo>
                  <a:cubicBezTo>
                    <a:pt x="853" y="121"/>
                    <a:pt x="426" y="237"/>
                    <a:pt x="0" y="354"/>
                  </a:cubicBezTo>
                  <a:lnTo>
                    <a:pt x="6876" y="16937"/>
                  </a:lnTo>
                  <a:cubicBezTo>
                    <a:pt x="7299" y="16815"/>
                    <a:pt x="7719" y="16682"/>
                    <a:pt x="8142" y="16557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8" name="Google Shape;718;p43"/>
          <p:cNvGrpSpPr/>
          <p:nvPr/>
        </p:nvGrpSpPr>
        <p:grpSpPr>
          <a:xfrm rot="962000">
            <a:off x="7265435" y="3510127"/>
            <a:ext cx="1832295" cy="1824803"/>
            <a:chOff x="1340725" y="-2315100"/>
            <a:chExt cx="1505275" cy="1495325"/>
          </a:xfrm>
        </p:grpSpPr>
        <p:sp>
          <p:nvSpPr>
            <p:cNvPr id="719" name="Google Shape;719;p43"/>
            <p:cNvSpPr/>
            <p:nvPr/>
          </p:nvSpPr>
          <p:spPr>
            <a:xfrm>
              <a:off x="2045300" y="-2315100"/>
              <a:ext cx="391125" cy="665925"/>
            </a:xfrm>
            <a:custGeom>
              <a:avLst/>
              <a:gdLst/>
              <a:ahLst/>
              <a:cxnLst/>
              <a:rect l="l" t="t" r="r" b="b"/>
              <a:pathLst>
                <a:path w="15645" h="26637" extrusionOk="0">
                  <a:moveTo>
                    <a:pt x="1779" y="0"/>
                  </a:moveTo>
                  <a:cubicBezTo>
                    <a:pt x="802" y="0"/>
                    <a:pt x="0" y="831"/>
                    <a:pt x="67" y="1834"/>
                  </a:cubicBezTo>
                  <a:lnTo>
                    <a:pt x="1711" y="26636"/>
                  </a:lnTo>
                  <a:lnTo>
                    <a:pt x="9202" y="14035"/>
                  </a:lnTo>
                  <a:lnTo>
                    <a:pt x="15542" y="2593"/>
                  </a:lnTo>
                  <a:cubicBezTo>
                    <a:pt x="15645" y="1852"/>
                    <a:pt x="15119" y="1172"/>
                    <a:pt x="14375" y="1082"/>
                  </a:cubicBezTo>
                  <a:lnTo>
                    <a:pt x="1986" y="13"/>
                  </a:lnTo>
                  <a:cubicBezTo>
                    <a:pt x="1916" y="4"/>
                    <a:pt x="184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1349925" y="-2288075"/>
              <a:ext cx="1496075" cy="1322475"/>
            </a:xfrm>
            <a:custGeom>
              <a:avLst/>
              <a:gdLst/>
              <a:ahLst/>
              <a:cxnLst/>
              <a:rect l="l" t="t" r="r" b="b"/>
              <a:pathLst>
                <a:path w="59843" h="52899" extrusionOk="0">
                  <a:moveTo>
                    <a:pt x="53716" y="1"/>
                  </a:moveTo>
                  <a:cubicBezTo>
                    <a:pt x="53494" y="1"/>
                    <a:pt x="53270" y="31"/>
                    <a:pt x="53055" y="94"/>
                  </a:cubicBezTo>
                  <a:lnTo>
                    <a:pt x="29361" y="2883"/>
                  </a:lnTo>
                  <a:cubicBezTo>
                    <a:pt x="28088" y="3255"/>
                    <a:pt x="27312" y="4541"/>
                    <a:pt x="27578" y="5841"/>
                  </a:cubicBezTo>
                  <a:lnTo>
                    <a:pt x="28860" y="28070"/>
                  </a:lnTo>
                  <a:cubicBezTo>
                    <a:pt x="28860" y="28070"/>
                    <a:pt x="29664" y="32460"/>
                    <a:pt x="25108" y="34469"/>
                  </a:cubicBezTo>
                  <a:cubicBezTo>
                    <a:pt x="20551" y="36480"/>
                    <a:pt x="738" y="39898"/>
                    <a:pt x="0" y="47873"/>
                  </a:cubicBezTo>
                  <a:lnTo>
                    <a:pt x="671" y="52898"/>
                  </a:lnTo>
                  <a:lnTo>
                    <a:pt x="56959" y="52898"/>
                  </a:lnTo>
                  <a:cubicBezTo>
                    <a:pt x="56959" y="52898"/>
                    <a:pt x="59843" y="24524"/>
                    <a:pt x="55777" y="1510"/>
                  </a:cubicBezTo>
                  <a:cubicBezTo>
                    <a:pt x="55609" y="561"/>
                    <a:pt x="54673" y="1"/>
                    <a:pt x="53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340725" y="-965625"/>
              <a:ext cx="1465075" cy="145850"/>
            </a:xfrm>
            <a:custGeom>
              <a:avLst/>
              <a:gdLst/>
              <a:ahLst/>
              <a:cxnLst/>
              <a:rect l="l" t="t" r="r" b="b"/>
              <a:pathLst>
                <a:path w="58603" h="5834" extrusionOk="0">
                  <a:moveTo>
                    <a:pt x="1039" y="0"/>
                  </a:moveTo>
                  <a:cubicBezTo>
                    <a:pt x="1039" y="0"/>
                    <a:pt x="1" y="4460"/>
                    <a:pt x="2245" y="5833"/>
                  </a:cubicBezTo>
                  <a:lnTo>
                    <a:pt x="26904" y="5833"/>
                  </a:lnTo>
                  <a:lnTo>
                    <a:pt x="39911" y="3345"/>
                  </a:lnTo>
                  <a:lnTo>
                    <a:pt x="39911" y="5833"/>
                  </a:lnTo>
                  <a:lnTo>
                    <a:pt x="57730" y="5833"/>
                  </a:lnTo>
                  <a:cubicBezTo>
                    <a:pt x="57730" y="5833"/>
                    <a:pt x="58603" y="1742"/>
                    <a:pt x="57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2043525" y="-2099350"/>
              <a:ext cx="186650" cy="74500"/>
            </a:xfrm>
            <a:custGeom>
              <a:avLst/>
              <a:gdLst/>
              <a:ahLst/>
              <a:cxnLst/>
              <a:rect l="l" t="t" r="r" b="b"/>
              <a:pathLst>
                <a:path w="7466" h="2980" extrusionOk="0">
                  <a:moveTo>
                    <a:pt x="5928" y="1"/>
                  </a:moveTo>
                  <a:cubicBezTo>
                    <a:pt x="5890" y="1"/>
                    <a:pt x="5853" y="2"/>
                    <a:pt x="5815" y="5"/>
                  </a:cubicBezTo>
                  <a:cubicBezTo>
                    <a:pt x="5241" y="42"/>
                    <a:pt x="4771" y="404"/>
                    <a:pt x="4555" y="896"/>
                  </a:cubicBezTo>
                  <a:lnTo>
                    <a:pt x="1" y="1196"/>
                  </a:lnTo>
                  <a:lnTo>
                    <a:pt x="80" y="2559"/>
                  </a:lnTo>
                  <a:lnTo>
                    <a:pt x="4644" y="2259"/>
                  </a:lnTo>
                  <a:cubicBezTo>
                    <a:pt x="4907" y="2691"/>
                    <a:pt x="5378" y="2980"/>
                    <a:pt x="5911" y="2980"/>
                  </a:cubicBezTo>
                  <a:cubicBezTo>
                    <a:pt x="5944" y="2980"/>
                    <a:pt x="5977" y="2979"/>
                    <a:pt x="6010" y="2976"/>
                  </a:cubicBezTo>
                  <a:cubicBezTo>
                    <a:pt x="6837" y="2929"/>
                    <a:pt x="7466" y="2217"/>
                    <a:pt x="7411" y="1392"/>
                  </a:cubicBezTo>
                  <a:cubicBezTo>
                    <a:pt x="7359" y="603"/>
                    <a:pt x="6704" y="1"/>
                    <a:pt x="5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2052225" y="-1946950"/>
              <a:ext cx="188025" cy="74475"/>
            </a:xfrm>
            <a:custGeom>
              <a:avLst/>
              <a:gdLst/>
              <a:ahLst/>
              <a:cxnLst/>
              <a:rect l="l" t="t" r="r" b="b"/>
              <a:pathLst>
                <a:path w="7521" h="2979" extrusionOk="0">
                  <a:moveTo>
                    <a:pt x="5992" y="1"/>
                  </a:moveTo>
                  <a:cubicBezTo>
                    <a:pt x="5969" y="1"/>
                    <a:pt x="5946" y="1"/>
                    <a:pt x="5923" y="2"/>
                  </a:cubicBezTo>
                  <a:cubicBezTo>
                    <a:pt x="5349" y="33"/>
                    <a:pt x="4873" y="388"/>
                    <a:pt x="4651" y="876"/>
                  </a:cubicBezTo>
                  <a:lnTo>
                    <a:pt x="0" y="1122"/>
                  </a:lnTo>
                  <a:lnTo>
                    <a:pt x="80" y="2485"/>
                  </a:lnTo>
                  <a:lnTo>
                    <a:pt x="4723" y="2240"/>
                  </a:lnTo>
                  <a:cubicBezTo>
                    <a:pt x="4983" y="2682"/>
                    <a:pt x="5460" y="2979"/>
                    <a:pt x="6002" y="2979"/>
                  </a:cubicBezTo>
                  <a:cubicBezTo>
                    <a:pt x="6028" y="2979"/>
                    <a:pt x="6054" y="2978"/>
                    <a:pt x="6080" y="2976"/>
                  </a:cubicBezTo>
                  <a:cubicBezTo>
                    <a:pt x="6897" y="2926"/>
                    <a:pt x="7521" y="2228"/>
                    <a:pt x="7478" y="1411"/>
                  </a:cubicBezTo>
                  <a:cubicBezTo>
                    <a:pt x="7436" y="617"/>
                    <a:pt x="6780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2060925" y="-1788000"/>
              <a:ext cx="190975" cy="74500"/>
            </a:xfrm>
            <a:custGeom>
              <a:avLst/>
              <a:gdLst/>
              <a:ahLst/>
              <a:cxnLst/>
              <a:rect l="l" t="t" r="r" b="b"/>
              <a:pathLst>
                <a:path w="7639" h="2980" extrusionOk="0">
                  <a:moveTo>
                    <a:pt x="6146" y="1"/>
                  </a:moveTo>
                  <a:cubicBezTo>
                    <a:pt x="6143" y="1"/>
                    <a:pt x="6140" y="1"/>
                    <a:pt x="6137" y="1"/>
                  </a:cubicBezTo>
                  <a:cubicBezTo>
                    <a:pt x="6135" y="1"/>
                    <a:pt x="6133" y="1"/>
                    <a:pt x="6131" y="1"/>
                  </a:cubicBezTo>
                  <a:cubicBezTo>
                    <a:pt x="5559" y="1"/>
                    <a:pt x="5068" y="328"/>
                    <a:pt x="4818" y="804"/>
                  </a:cubicBezTo>
                  <a:lnTo>
                    <a:pt x="0" y="786"/>
                  </a:lnTo>
                  <a:lnTo>
                    <a:pt x="79" y="2151"/>
                  </a:lnTo>
                  <a:lnTo>
                    <a:pt x="4813" y="2169"/>
                  </a:lnTo>
                  <a:cubicBezTo>
                    <a:pt x="5060" y="2647"/>
                    <a:pt x="5552" y="2977"/>
                    <a:pt x="6127" y="2980"/>
                  </a:cubicBezTo>
                  <a:cubicBezTo>
                    <a:pt x="6133" y="2980"/>
                    <a:pt x="6139" y="2980"/>
                    <a:pt x="6146" y="2980"/>
                  </a:cubicBezTo>
                  <a:cubicBezTo>
                    <a:pt x="6964" y="2980"/>
                    <a:pt x="7632" y="2317"/>
                    <a:pt x="7635" y="1496"/>
                  </a:cubicBezTo>
                  <a:cubicBezTo>
                    <a:pt x="7638" y="671"/>
                    <a:pt x="696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2070250" y="-1606725"/>
              <a:ext cx="183075" cy="76250"/>
            </a:xfrm>
            <a:custGeom>
              <a:avLst/>
              <a:gdLst/>
              <a:ahLst/>
              <a:cxnLst/>
              <a:rect l="l" t="t" r="r" b="b"/>
              <a:pathLst>
                <a:path w="7323" h="3050" extrusionOk="0">
                  <a:moveTo>
                    <a:pt x="1" y="0"/>
                  </a:moveTo>
                  <a:lnTo>
                    <a:pt x="49" y="817"/>
                  </a:lnTo>
                  <a:cubicBezTo>
                    <a:pt x="49" y="817"/>
                    <a:pt x="88" y="1035"/>
                    <a:pt x="100" y="1395"/>
                  </a:cubicBezTo>
                  <a:lnTo>
                    <a:pt x="4333" y="2039"/>
                  </a:lnTo>
                  <a:cubicBezTo>
                    <a:pt x="4506" y="2547"/>
                    <a:pt x="4945" y="2947"/>
                    <a:pt x="5513" y="3034"/>
                  </a:cubicBezTo>
                  <a:cubicBezTo>
                    <a:pt x="5585" y="3044"/>
                    <a:pt x="5657" y="3049"/>
                    <a:pt x="5728" y="3049"/>
                  </a:cubicBezTo>
                  <a:cubicBezTo>
                    <a:pt x="6452" y="3049"/>
                    <a:pt x="7086" y="2520"/>
                    <a:pt x="7199" y="1784"/>
                  </a:cubicBezTo>
                  <a:cubicBezTo>
                    <a:pt x="7322" y="974"/>
                    <a:pt x="6769" y="218"/>
                    <a:pt x="5961" y="90"/>
                  </a:cubicBezTo>
                  <a:cubicBezTo>
                    <a:pt x="5885" y="78"/>
                    <a:pt x="5810" y="73"/>
                    <a:pt x="5737" y="73"/>
                  </a:cubicBezTo>
                  <a:cubicBezTo>
                    <a:pt x="5253" y="73"/>
                    <a:pt x="4813" y="313"/>
                    <a:pt x="4538" y="6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2007450" y="-1464950"/>
              <a:ext cx="138350" cy="129675"/>
            </a:xfrm>
            <a:custGeom>
              <a:avLst/>
              <a:gdLst/>
              <a:ahLst/>
              <a:cxnLst/>
              <a:rect l="l" t="t" r="r" b="b"/>
              <a:pathLst>
                <a:path w="5534" h="5187" extrusionOk="0">
                  <a:moveTo>
                    <a:pt x="1048" y="0"/>
                  </a:moveTo>
                  <a:cubicBezTo>
                    <a:pt x="733" y="334"/>
                    <a:pt x="381" y="632"/>
                    <a:pt x="1" y="888"/>
                  </a:cubicBezTo>
                  <a:lnTo>
                    <a:pt x="2471" y="3275"/>
                  </a:lnTo>
                  <a:cubicBezTo>
                    <a:pt x="2317" y="3790"/>
                    <a:pt x="2443" y="4370"/>
                    <a:pt x="2857" y="4769"/>
                  </a:cubicBezTo>
                  <a:cubicBezTo>
                    <a:pt x="3146" y="5048"/>
                    <a:pt x="3519" y="5187"/>
                    <a:pt x="3891" y="5187"/>
                  </a:cubicBezTo>
                  <a:cubicBezTo>
                    <a:pt x="4281" y="5187"/>
                    <a:pt x="4670" y="5035"/>
                    <a:pt x="4962" y="4733"/>
                  </a:cubicBezTo>
                  <a:cubicBezTo>
                    <a:pt x="5533" y="4142"/>
                    <a:pt x="5517" y="3198"/>
                    <a:pt x="4926" y="2627"/>
                  </a:cubicBezTo>
                  <a:cubicBezTo>
                    <a:pt x="4639" y="2350"/>
                    <a:pt x="4271" y="2214"/>
                    <a:pt x="3902" y="2214"/>
                  </a:cubicBezTo>
                  <a:cubicBezTo>
                    <a:pt x="3739" y="2214"/>
                    <a:pt x="3576" y="2240"/>
                    <a:pt x="3420" y="2293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1851650" y="-1395575"/>
              <a:ext cx="110800" cy="152125"/>
            </a:xfrm>
            <a:custGeom>
              <a:avLst/>
              <a:gdLst/>
              <a:ahLst/>
              <a:cxnLst/>
              <a:rect l="l" t="t" r="r" b="b"/>
              <a:pathLst>
                <a:path w="4432" h="6085" extrusionOk="0">
                  <a:moveTo>
                    <a:pt x="1328" y="1"/>
                  </a:moveTo>
                  <a:cubicBezTo>
                    <a:pt x="905" y="125"/>
                    <a:pt x="461" y="253"/>
                    <a:pt x="1" y="387"/>
                  </a:cubicBezTo>
                  <a:lnTo>
                    <a:pt x="1556" y="3695"/>
                  </a:lnTo>
                  <a:cubicBezTo>
                    <a:pt x="1231" y="4122"/>
                    <a:pt x="1142" y="4708"/>
                    <a:pt x="1386" y="5228"/>
                  </a:cubicBezTo>
                  <a:cubicBezTo>
                    <a:pt x="1640" y="5768"/>
                    <a:pt x="2176" y="6085"/>
                    <a:pt x="2735" y="6085"/>
                  </a:cubicBezTo>
                  <a:cubicBezTo>
                    <a:pt x="2947" y="6085"/>
                    <a:pt x="3163" y="6039"/>
                    <a:pt x="3368" y="5943"/>
                  </a:cubicBezTo>
                  <a:cubicBezTo>
                    <a:pt x="4112" y="5593"/>
                    <a:pt x="4432" y="4706"/>
                    <a:pt x="4081" y="3961"/>
                  </a:cubicBezTo>
                  <a:cubicBezTo>
                    <a:pt x="3837" y="3441"/>
                    <a:pt x="3328" y="3135"/>
                    <a:pt x="2791" y="3113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1682450" y="-1344775"/>
              <a:ext cx="91350" cy="152675"/>
            </a:xfrm>
            <a:custGeom>
              <a:avLst/>
              <a:gdLst/>
              <a:ahLst/>
              <a:cxnLst/>
              <a:rect l="l" t="t" r="r" b="b"/>
              <a:pathLst>
                <a:path w="3654" h="6107" extrusionOk="0">
                  <a:moveTo>
                    <a:pt x="1298" y="0"/>
                  </a:moveTo>
                  <a:cubicBezTo>
                    <a:pt x="867" y="140"/>
                    <a:pt x="434" y="282"/>
                    <a:pt x="0" y="428"/>
                  </a:cubicBezTo>
                  <a:lnTo>
                    <a:pt x="946" y="3543"/>
                  </a:lnTo>
                  <a:cubicBezTo>
                    <a:pt x="561" y="3919"/>
                    <a:pt x="389" y="4486"/>
                    <a:pt x="556" y="5036"/>
                  </a:cubicBezTo>
                  <a:cubicBezTo>
                    <a:pt x="748" y="5686"/>
                    <a:pt x="1341" y="6106"/>
                    <a:pt x="1984" y="6106"/>
                  </a:cubicBezTo>
                  <a:cubicBezTo>
                    <a:pt x="2128" y="6106"/>
                    <a:pt x="2274" y="6085"/>
                    <a:pt x="2418" y="6041"/>
                  </a:cubicBezTo>
                  <a:cubicBezTo>
                    <a:pt x="3210" y="5802"/>
                    <a:pt x="3654" y="4960"/>
                    <a:pt x="3406" y="4170"/>
                  </a:cubicBezTo>
                  <a:cubicBezTo>
                    <a:pt x="3240" y="3621"/>
                    <a:pt x="2781" y="3244"/>
                    <a:pt x="2253" y="3146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41525" y="-1349100"/>
              <a:ext cx="654675" cy="383500"/>
            </a:xfrm>
            <a:custGeom>
              <a:avLst/>
              <a:gdLst/>
              <a:ahLst/>
              <a:cxnLst/>
              <a:rect l="l" t="t" r="r" b="b"/>
              <a:pathLst>
                <a:path w="26187" h="15340" extrusionOk="0">
                  <a:moveTo>
                    <a:pt x="26187" y="1"/>
                  </a:moveTo>
                  <a:cubicBezTo>
                    <a:pt x="23635" y="137"/>
                    <a:pt x="20184" y="541"/>
                    <a:pt x="16548" y="1612"/>
                  </a:cubicBezTo>
                  <a:cubicBezTo>
                    <a:pt x="8506" y="3984"/>
                    <a:pt x="2866" y="8694"/>
                    <a:pt x="1" y="15339"/>
                  </a:cubicBezTo>
                  <a:lnTo>
                    <a:pt x="2602" y="15339"/>
                  </a:lnTo>
                  <a:cubicBezTo>
                    <a:pt x="5281" y="9831"/>
                    <a:pt x="10152" y="5992"/>
                    <a:pt x="17156" y="3913"/>
                  </a:cubicBezTo>
                  <a:cubicBezTo>
                    <a:pt x="20486" y="2924"/>
                    <a:pt x="23701" y="2535"/>
                    <a:pt x="26109" y="2394"/>
                  </a:cubicBezTo>
                  <a:cubicBezTo>
                    <a:pt x="26138" y="1621"/>
                    <a:pt x="26163" y="822"/>
                    <a:pt x="26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1517975" y="-2243375"/>
              <a:ext cx="871600" cy="1140475"/>
            </a:xfrm>
            <a:custGeom>
              <a:avLst/>
              <a:gdLst/>
              <a:ahLst/>
              <a:cxnLst/>
              <a:rect l="l" t="t" r="r" b="b"/>
              <a:pathLst>
                <a:path w="34864" h="45619" extrusionOk="0">
                  <a:moveTo>
                    <a:pt x="31941" y="0"/>
                  </a:moveTo>
                  <a:lnTo>
                    <a:pt x="30055" y="222"/>
                  </a:lnTo>
                  <a:cubicBezTo>
                    <a:pt x="31460" y="13138"/>
                    <a:pt x="32566" y="30272"/>
                    <a:pt x="30636" y="33416"/>
                  </a:cubicBezTo>
                  <a:cubicBezTo>
                    <a:pt x="27738" y="38136"/>
                    <a:pt x="23529" y="39586"/>
                    <a:pt x="11790" y="43085"/>
                  </a:cubicBezTo>
                  <a:cubicBezTo>
                    <a:pt x="10379" y="43505"/>
                    <a:pt x="9106" y="43715"/>
                    <a:pt x="7975" y="43715"/>
                  </a:cubicBezTo>
                  <a:cubicBezTo>
                    <a:pt x="6442" y="43715"/>
                    <a:pt x="5171" y="43330"/>
                    <a:pt x="4176" y="42559"/>
                  </a:cubicBezTo>
                  <a:cubicBezTo>
                    <a:pt x="2727" y="41437"/>
                    <a:pt x="2068" y="39665"/>
                    <a:pt x="1768" y="38211"/>
                  </a:cubicBezTo>
                  <a:cubicBezTo>
                    <a:pt x="1160" y="38477"/>
                    <a:pt x="570" y="38754"/>
                    <a:pt x="0" y="39042"/>
                  </a:cubicBezTo>
                  <a:cubicBezTo>
                    <a:pt x="413" y="40733"/>
                    <a:pt x="1262" y="42703"/>
                    <a:pt x="3002" y="44055"/>
                  </a:cubicBezTo>
                  <a:cubicBezTo>
                    <a:pt x="4343" y="45097"/>
                    <a:pt x="6002" y="45618"/>
                    <a:pt x="7964" y="45618"/>
                  </a:cubicBezTo>
                  <a:cubicBezTo>
                    <a:pt x="9286" y="45618"/>
                    <a:pt x="10741" y="45382"/>
                    <a:pt x="12333" y="44908"/>
                  </a:cubicBezTo>
                  <a:cubicBezTo>
                    <a:pt x="24590" y="41255"/>
                    <a:pt x="28995" y="39721"/>
                    <a:pt x="32257" y="34411"/>
                  </a:cubicBezTo>
                  <a:cubicBezTo>
                    <a:pt x="34863" y="30165"/>
                    <a:pt x="32940" y="9222"/>
                    <a:pt x="3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video-1610002389">
            <a:hlinkClick r:id="" action="ppaction://media"/>
            <a:extLst>
              <a:ext uri="{FF2B5EF4-FFF2-40B4-BE49-F238E27FC236}">
                <a16:creationId xmlns:a16="http://schemas.microsoft.com/office/drawing/2014/main" id="{DCEB7FAA-C7B4-48B0-B3F9-D1F78BBAC00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812" y="1099049"/>
            <a:ext cx="1952137" cy="3514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1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9"/>
    </mc:Choice>
    <mc:Fallback xmlns="">
      <p:transition spd="slow" advTm="2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76" objId="2"/>
        <p14:stopEvt time="19597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 txBox="1">
            <a:spLocks noGrp="1"/>
          </p:cNvSpPr>
          <p:nvPr>
            <p:ph type="body" idx="1"/>
          </p:nvPr>
        </p:nvSpPr>
        <p:spPr>
          <a:xfrm>
            <a:off x="2804313" y="2606615"/>
            <a:ext cx="1767687" cy="412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PONOVI 10 KRAT</a:t>
            </a:r>
            <a:endParaRPr dirty="0"/>
          </a:p>
        </p:txBody>
      </p:sp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80213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ŠE ENKRAT POSKUSI PONOVITI VAJO</a:t>
            </a:r>
            <a:endParaRPr dirty="0"/>
          </a:p>
        </p:txBody>
      </p:sp>
      <p:grpSp>
        <p:nvGrpSpPr>
          <p:cNvPr id="685" name="Google Shape;685;p43"/>
          <p:cNvGrpSpPr/>
          <p:nvPr/>
        </p:nvGrpSpPr>
        <p:grpSpPr>
          <a:xfrm>
            <a:off x="6896634" y="1383804"/>
            <a:ext cx="2080303" cy="2818983"/>
            <a:chOff x="-2333350" y="-5753325"/>
            <a:chExt cx="1565550" cy="2121450"/>
          </a:xfrm>
        </p:grpSpPr>
        <p:sp>
          <p:nvSpPr>
            <p:cNvPr id="686" name="Google Shape;686;p43"/>
            <p:cNvSpPr/>
            <p:nvPr/>
          </p:nvSpPr>
          <p:spPr>
            <a:xfrm>
              <a:off x="-1833050" y="-4320675"/>
              <a:ext cx="115800" cy="449950"/>
            </a:xfrm>
            <a:custGeom>
              <a:avLst/>
              <a:gdLst/>
              <a:ahLst/>
              <a:cxnLst/>
              <a:rect l="l" t="t" r="r" b="b"/>
              <a:pathLst>
                <a:path w="4632" h="17998" extrusionOk="0">
                  <a:moveTo>
                    <a:pt x="1806" y="0"/>
                  </a:moveTo>
                  <a:lnTo>
                    <a:pt x="0" y="315"/>
                  </a:lnTo>
                  <a:lnTo>
                    <a:pt x="1805" y="17163"/>
                  </a:lnTo>
                  <a:cubicBezTo>
                    <a:pt x="1856" y="17642"/>
                    <a:pt x="2241" y="17998"/>
                    <a:pt x="2675" y="17998"/>
                  </a:cubicBezTo>
                  <a:cubicBezTo>
                    <a:pt x="2717" y="17998"/>
                    <a:pt x="2759" y="17995"/>
                    <a:pt x="2801" y="17988"/>
                  </a:cubicBezTo>
                  <a:lnTo>
                    <a:pt x="3851" y="17822"/>
                  </a:lnTo>
                  <a:cubicBezTo>
                    <a:pt x="4318" y="17748"/>
                    <a:pt x="4631" y="17279"/>
                    <a:pt x="4549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-1934125" y="-4340100"/>
              <a:ext cx="115825" cy="449950"/>
            </a:xfrm>
            <a:custGeom>
              <a:avLst/>
              <a:gdLst/>
              <a:ahLst/>
              <a:cxnLst/>
              <a:rect l="l" t="t" r="r" b="b"/>
              <a:pathLst>
                <a:path w="4633" h="17998" extrusionOk="0">
                  <a:moveTo>
                    <a:pt x="1806" y="0"/>
                  </a:moveTo>
                  <a:lnTo>
                    <a:pt x="0" y="314"/>
                  </a:lnTo>
                  <a:lnTo>
                    <a:pt x="1806" y="17163"/>
                  </a:lnTo>
                  <a:cubicBezTo>
                    <a:pt x="1857" y="17642"/>
                    <a:pt x="2240" y="17998"/>
                    <a:pt x="2676" y="17998"/>
                  </a:cubicBezTo>
                  <a:cubicBezTo>
                    <a:pt x="2718" y="17998"/>
                    <a:pt x="2760" y="17994"/>
                    <a:pt x="2802" y="17988"/>
                  </a:cubicBezTo>
                  <a:lnTo>
                    <a:pt x="3851" y="17821"/>
                  </a:lnTo>
                  <a:cubicBezTo>
                    <a:pt x="4319" y="17748"/>
                    <a:pt x="4632" y="17279"/>
                    <a:pt x="4550" y="16778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-1745850" y="-4349800"/>
              <a:ext cx="166325" cy="481525"/>
            </a:xfrm>
            <a:custGeom>
              <a:avLst/>
              <a:gdLst/>
              <a:ahLst/>
              <a:cxnLst/>
              <a:rect l="l" t="t" r="r" b="b"/>
              <a:pathLst>
                <a:path w="6653" h="19261" extrusionOk="0">
                  <a:moveTo>
                    <a:pt x="1767" y="1"/>
                  </a:moveTo>
                  <a:lnTo>
                    <a:pt x="1" y="489"/>
                  </a:lnTo>
                  <a:lnTo>
                    <a:pt x="3815" y="18434"/>
                  </a:lnTo>
                  <a:cubicBezTo>
                    <a:pt x="3919" y="18920"/>
                    <a:pt x="4310" y="19261"/>
                    <a:pt x="4723" y="19261"/>
                  </a:cubicBezTo>
                  <a:cubicBezTo>
                    <a:pt x="4785" y="19261"/>
                    <a:pt x="4848" y="19253"/>
                    <a:pt x="4910" y="19237"/>
                  </a:cubicBezTo>
                  <a:lnTo>
                    <a:pt x="5939" y="18970"/>
                  </a:lnTo>
                  <a:cubicBezTo>
                    <a:pt x="6397" y="18852"/>
                    <a:pt x="6653" y="18323"/>
                    <a:pt x="6511" y="17791"/>
                  </a:cubicBezTo>
                  <a:lnTo>
                    <a:pt x="1767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-2002025" y="-5353200"/>
              <a:ext cx="508175" cy="1040225"/>
            </a:xfrm>
            <a:custGeom>
              <a:avLst/>
              <a:gdLst/>
              <a:ahLst/>
              <a:cxnLst/>
              <a:rect l="l" t="t" r="r" b="b"/>
              <a:pathLst>
                <a:path w="20327" h="41609" extrusionOk="0">
                  <a:moveTo>
                    <a:pt x="11131" y="0"/>
                  </a:moveTo>
                  <a:lnTo>
                    <a:pt x="5021" y="5146"/>
                  </a:lnTo>
                  <a:cubicBezTo>
                    <a:pt x="5021" y="5146"/>
                    <a:pt x="0" y="41004"/>
                    <a:pt x="6433" y="41555"/>
                  </a:cubicBezTo>
                  <a:cubicBezTo>
                    <a:pt x="6858" y="41592"/>
                    <a:pt x="7287" y="41609"/>
                    <a:pt x="7719" y="41609"/>
                  </a:cubicBezTo>
                  <a:cubicBezTo>
                    <a:pt x="13818" y="41609"/>
                    <a:pt x="20327" y="38211"/>
                    <a:pt x="20327" y="38211"/>
                  </a:cubicBezTo>
                  <a:lnTo>
                    <a:pt x="11131" y="0"/>
                  </a:ln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-1875025" y="-4457725"/>
              <a:ext cx="381150" cy="144700"/>
            </a:xfrm>
            <a:custGeom>
              <a:avLst/>
              <a:gdLst/>
              <a:ahLst/>
              <a:cxnLst/>
              <a:rect l="l" t="t" r="r" b="b"/>
              <a:pathLst>
                <a:path w="15246" h="5788" extrusionOk="0">
                  <a:moveTo>
                    <a:pt x="14671" y="1"/>
                  </a:moveTo>
                  <a:cubicBezTo>
                    <a:pt x="12195" y="1014"/>
                    <a:pt x="5411" y="3643"/>
                    <a:pt x="1280" y="3843"/>
                  </a:cubicBezTo>
                  <a:cubicBezTo>
                    <a:pt x="0" y="3906"/>
                    <a:pt x="465" y="4666"/>
                    <a:pt x="1880" y="5770"/>
                  </a:cubicBezTo>
                  <a:cubicBezTo>
                    <a:pt x="2132" y="5782"/>
                    <a:pt x="2385" y="5788"/>
                    <a:pt x="2640" y="5788"/>
                  </a:cubicBezTo>
                  <a:cubicBezTo>
                    <a:pt x="8739" y="5788"/>
                    <a:pt x="15246" y="2392"/>
                    <a:pt x="15246" y="2392"/>
                  </a:cubicBezTo>
                  <a:lnTo>
                    <a:pt x="14671" y="1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-2191900" y="-5753325"/>
              <a:ext cx="1424100" cy="718725"/>
            </a:xfrm>
            <a:custGeom>
              <a:avLst/>
              <a:gdLst/>
              <a:ahLst/>
              <a:cxnLst/>
              <a:rect l="l" t="t" r="r" b="b"/>
              <a:pathLst>
                <a:path w="56964" h="28749" extrusionOk="0">
                  <a:moveTo>
                    <a:pt x="48487" y="1"/>
                  </a:moveTo>
                  <a:cubicBezTo>
                    <a:pt x="48080" y="1"/>
                    <a:pt x="47666" y="84"/>
                    <a:pt x="47272" y="259"/>
                  </a:cubicBezTo>
                  <a:cubicBezTo>
                    <a:pt x="33235" y="6484"/>
                    <a:pt x="18183" y="10106"/>
                    <a:pt x="2850" y="10947"/>
                  </a:cubicBezTo>
                  <a:cubicBezTo>
                    <a:pt x="1259" y="11036"/>
                    <a:pt x="1" y="12358"/>
                    <a:pt x="45" y="13944"/>
                  </a:cubicBezTo>
                  <a:cubicBezTo>
                    <a:pt x="173" y="17967"/>
                    <a:pt x="302" y="21992"/>
                    <a:pt x="430" y="26017"/>
                  </a:cubicBezTo>
                  <a:cubicBezTo>
                    <a:pt x="473" y="27541"/>
                    <a:pt x="1883" y="28749"/>
                    <a:pt x="3618" y="28749"/>
                  </a:cubicBezTo>
                  <a:cubicBezTo>
                    <a:pt x="3687" y="28749"/>
                    <a:pt x="3757" y="28747"/>
                    <a:pt x="3827" y="28743"/>
                  </a:cubicBezTo>
                  <a:cubicBezTo>
                    <a:pt x="21316" y="27783"/>
                    <a:pt x="38486" y="23651"/>
                    <a:pt x="54498" y="16550"/>
                  </a:cubicBezTo>
                  <a:cubicBezTo>
                    <a:pt x="56173" y="15808"/>
                    <a:pt x="56963" y="14008"/>
                    <a:pt x="56281" y="12578"/>
                  </a:cubicBezTo>
                  <a:cubicBezTo>
                    <a:pt x="54565" y="8934"/>
                    <a:pt x="52849" y="5292"/>
                    <a:pt x="51133" y="1649"/>
                  </a:cubicBezTo>
                  <a:cubicBezTo>
                    <a:pt x="50635" y="605"/>
                    <a:pt x="49584" y="1"/>
                    <a:pt x="48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-2017225" y="-5524375"/>
              <a:ext cx="404025" cy="483100"/>
            </a:xfrm>
            <a:custGeom>
              <a:avLst/>
              <a:gdLst/>
              <a:ahLst/>
              <a:cxnLst/>
              <a:rect l="l" t="t" r="r" b="b"/>
              <a:pathLst>
                <a:path w="16161" h="19324" extrusionOk="0">
                  <a:moveTo>
                    <a:pt x="11183" y="1"/>
                  </a:moveTo>
                  <a:cubicBezTo>
                    <a:pt x="7484" y="662"/>
                    <a:pt x="3757" y="1156"/>
                    <a:pt x="1" y="1487"/>
                  </a:cubicBezTo>
                  <a:lnTo>
                    <a:pt x="609" y="19323"/>
                  </a:lnTo>
                  <a:cubicBezTo>
                    <a:pt x="5828" y="18901"/>
                    <a:pt x="11019" y="18196"/>
                    <a:pt x="16161" y="17209"/>
                  </a:cubicBezTo>
                  <a:cubicBezTo>
                    <a:pt x="14055" y="10728"/>
                    <a:pt x="12214" y="3950"/>
                    <a:pt x="1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-2333350" y="-5535325"/>
              <a:ext cx="634825" cy="1386100"/>
            </a:xfrm>
            <a:custGeom>
              <a:avLst/>
              <a:gdLst/>
              <a:ahLst/>
              <a:cxnLst/>
              <a:rect l="l" t="t" r="r" b="b"/>
              <a:pathLst>
                <a:path w="25393" h="55444" extrusionOk="0">
                  <a:moveTo>
                    <a:pt x="12780" y="1"/>
                  </a:moveTo>
                  <a:cubicBezTo>
                    <a:pt x="10265" y="1"/>
                    <a:pt x="7330" y="470"/>
                    <a:pt x="4479" y="2013"/>
                  </a:cubicBezTo>
                  <a:cubicBezTo>
                    <a:pt x="4479" y="2013"/>
                    <a:pt x="0" y="24206"/>
                    <a:pt x="5018" y="53973"/>
                  </a:cubicBezTo>
                  <a:cubicBezTo>
                    <a:pt x="5049" y="54166"/>
                    <a:pt x="5184" y="54326"/>
                    <a:pt x="5370" y="54390"/>
                  </a:cubicBezTo>
                  <a:cubicBezTo>
                    <a:pt x="6223" y="54679"/>
                    <a:pt x="8841" y="55443"/>
                    <a:pt x="12631" y="55443"/>
                  </a:cubicBezTo>
                  <a:cubicBezTo>
                    <a:pt x="15988" y="55443"/>
                    <a:pt x="20266" y="54843"/>
                    <a:pt x="25052" y="52781"/>
                  </a:cubicBezTo>
                  <a:cubicBezTo>
                    <a:pt x="25264" y="52690"/>
                    <a:pt x="25393" y="52474"/>
                    <a:pt x="25373" y="52245"/>
                  </a:cubicBezTo>
                  <a:cubicBezTo>
                    <a:pt x="24990" y="48042"/>
                    <a:pt x="21508" y="10202"/>
                    <a:pt x="19576" y="1131"/>
                  </a:cubicBezTo>
                  <a:cubicBezTo>
                    <a:pt x="19575" y="1131"/>
                    <a:pt x="16683" y="1"/>
                    <a:pt x="1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-2216600" y="-4282025"/>
              <a:ext cx="518075" cy="132775"/>
            </a:xfrm>
            <a:custGeom>
              <a:avLst/>
              <a:gdLst/>
              <a:ahLst/>
              <a:cxnLst/>
              <a:rect l="l" t="t" r="r" b="b"/>
              <a:pathLst>
                <a:path w="20723" h="5311" extrusionOk="0">
                  <a:moveTo>
                    <a:pt x="20509" y="1"/>
                  </a:moveTo>
                  <a:cubicBezTo>
                    <a:pt x="14985" y="1931"/>
                    <a:pt x="10359" y="2509"/>
                    <a:pt x="6800" y="2509"/>
                  </a:cubicBezTo>
                  <a:cubicBezTo>
                    <a:pt x="3671" y="2509"/>
                    <a:pt x="1367" y="2062"/>
                    <a:pt x="1" y="1695"/>
                  </a:cubicBezTo>
                  <a:lnTo>
                    <a:pt x="1" y="1695"/>
                  </a:lnTo>
                  <a:cubicBezTo>
                    <a:pt x="111" y="2406"/>
                    <a:pt x="227" y="3121"/>
                    <a:pt x="348" y="3842"/>
                  </a:cubicBezTo>
                  <a:cubicBezTo>
                    <a:pt x="379" y="4035"/>
                    <a:pt x="514" y="4194"/>
                    <a:pt x="700" y="4257"/>
                  </a:cubicBezTo>
                  <a:cubicBezTo>
                    <a:pt x="1552" y="4545"/>
                    <a:pt x="4171" y="5310"/>
                    <a:pt x="7963" y="5310"/>
                  </a:cubicBezTo>
                  <a:cubicBezTo>
                    <a:pt x="11320" y="5310"/>
                    <a:pt x="15597" y="4711"/>
                    <a:pt x="20382" y="2649"/>
                  </a:cubicBezTo>
                  <a:cubicBezTo>
                    <a:pt x="20594" y="2558"/>
                    <a:pt x="20723" y="2342"/>
                    <a:pt x="20703" y="2113"/>
                  </a:cubicBezTo>
                  <a:cubicBezTo>
                    <a:pt x="20666" y="1705"/>
                    <a:pt x="20599" y="981"/>
                    <a:pt x="20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-1759100" y="-4239025"/>
              <a:ext cx="143875" cy="443000"/>
            </a:xfrm>
            <a:custGeom>
              <a:avLst/>
              <a:gdLst/>
              <a:ahLst/>
              <a:cxnLst/>
              <a:rect l="l" t="t" r="r" b="b"/>
              <a:pathLst>
                <a:path w="5755" h="17720" extrusionOk="0">
                  <a:moveTo>
                    <a:pt x="1893" y="1"/>
                  </a:moveTo>
                  <a:lnTo>
                    <a:pt x="0" y="457"/>
                  </a:lnTo>
                  <a:lnTo>
                    <a:pt x="2763" y="16962"/>
                  </a:lnTo>
                  <a:cubicBezTo>
                    <a:pt x="2836" y="17408"/>
                    <a:pt x="3222" y="17720"/>
                    <a:pt x="3655" y="17720"/>
                  </a:cubicBezTo>
                  <a:cubicBezTo>
                    <a:pt x="3721" y="17720"/>
                    <a:pt x="3789" y="17713"/>
                    <a:pt x="3856" y="17697"/>
                  </a:cubicBezTo>
                  <a:lnTo>
                    <a:pt x="4957" y="17449"/>
                  </a:lnTo>
                  <a:cubicBezTo>
                    <a:pt x="5448" y="17339"/>
                    <a:pt x="5754" y="16851"/>
                    <a:pt x="5642" y="16362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-1843950" y="-4209725"/>
              <a:ext cx="139800" cy="498475"/>
            </a:xfrm>
            <a:custGeom>
              <a:avLst/>
              <a:gdLst/>
              <a:ahLst/>
              <a:cxnLst/>
              <a:rect l="l" t="t" r="r" b="b"/>
              <a:pathLst>
                <a:path w="5592" h="19939" extrusionOk="0">
                  <a:moveTo>
                    <a:pt x="1871" y="0"/>
                  </a:moveTo>
                  <a:lnTo>
                    <a:pt x="0" y="452"/>
                  </a:lnTo>
                  <a:lnTo>
                    <a:pt x="2611" y="19156"/>
                  </a:lnTo>
                  <a:cubicBezTo>
                    <a:pt x="2675" y="19616"/>
                    <a:pt x="3069" y="19938"/>
                    <a:pt x="3510" y="19938"/>
                  </a:cubicBezTo>
                  <a:cubicBezTo>
                    <a:pt x="3588" y="19938"/>
                    <a:pt x="3668" y="19928"/>
                    <a:pt x="3748" y="19907"/>
                  </a:cubicBezTo>
                  <a:lnTo>
                    <a:pt x="4846" y="19609"/>
                  </a:lnTo>
                  <a:cubicBezTo>
                    <a:pt x="5306" y="19484"/>
                    <a:pt x="5591" y="19026"/>
                    <a:pt x="5499" y="18558"/>
                  </a:cubicBezTo>
                  <a:lnTo>
                    <a:pt x="18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-1937800" y="-4186325"/>
              <a:ext cx="133100" cy="554450"/>
            </a:xfrm>
            <a:custGeom>
              <a:avLst/>
              <a:gdLst/>
              <a:ahLst/>
              <a:cxnLst/>
              <a:rect l="l" t="t" r="r" b="b"/>
              <a:pathLst>
                <a:path w="5324" h="22178" extrusionOk="0">
                  <a:moveTo>
                    <a:pt x="1878" y="1"/>
                  </a:moveTo>
                  <a:lnTo>
                    <a:pt x="0" y="420"/>
                  </a:lnTo>
                  <a:lnTo>
                    <a:pt x="2345" y="21371"/>
                  </a:lnTo>
                  <a:cubicBezTo>
                    <a:pt x="2397" y="21840"/>
                    <a:pt x="2795" y="22177"/>
                    <a:pt x="3245" y="22177"/>
                  </a:cubicBezTo>
                  <a:cubicBezTo>
                    <a:pt x="3315" y="22177"/>
                    <a:pt x="3387" y="22169"/>
                    <a:pt x="3459" y="22152"/>
                  </a:cubicBezTo>
                  <a:lnTo>
                    <a:pt x="4564" y="21885"/>
                  </a:lnTo>
                  <a:cubicBezTo>
                    <a:pt x="5026" y="21775"/>
                    <a:pt x="5324" y="21327"/>
                    <a:pt x="5248" y="20859"/>
                  </a:cubicBezTo>
                  <a:lnTo>
                    <a:pt x="1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-2203875" y="-4184050"/>
              <a:ext cx="71150" cy="424175"/>
            </a:xfrm>
            <a:custGeom>
              <a:avLst/>
              <a:gdLst/>
              <a:ahLst/>
              <a:cxnLst/>
              <a:rect l="l" t="t" r="r" b="b"/>
              <a:pathLst>
                <a:path w="2846" h="16967" extrusionOk="0">
                  <a:moveTo>
                    <a:pt x="296" y="1"/>
                  </a:moveTo>
                  <a:lnTo>
                    <a:pt x="8" y="16029"/>
                  </a:lnTo>
                  <a:cubicBezTo>
                    <a:pt x="0" y="16530"/>
                    <a:pt x="401" y="16945"/>
                    <a:pt x="903" y="16953"/>
                  </a:cubicBezTo>
                  <a:lnTo>
                    <a:pt x="1904" y="16967"/>
                  </a:lnTo>
                  <a:cubicBezTo>
                    <a:pt x="1909" y="16967"/>
                    <a:pt x="1914" y="16967"/>
                    <a:pt x="1918" y="16967"/>
                  </a:cubicBezTo>
                  <a:cubicBezTo>
                    <a:pt x="2433" y="16967"/>
                    <a:pt x="2845" y="16537"/>
                    <a:pt x="2823" y="16022"/>
                  </a:cubicBezTo>
                  <a:lnTo>
                    <a:pt x="2158" y="54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-2110775" y="-4173450"/>
              <a:ext cx="77975" cy="475500"/>
            </a:xfrm>
            <a:custGeom>
              <a:avLst/>
              <a:gdLst/>
              <a:ahLst/>
              <a:cxnLst/>
              <a:rect l="l" t="t" r="r" b="b"/>
              <a:pathLst>
                <a:path w="3119" h="19020" extrusionOk="0">
                  <a:moveTo>
                    <a:pt x="1" y="0"/>
                  </a:moveTo>
                  <a:lnTo>
                    <a:pt x="260" y="18066"/>
                  </a:lnTo>
                  <a:cubicBezTo>
                    <a:pt x="267" y="18542"/>
                    <a:pt x="641" y="18932"/>
                    <a:pt x="1117" y="18959"/>
                  </a:cubicBezTo>
                  <a:lnTo>
                    <a:pt x="2124" y="19018"/>
                  </a:lnTo>
                  <a:cubicBezTo>
                    <a:pt x="2142" y="19019"/>
                    <a:pt x="2159" y="19019"/>
                    <a:pt x="2176" y="19019"/>
                  </a:cubicBezTo>
                  <a:cubicBezTo>
                    <a:pt x="2698" y="19019"/>
                    <a:pt x="3118" y="18577"/>
                    <a:pt x="3082" y="18050"/>
                  </a:cubicBezTo>
                  <a:lnTo>
                    <a:pt x="1843" y="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-2018375" y="-4169975"/>
              <a:ext cx="95625" cy="526600"/>
            </a:xfrm>
            <a:custGeom>
              <a:avLst/>
              <a:gdLst/>
              <a:ahLst/>
              <a:cxnLst/>
              <a:rect l="l" t="t" r="r" b="b"/>
              <a:pathLst>
                <a:path w="3825" h="21064" extrusionOk="0">
                  <a:moveTo>
                    <a:pt x="0" y="1"/>
                  </a:moveTo>
                  <a:lnTo>
                    <a:pt x="953" y="20169"/>
                  </a:lnTo>
                  <a:cubicBezTo>
                    <a:pt x="977" y="20644"/>
                    <a:pt x="1361" y="21020"/>
                    <a:pt x="1834" y="21034"/>
                  </a:cubicBezTo>
                  <a:lnTo>
                    <a:pt x="2843" y="21063"/>
                  </a:lnTo>
                  <a:cubicBezTo>
                    <a:pt x="2852" y="21063"/>
                    <a:pt x="2861" y="21063"/>
                    <a:pt x="2871" y="21063"/>
                  </a:cubicBezTo>
                  <a:cubicBezTo>
                    <a:pt x="3403" y="21063"/>
                    <a:pt x="3824" y="20603"/>
                    <a:pt x="3773" y="20069"/>
                  </a:cubicBezTo>
                  <a:lnTo>
                    <a:pt x="1842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-1556400" y="-4408875"/>
              <a:ext cx="179400" cy="409775"/>
            </a:xfrm>
            <a:custGeom>
              <a:avLst/>
              <a:gdLst/>
              <a:ahLst/>
              <a:cxnLst/>
              <a:rect l="l" t="t" r="r" b="b"/>
              <a:pathLst>
                <a:path w="7176" h="16391" extrusionOk="0">
                  <a:moveTo>
                    <a:pt x="1720" y="0"/>
                  </a:moveTo>
                  <a:lnTo>
                    <a:pt x="0" y="632"/>
                  </a:lnTo>
                  <a:lnTo>
                    <a:pt x="4388" y="15773"/>
                  </a:lnTo>
                  <a:cubicBezTo>
                    <a:pt x="4496" y="16148"/>
                    <a:pt x="4839" y="16390"/>
                    <a:pt x="5209" y="16390"/>
                  </a:cubicBezTo>
                  <a:cubicBezTo>
                    <a:pt x="5303" y="16390"/>
                    <a:pt x="5398" y="16375"/>
                    <a:pt x="5492" y="16342"/>
                  </a:cubicBezTo>
                  <a:lnTo>
                    <a:pt x="6495" y="15989"/>
                  </a:lnTo>
                  <a:cubicBezTo>
                    <a:pt x="6942" y="15832"/>
                    <a:pt x="7176" y="15342"/>
                    <a:pt x="7016" y="14895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-1648375" y="-4368750"/>
              <a:ext cx="174875" cy="442500"/>
            </a:xfrm>
            <a:custGeom>
              <a:avLst/>
              <a:gdLst/>
              <a:ahLst/>
              <a:cxnLst/>
              <a:rect l="l" t="t" r="r" b="b"/>
              <a:pathLst>
                <a:path w="6995" h="17700" extrusionOk="0">
                  <a:moveTo>
                    <a:pt x="1744" y="0"/>
                  </a:moveTo>
                  <a:lnTo>
                    <a:pt x="1" y="568"/>
                  </a:lnTo>
                  <a:lnTo>
                    <a:pt x="4179" y="16988"/>
                  </a:lnTo>
                  <a:cubicBezTo>
                    <a:pt x="4287" y="17415"/>
                    <a:pt x="4655" y="17700"/>
                    <a:pt x="5046" y="17700"/>
                  </a:cubicBezTo>
                  <a:cubicBezTo>
                    <a:pt x="5125" y="17700"/>
                    <a:pt x="5204" y="17688"/>
                    <a:pt x="5282" y="17664"/>
                  </a:cubicBezTo>
                  <a:lnTo>
                    <a:pt x="6298" y="17350"/>
                  </a:lnTo>
                  <a:cubicBezTo>
                    <a:pt x="6750" y="17210"/>
                    <a:pt x="6994" y="16703"/>
                    <a:pt x="6842" y="16218"/>
                  </a:cubicBezTo>
                  <a:lnTo>
                    <a:pt x="1744" y="0"/>
                  </a:lnTo>
                  <a:close/>
                </a:path>
              </a:pathLst>
            </a:custGeom>
            <a:solidFill>
              <a:srgbClr val="25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-2266275" y="-5200800"/>
              <a:ext cx="488675" cy="221500"/>
            </a:xfrm>
            <a:custGeom>
              <a:avLst/>
              <a:gdLst/>
              <a:ahLst/>
              <a:cxnLst/>
              <a:rect l="l" t="t" r="r" b="b"/>
              <a:pathLst>
                <a:path w="19547" h="8860" extrusionOk="0">
                  <a:moveTo>
                    <a:pt x="18685" y="0"/>
                  </a:moveTo>
                  <a:cubicBezTo>
                    <a:pt x="12479" y="1246"/>
                    <a:pt x="7678" y="1647"/>
                    <a:pt x="4070" y="1647"/>
                  </a:cubicBezTo>
                  <a:cubicBezTo>
                    <a:pt x="2628" y="1647"/>
                    <a:pt x="1376" y="1583"/>
                    <a:pt x="302" y="1483"/>
                  </a:cubicBezTo>
                  <a:cubicBezTo>
                    <a:pt x="166" y="3542"/>
                    <a:pt x="57" y="5816"/>
                    <a:pt x="0" y="8282"/>
                  </a:cubicBezTo>
                  <a:cubicBezTo>
                    <a:pt x="1982" y="8693"/>
                    <a:pt x="4169" y="8860"/>
                    <a:pt x="6414" y="8860"/>
                  </a:cubicBezTo>
                  <a:cubicBezTo>
                    <a:pt x="10957" y="8860"/>
                    <a:pt x="15738" y="8176"/>
                    <a:pt x="19546" y="7447"/>
                  </a:cubicBezTo>
                  <a:cubicBezTo>
                    <a:pt x="19260" y="4865"/>
                    <a:pt x="18970" y="2350"/>
                    <a:pt x="18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-2250625" y="-4955350"/>
              <a:ext cx="61975" cy="58550"/>
            </a:xfrm>
            <a:custGeom>
              <a:avLst/>
              <a:gdLst/>
              <a:ahLst/>
              <a:cxnLst/>
              <a:rect l="l" t="t" r="r" b="b"/>
              <a:pathLst>
                <a:path w="2479" h="2342" extrusionOk="0">
                  <a:moveTo>
                    <a:pt x="1231" y="0"/>
                  </a:moveTo>
                  <a:cubicBezTo>
                    <a:pt x="1140" y="0"/>
                    <a:pt x="1048" y="11"/>
                    <a:pt x="956" y="33"/>
                  </a:cubicBezTo>
                  <a:cubicBezTo>
                    <a:pt x="496" y="144"/>
                    <a:pt x="148" y="521"/>
                    <a:pt x="74" y="988"/>
                  </a:cubicBezTo>
                  <a:cubicBezTo>
                    <a:pt x="0" y="1456"/>
                    <a:pt x="216" y="1923"/>
                    <a:pt x="619" y="2169"/>
                  </a:cubicBezTo>
                  <a:cubicBezTo>
                    <a:pt x="808" y="2284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19" y="2118"/>
                  </a:cubicBezTo>
                  <a:cubicBezTo>
                    <a:pt x="2302" y="1839"/>
                    <a:pt x="2479" y="1357"/>
                    <a:pt x="2368" y="898"/>
                  </a:cubicBezTo>
                  <a:cubicBezTo>
                    <a:pt x="2239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-2152200" y="-4945075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2" y="0"/>
                  </a:moveTo>
                  <a:cubicBezTo>
                    <a:pt x="1141" y="0"/>
                    <a:pt x="1049" y="11"/>
                    <a:pt x="957" y="33"/>
                  </a:cubicBezTo>
                  <a:cubicBezTo>
                    <a:pt x="497" y="145"/>
                    <a:pt x="149" y="522"/>
                    <a:pt x="74" y="989"/>
                  </a:cubicBezTo>
                  <a:cubicBezTo>
                    <a:pt x="1" y="1457"/>
                    <a:pt x="216" y="1923"/>
                    <a:pt x="620" y="2169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5" y="2267"/>
                    <a:pt x="1920" y="2118"/>
                  </a:cubicBezTo>
                  <a:cubicBezTo>
                    <a:pt x="2302" y="1840"/>
                    <a:pt x="2479" y="1358"/>
                    <a:pt x="2369" y="897"/>
                  </a:cubicBezTo>
                  <a:cubicBezTo>
                    <a:pt x="2240" y="361"/>
                    <a:pt x="1760" y="0"/>
                    <a:pt x="1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-2049525" y="-4943550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9" y="11"/>
                    <a:pt x="957" y="34"/>
                  </a:cubicBezTo>
                  <a:cubicBezTo>
                    <a:pt x="496" y="144"/>
                    <a:pt x="148" y="521"/>
                    <a:pt x="73" y="989"/>
                  </a:cubicBezTo>
                  <a:cubicBezTo>
                    <a:pt x="0" y="1457"/>
                    <a:pt x="215" y="1923"/>
                    <a:pt x="619" y="2170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7"/>
                    <a:pt x="1919" y="2119"/>
                  </a:cubicBezTo>
                  <a:cubicBezTo>
                    <a:pt x="2302" y="1839"/>
                    <a:pt x="2480" y="1358"/>
                    <a:pt x="2369" y="898"/>
                  </a:cubicBezTo>
                  <a:cubicBezTo>
                    <a:pt x="2239" y="362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-1946925" y="-4953450"/>
              <a:ext cx="62000" cy="58550"/>
            </a:xfrm>
            <a:custGeom>
              <a:avLst/>
              <a:gdLst/>
              <a:ahLst/>
              <a:cxnLst/>
              <a:rect l="l" t="t" r="r" b="b"/>
              <a:pathLst>
                <a:path w="2480" h="2342" extrusionOk="0">
                  <a:moveTo>
                    <a:pt x="1231" y="0"/>
                  </a:moveTo>
                  <a:cubicBezTo>
                    <a:pt x="1141" y="0"/>
                    <a:pt x="1048" y="11"/>
                    <a:pt x="957" y="33"/>
                  </a:cubicBezTo>
                  <a:cubicBezTo>
                    <a:pt x="497" y="143"/>
                    <a:pt x="148" y="521"/>
                    <a:pt x="75" y="988"/>
                  </a:cubicBezTo>
                  <a:cubicBezTo>
                    <a:pt x="0" y="1456"/>
                    <a:pt x="215" y="1922"/>
                    <a:pt x="619" y="2169"/>
                  </a:cubicBezTo>
                  <a:cubicBezTo>
                    <a:pt x="807" y="2285"/>
                    <a:pt x="1019" y="2342"/>
                    <a:pt x="1230" y="2342"/>
                  </a:cubicBezTo>
                  <a:cubicBezTo>
                    <a:pt x="1473" y="2342"/>
                    <a:pt x="1714" y="2266"/>
                    <a:pt x="1919" y="2118"/>
                  </a:cubicBezTo>
                  <a:cubicBezTo>
                    <a:pt x="2302" y="1840"/>
                    <a:pt x="2480" y="1358"/>
                    <a:pt x="2369" y="897"/>
                  </a:cubicBezTo>
                  <a:cubicBezTo>
                    <a:pt x="2240" y="361"/>
                    <a:pt x="1760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-1846675" y="-4973225"/>
              <a:ext cx="62000" cy="58575"/>
            </a:xfrm>
            <a:custGeom>
              <a:avLst/>
              <a:gdLst/>
              <a:ahLst/>
              <a:cxnLst/>
              <a:rect l="l" t="t" r="r" b="b"/>
              <a:pathLst>
                <a:path w="2480" h="2343" extrusionOk="0">
                  <a:moveTo>
                    <a:pt x="1231" y="1"/>
                  </a:moveTo>
                  <a:cubicBezTo>
                    <a:pt x="1141" y="1"/>
                    <a:pt x="1048" y="12"/>
                    <a:pt x="956" y="34"/>
                  </a:cubicBezTo>
                  <a:cubicBezTo>
                    <a:pt x="497" y="144"/>
                    <a:pt x="148" y="521"/>
                    <a:pt x="74" y="989"/>
                  </a:cubicBezTo>
                  <a:cubicBezTo>
                    <a:pt x="1" y="1457"/>
                    <a:pt x="215" y="1923"/>
                    <a:pt x="620" y="2170"/>
                  </a:cubicBezTo>
                  <a:cubicBezTo>
                    <a:pt x="808" y="2285"/>
                    <a:pt x="1020" y="2342"/>
                    <a:pt x="1231" y="2342"/>
                  </a:cubicBezTo>
                  <a:cubicBezTo>
                    <a:pt x="1473" y="2342"/>
                    <a:pt x="1714" y="2267"/>
                    <a:pt x="1918" y="2119"/>
                  </a:cubicBezTo>
                  <a:cubicBezTo>
                    <a:pt x="2301" y="1840"/>
                    <a:pt x="2479" y="1358"/>
                    <a:pt x="2369" y="898"/>
                  </a:cubicBezTo>
                  <a:cubicBezTo>
                    <a:pt x="2240" y="361"/>
                    <a:pt x="1760" y="1"/>
                    <a:pt x="1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-1383675" y="-5589175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3" y="0"/>
                  </a:moveTo>
                  <a:cubicBezTo>
                    <a:pt x="1022" y="0"/>
                    <a:pt x="939" y="10"/>
                    <a:pt x="857" y="30"/>
                  </a:cubicBezTo>
                  <a:cubicBezTo>
                    <a:pt x="445" y="129"/>
                    <a:pt x="132" y="466"/>
                    <a:pt x="67" y="885"/>
                  </a:cubicBezTo>
                  <a:cubicBezTo>
                    <a:pt x="0" y="1304"/>
                    <a:pt x="192" y="1721"/>
                    <a:pt x="554" y="1943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8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3"/>
                    <a:pt x="1576" y="0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-1351525" y="-5514700"/>
              <a:ext cx="55475" cy="52425"/>
            </a:xfrm>
            <a:custGeom>
              <a:avLst/>
              <a:gdLst/>
              <a:ahLst/>
              <a:cxnLst/>
              <a:rect l="l" t="t" r="r" b="b"/>
              <a:pathLst>
                <a:path w="2219" h="2097" extrusionOk="0">
                  <a:moveTo>
                    <a:pt x="1102" y="0"/>
                  </a:moveTo>
                  <a:cubicBezTo>
                    <a:pt x="1021" y="0"/>
                    <a:pt x="939" y="10"/>
                    <a:pt x="856" y="29"/>
                  </a:cubicBezTo>
                  <a:cubicBezTo>
                    <a:pt x="443" y="128"/>
                    <a:pt x="133" y="467"/>
                    <a:pt x="66" y="885"/>
                  </a:cubicBezTo>
                  <a:cubicBezTo>
                    <a:pt x="0" y="1303"/>
                    <a:pt x="193" y="1721"/>
                    <a:pt x="554" y="1942"/>
                  </a:cubicBezTo>
                  <a:cubicBezTo>
                    <a:pt x="722" y="2045"/>
                    <a:pt x="912" y="2096"/>
                    <a:pt x="1101" y="2096"/>
                  </a:cubicBezTo>
                  <a:cubicBezTo>
                    <a:pt x="1318" y="2096"/>
                    <a:pt x="1535" y="2029"/>
                    <a:pt x="1717" y="1896"/>
                  </a:cubicBezTo>
                  <a:cubicBezTo>
                    <a:pt x="2061" y="1647"/>
                    <a:pt x="2219" y="1215"/>
                    <a:pt x="2120" y="803"/>
                  </a:cubicBezTo>
                  <a:cubicBezTo>
                    <a:pt x="2005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-1319450" y="-5434300"/>
              <a:ext cx="55500" cy="52425"/>
            </a:xfrm>
            <a:custGeom>
              <a:avLst/>
              <a:gdLst/>
              <a:ahLst/>
              <a:cxnLst/>
              <a:rect l="l" t="t" r="r" b="b"/>
              <a:pathLst>
                <a:path w="2220" h="2097" extrusionOk="0">
                  <a:moveTo>
                    <a:pt x="1102" y="0"/>
                  </a:moveTo>
                  <a:cubicBezTo>
                    <a:pt x="1021" y="0"/>
                    <a:pt x="938" y="10"/>
                    <a:pt x="856" y="29"/>
                  </a:cubicBezTo>
                  <a:cubicBezTo>
                    <a:pt x="444" y="128"/>
                    <a:pt x="132" y="467"/>
                    <a:pt x="66" y="885"/>
                  </a:cubicBezTo>
                  <a:cubicBezTo>
                    <a:pt x="0" y="1304"/>
                    <a:pt x="192" y="1721"/>
                    <a:pt x="554" y="1942"/>
                  </a:cubicBezTo>
                  <a:cubicBezTo>
                    <a:pt x="723" y="2045"/>
                    <a:pt x="912" y="2096"/>
                    <a:pt x="1101" y="2096"/>
                  </a:cubicBezTo>
                  <a:cubicBezTo>
                    <a:pt x="1318" y="2096"/>
                    <a:pt x="1534" y="2029"/>
                    <a:pt x="1718" y="1896"/>
                  </a:cubicBezTo>
                  <a:cubicBezTo>
                    <a:pt x="2060" y="1647"/>
                    <a:pt x="2219" y="1215"/>
                    <a:pt x="2120" y="803"/>
                  </a:cubicBezTo>
                  <a:cubicBezTo>
                    <a:pt x="2004" y="322"/>
                    <a:pt x="1575" y="0"/>
                    <a:pt x="1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-1282950" y="-5357600"/>
              <a:ext cx="55525" cy="52425"/>
            </a:xfrm>
            <a:custGeom>
              <a:avLst/>
              <a:gdLst/>
              <a:ahLst/>
              <a:cxnLst/>
              <a:rect l="l" t="t" r="r" b="b"/>
              <a:pathLst>
                <a:path w="2221" h="2097" extrusionOk="0">
                  <a:moveTo>
                    <a:pt x="1104" y="0"/>
                  </a:moveTo>
                  <a:cubicBezTo>
                    <a:pt x="1023" y="0"/>
                    <a:pt x="940" y="10"/>
                    <a:pt x="857" y="30"/>
                  </a:cubicBezTo>
                  <a:cubicBezTo>
                    <a:pt x="445" y="129"/>
                    <a:pt x="133" y="466"/>
                    <a:pt x="67" y="885"/>
                  </a:cubicBezTo>
                  <a:cubicBezTo>
                    <a:pt x="1" y="1304"/>
                    <a:pt x="194" y="1722"/>
                    <a:pt x="555" y="1943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29"/>
                    <a:pt x="1718" y="1896"/>
                  </a:cubicBezTo>
                  <a:cubicBezTo>
                    <a:pt x="2061" y="1647"/>
                    <a:pt x="2221" y="1215"/>
                    <a:pt x="2121" y="804"/>
                  </a:cubicBezTo>
                  <a:cubicBezTo>
                    <a:pt x="2006" y="323"/>
                    <a:pt x="1577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-1247600" y="-5279950"/>
              <a:ext cx="55500" cy="52450"/>
            </a:xfrm>
            <a:custGeom>
              <a:avLst/>
              <a:gdLst/>
              <a:ahLst/>
              <a:cxnLst/>
              <a:rect l="l" t="t" r="r" b="b"/>
              <a:pathLst>
                <a:path w="2220" h="2098" extrusionOk="0">
                  <a:moveTo>
                    <a:pt x="1103" y="1"/>
                  </a:moveTo>
                  <a:cubicBezTo>
                    <a:pt x="1022" y="1"/>
                    <a:pt x="939" y="11"/>
                    <a:pt x="857" y="31"/>
                  </a:cubicBezTo>
                  <a:cubicBezTo>
                    <a:pt x="444" y="129"/>
                    <a:pt x="132" y="467"/>
                    <a:pt x="67" y="886"/>
                  </a:cubicBezTo>
                  <a:cubicBezTo>
                    <a:pt x="0" y="1305"/>
                    <a:pt x="192" y="1721"/>
                    <a:pt x="554" y="1942"/>
                  </a:cubicBezTo>
                  <a:cubicBezTo>
                    <a:pt x="723" y="2046"/>
                    <a:pt x="913" y="2097"/>
                    <a:pt x="1102" y="2097"/>
                  </a:cubicBezTo>
                  <a:cubicBezTo>
                    <a:pt x="1319" y="2097"/>
                    <a:pt x="1535" y="2030"/>
                    <a:pt x="1718" y="1897"/>
                  </a:cubicBezTo>
                  <a:cubicBezTo>
                    <a:pt x="2061" y="1648"/>
                    <a:pt x="2219" y="1216"/>
                    <a:pt x="2120" y="804"/>
                  </a:cubicBezTo>
                  <a:cubicBezTo>
                    <a:pt x="2005" y="324"/>
                    <a:pt x="1576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-2267150" y="-4880825"/>
              <a:ext cx="508500" cy="77225"/>
            </a:xfrm>
            <a:custGeom>
              <a:avLst/>
              <a:gdLst/>
              <a:ahLst/>
              <a:cxnLst/>
              <a:rect l="l" t="t" r="r" b="b"/>
              <a:pathLst>
                <a:path w="20340" h="3089" extrusionOk="0">
                  <a:moveTo>
                    <a:pt x="20162" y="1"/>
                  </a:moveTo>
                  <a:cubicBezTo>
                    <a:pt x="15594" y="734"/>
                    <a:pt x="10453" y="1303"/>
                    <a:pt x="5507" y="1303"/>
                  </a:cubicBezTo>
                  <a:cubicBezTo>
                    <a:pt x="3629" y="1303"/>
                    <a:pt x="1780" y="1221"/>
                    <a:pt x="1" y="1035"/>
                  </a:cubicBezTo>
                  <a:lnTo>
                    <a:pt x="1" y="1035"/>
                  </a:lnTo>
                  <a:cubicBezTo>
                    <a:pt x="6" y="1610"/>
                    <a:pt x="14" y="2190"/>
                    <a:pt x="26" y="2780"/>
                  </a:cubicBezTo>
                  <a:cubicBezTo>
                    <a:pt x="1833" y="2995"/>
                    <a:pt x="3725" y="3089"/>
                    <a:pt x="5650" y="3089"/>
                  </a:cubicBezTo>
                  <a:cubicBezTo>
                    <a:pt x="10639" y="3089"/>
                    <a:pt x="15844" y="2461"/>
                    <a:pt x="20340" y="1695"/>
                  </a:cubicBezTo>
                  <a:cubicBezTo>
                    <a:pt x="20280" y="1132"/>
                    <a:pt x="20221" y="566"/>
                    <a:pt x="20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-2248450" y="-4542125"/>
              <a:ext cx="533625" cy="192575"/>
            </a:xfrm>
            <a:custGeom>
              <a:avLst/>
              <a:gdLst/>
              <a:ahLst/>
              <a:cxnLst/>
              <a:rect l="l" t="t" r="r" b="b"/>
              <a:pathLst>
                <a:path w="21345" h="7703" extrusionOk="0">
                  <a:moveTo>
                    <a:pt x="20790" y="0"/>
                  </a:moveTo>
                  <a:cubicBezTo>
                    <a:pt x="14234" y="1465"/>
                    <a:pt x="8519" y="1975"/>
                    <a:pt x="3743" y="1975"/>
                  </a:cubicBezTo>
                  <a:cubicBezTo>
                    <a:pt x="2423" y="1975"/>
                    <a:pt x="1175" y="1936"/>
                    <a:pt x="1" y="1868"/>
                  </a:cubicBezTo>
                  <a:lnTo>
                    <a:pt x="1" y="1868"/>
                  </a:lnTo>
                  <a:cubicBezTo>
                    <a:pt x="171" y="3682"/>
                    <a:pt x="375" y="5536"/>
                    <a:pt x="615" y="7433"/>
                  </a:cubicBezTo>
                  <a:cubicBezTo>
                    <a:pt x="2273" y="7598"/>
                    <a:pt x="4112" y="7702"/>
                    <a:pt x="6110" y="7702"/>
                  </a:cubicBezTo>
                  <a:cubicBezTo>
                    <a:pt x="10493" y="7702"/>
                    <a:pt x="15644" y="7201"/>
                    <a:pt x="21344" y="5742"/>
                  </a:cubicBezTo>
                  <a:cubicBezTo>
                    <a:pt x="21182" y="4038"/>
                    <a:pt x="20995" y="2098"/>
                    <a:pt x="20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-1321650" y="-5694425"/>
              <a:ext cx="365150" cy="476075"/>
            </a:xfrm>
            <a:custGeom>
              <a:avLst/>
              <a:gdLst/>
              <a:ahLst/>
              <a:cxnLst/>
              <a:rect l="l" t="t" r="r" b="b"/>
              <a:pathLst>
                <a:path w="14606" h="19043" extrusionOk="0">
                  <a:moveTo>
                    <a:pt x="7434" y="1"/>
                  </a:moveTo>
                  <a:cubicBezTo>
                    <a:pt x="4982" y="964"/>
                    <a:pt x="2504" y="1848"/>
                    <a:pt x="0" y="2652"/>
                  </a:cubicBezTo>
                  <a:lnTo>
                    <a:pt x="7201" y="19043"/>
                  </a:lnTo>
                  <a:cubicBezTo>
                    <a:pt x="9690" y="18204"/>
                    <a:pt x="12158" y="17297"/>
                    <a:pt x="14605" y="16324"/>
                  </a:cubicBezTo>
                  <a:lnTo>
                    <a:pt x="7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-1459075" y="-5596000"/>
              <a:ext cx="203550" cy="423450"/>
            </a:xfrm>
            <a:custGeom>
              <a:avLst/>
              <a:gdLst/>
              <a:ahLst/>
              <a:cxnLst/>
              <a:rect l="l" t="t" r="r" b="b"/>
              <a:pathLst>
                <a:path w="8142" h="16938" extrusionOk="0">
                  <a:moveTo>
                    <a:pt x="1278" y="0"/>
                  </a:moveTo>
                  <a:cubicBezTo>
                    <a:pt x="853" y="121"/>
                    <a:pt x="426" y="237"/>
                    <a:pt x="0" y="354"/>
                  </a:cubicBezTo>
                  <a:lnTo>
                    <a:pt x="6876" y="16937"/>
                  </a:lnTo>
                  <a:cubicBezTo>
                    <a:pt x="7299" y="16815"/>
                    <a:pt x="7719" y="16682"/>
                    <a:pt x="8142" y="16557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8" name="Google Shape;718;p43"/>
          <p:cNvGrpSpPr/>
          <p:nvPr/>
        </p:nvGrpSpPr>
        <p:grpSpPr>
          <a:xfrm rot="962000">
            <a:off x="7265435" y="3510127"/>
            <a:ext cx="1832295" cy="1824803"/>
            <a:chOff x="1340725" y="-2315100"/>
            <a:chExt cx="1505275" cy="1495325"/>
          </a:xfrm>
        </p:grpSpPr>
        <p:sp>
          <p:nvSpPr>
            <p:cNvPr id="719" name="Google Shape;719;p43"/>
            <p:cNvSpPr/>
            <p:nvPr/>
          </p:nvSpPr>
          <p:spPr>
            <a:xfrm>
              <a:off x="2045300" y="-2315100"/>
              <a:ext cx="391125" cy="665925"/>
            </a:xfrm>
            <a:custGeom>
              <a:avLst/>
              <a:gdLst/>
              <a:ahLst/>
              <a:cxnLst/>
              <a:rect l="l" t="t" r="r" b="b"/>
              <a:pathLst>
                <a:path w="15645" h="26637" extrusionOk="0">
                  <a:moveTo>
                    <a:pt x="1779" y="0"/>
                  </a:moveTo>
                  <a:cubicBezTo>
                    <a:pt x="802" y="0"/>
                    <a:pt x="0" y="831"/>
                    <a:pt x="67" y="1834"/>
                  </a:cubicBezTo>
                  <a:lnTo>
                    <a:pt x="1711" y="26636"/>
                  </a:lnTo>
                  <a:lnTo>
                    <a:pt x="9202" y="14035"/>
                  </a:lnTo>
                  <a:lnTo>
                    <a:pt x="15542" y="2593"/>
                  </a:lnTo>
                  <a:cubicBezTo>
                    <a:pt x="15645" y="1852"/>
                    <a:pt x="15119" y="1172"/>
                    <a:pt x="14375" y="1082"/>
                  </a:cubicBezTo>
                  <a:lnTo>
                    <a:pt x="1986" y="13"/>
                  </a:lnTo>
                  <a:cubicBezTo>
                    <a:pt x="1916" y="4"/>
                    <a:pt x="184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1349925" y="-2288075"/>
              <a:ext cx="1496075" cy="1322475"/>
            </a:xfrm>
            <a:custGeom>
              <a:avLst/>
              <a:gdLst/>
              <a:ahLst/>
              <a:cxnLst/>
              <a:rect l="l" t="t" r="r" b="b"/>
              <a:pathLst>
                <a:path w="59843" h="52899" extrusionOk="0">
                  <a:moveTo>
                    <a:pt x="53716" y="1"/>
                  </a:moveTo>
                  <a:cubicBezTo>
                    <a:pt x="53494" y="1"/>
                    <a:pt x="53270" y="31"/>
                    <a:pt x="53055" y="94"/>
                  </a:cubicBezTo>
                  <a:lnTo>
                    <a:pt x="29361" y="2883"/>
                  </a:lnTo>
                  <a:cubicBezTo>
                    <a:pt x="28088" y="3255"/>
                    <a:pt x="27312" y="4541"/>
                    <a:pt x="27578" y="5841"/>
                  </a:cubicBezTo>
                  <a:lnTo>
                    <a:pt x="28860" y="28070"/>
                  </a:lnTo>
                  <a:cubicBezTo>
                    <a:pt x="28860" y="28070"/>
                    <a:pt x="29664" y="32460"/>
                    <a:pt x="25108" y="34469"/>
                  </a:cubicBezTo>
                  <a:cubicBezTo>
                    <a:pt x="20551" y="36480"/>
                    <a:pt x="738" y="39898"/>
                    <a:pt x="0" y="47873"/>
                  </a:cubicBezTo>
                  <a:lnTo>
                    <a:pt x="671" y="52898"/>
                  </a:lnTo>
                  <a:lnTo>
                    <a:pt x="56959" y="52898"/>
                  </a:lnTo>
                  <a:cubicBezTo>
                    <a:pt x="56959" y="52898"/>
                    <a:pt x="59843" y="24524"/>
                    <a:pt x="55777" y="1510"/>
                  </a:cubicBezTo>
                  <a:cubicBezTo>
                    <a:pt x="55609" y="561"/>
                    <a:pt x="54673" y="1"/>
                    <a:pt x="53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340725" y="-965625"/>
              <a:ext cx="1465075" cy="145850"/>
            </a:xfrm>
            <a:custGeom>
              <a:avLst/>
              <a:gdLst/>
              <a:ahLst/>
              <a:cxnLst/>
              <a:rect l="l" t="t" r="r" b="b"/>
              <a:pathLst>
                <a:path w="58603" h="5834" extrusionOk="0">
                  <a:moveTo>
                    <a:pt x="1039" y="0"/>
                  </a:moveTo>
                  <a:cubicBezTo>
                    <a:pt x="1039" y="0"/>
                    <a:pt x="1" y="4460"/>
                    <a:pt x="2245" y="5833"/>
                  </a:cubicBezTo>
                  <a:lnTo>
                    <a:pt x="26904" y="5833"/>
                  </a:lnTo>
                  <a:lnTo>
                    <a:pt x="39911" y="3345"/>
                  </a:lnTo>
                  <a:lnTo>
                    <a:pt x="39911" y="5833"/>
                  </a:lnTo>
                  <a:lnTo>
                    <a:pt x="57730" y="5833"/>
                  </a:lnTo>
                  <a:cubicBezTo>
                    <a:pt x="57730" y="5833"/>
                    <a:pt x="58603" y="1742"/>
                    <a:pt x="57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2043525" y="-2099350"/>
              <a:ext cx="186650" cy="74500"/>
            </a:xfrm>
            <a:custGeom>
              <a:avLst/>
              <a:gdLst/>
              <a:ahLst/>
              <a:cxnLst/>
              <a:rect l="l" t="t" r="r" b="b"/>
              <a:pathLst>
                <a:path w="7466" h="2980" extrusionOk="0">
                  <a:moveTo>
                    <a:pt x="5928" y="1"/>
                  </a:moveTo>
                  <a:cubicBezTo>
                    <a:pt x="5890" y="1"/>
                    <a:pt x="5853" y="2"/>
                    <a:pt x="5815" y="5"/>
                  </a:cubicBezTo>
                  <a:cubicBezTo>
                    <a:pt x="5241" y="42"/>
                    <a:pt x="4771" y="404"/>
                    <a:pt x="4555" y="896"/>
                  </a:cubicBezTo>
                  <a:lnTo>
                    <a:pt x="1" y="1196"/>
                  </a:lnTo>
                  <a:lnTo>
                    <a:pt x="80" y="2559"/>
                  </a:lnTo>
                  <a:lnTo>
                    <a:pt x="4644" y="2259"/>
                  </a:lnTo>
                  <a:cubicBezTo>
                    <a:pt x="4907" y="2691"/>
                    <a:pt x="5378" y="2980"/>
                    <a:pt x="5911" y="2980"/>
                  </a:cubicBezTo>
                  <a:cubicBezTo>
                    <a:pt x="5944" y="2980"/>
                    <a:pt x="5977" y="2979"/>
                    <a:pt x="6010" y="2976"/>
                  </a:cubicBezTo>
                  <a:cubicBezTo>
                    <a:pt x="6837" y="2929"/>
                    <a:pt x="7466" y="2217"/>
                    <a:pt x="7411" y="1392"/>
                  </a:cubicBezTo>
                  <a:cubicBezTo>
                    <a:pt x="7359" y="603"/>
                    <a:pt x="6704" y="1"/>
                    <a:pt x="5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2052225" y="-1946950"/>
              <a:ext cx="188025" cy="74475"/>
            </a:xfrm>
            <a:custGeom>
              <a:avLst/>
              <a:gdLst/>
              <a:ahLst/>
              <a:cxnLst/>
              <a:rect l="l" t="t" r="r" b="b"/>
              <a:pathLst>
                <a:path w="7521" h="2979" extrusionOk="0">
                  <a:moveTo>
                    <a:pt x="5992" y="1"/>
                  </a:moveTo>
                  <a:cubicBezTo>
                    <a:pt x="5969" y="1"/>
                    <a:pt x="5946" y="1"/>
                    <a:pt x="5923" y="2"/>
                  </a:cubicBezTo>
                  <a:cubicBezTo>
                    <a:pt x="5349" y="33"/>
                    <a:pt x="4873" y="388"/>
                    <a:pt x="4651" y="876"/>
                  </a:cubicBezTo>
                  <a:lnTo>
                    <a:pt x="0" y="1122"/>
                  </a:lnTo>
                  <a:lnTo>
                    <a:pt x="80" y="2485"/>
                  </a:lnTo>
                  <a:lnTo>
                    <a:pt x="4723" y="2240"/>
                  </a:lnTo>
                  <a:cubicBezTo>
                    <a:pt x="4983" y="2682"/>
                    <a:pt x="5460" y="2979"/>
                    <a:pt x="6002" y="2979"/>
                  </a:cubicBezTo>
                  <a:cubicBezTo>
                    <a:pt x="6028" y="2979"/>
                    <a:pt x="6054" y="2978"/>
                    <a:pt x="6080" y="2976"/>
                  </a:cubicBezTo>
                  <a:cubicBezTo>
                    <a:pt x="6897" y="2926"/>
                    <a:pt x="7521" y="2228"/>
                    <a:pt x="7478" y="1411"/>
                  </a:cubicBezTo>
                  <a:cubicBezTo>
                    <a:pt x="7436" y="617"/>
                    <a:pt x="6780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2060925" y="-1788000"/>
              <a:ext cx="190975" cy="74500"/>
            </a:xfrm>
            <a:custGeom>
              <a:avLst/>
              <a:gdLst/>
              <a:ahLst/>
              <a:cxnLst/>
              <a:rect l="l" t="t" r="r" b="b"/>
              <a:pathLst>
                <a:path w="7639" h="2980" extrusionOk="0">
                  <a:moveTo>
                    <a:pt x="6146" y="1"/>
                  </a:moveTo>
                  <a:cubicBezTo>
                    <a:pt x="6143" y="1"/>
                    <a:pt x="6140" y="1"/>
                    <a:pt x="6137" y="1"/>
                  </a:cubicBezTo>
                  <a:cubicBezTo>
                    <a:pt x="6135" y="1"/>
                    <a:pt x="6133" y="1"/>
                    <a:pt x="6131" y="1"/>
                  </a:cubicBezTo>
                  <a:cubicBezTo>
                    <a:pt x="5559" y="1"/>
                    <a:pt x="5068" y="328"/>
                    <a:pt x="4818" y="804"/>
                  </a:cubicBezTo>
                  <a:lnTo>
                    <a:pt x="0" y="786"/>
                  </a:lnTo>
                  <a:lnTo>
                    <a:pt x="79" y="2151"/>
                  </a:lnTo>
                  <a:lnTo>
                    <a:pt x="4813" y="2169"/>
                  </a:lnTo>
                  <a:cubicBezTo>
                    <a:pt x="5060" y="2647"/>
                    <a:pt x="5552" y="2977"/>
                    <a:pt x="6127" y="2980"/>
                  </a:cubicBezTo>
                  <a:cubicBezTo>
                    <a:pt x="6133" y="2980"/>
                    <a:pt x="6139" y="2980"/>
                    <a:pt x="6146" y="2980"/>
                  </a:cubicBezTo>
                  <a:cubicBezTo>
                    <a:pt x="6964" y="2980"/>
                    <a:pt x="7632" y="2317"/>
                    <a:pt x="7635" y="1496"/>
                  </a:cubicBezTo>
                  <a:cubicBezTo>
                    <a:pt x="7638" y="671"/>
                    <a:pt x="696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2070250" y="-1606725"/>
              <a:ext cx="183075" cy="76250"/>
            </a:xfrm>
            <a:custGeom>
              <a:avLst/>
              <a:gdLst/>
              <a:ahLst/>
              <a:cxnLst/>
              <a:rect l="l" t="t" r="r" b="b"/>
              <a:pathLst>
                <a:path w="7323" h="3050" extrusionOk="0">
                  <a:moveTo>
                    <a:pt x="1" y="0"/>
                  </a:moveTo>
                  <a:lnTo>
                    <a:pt x="49" y="817"/>
                  </a:lnTo>
                  <a:cubicBezTo>
                    <a:pt x="49" y="817"/>
                    <a:pt x="88" y="1035"/>
                    <a:pt x="100" y="1395"/>
                  </a:cubicBezTo>
                  <a:lnTo>
                    <a:pt x="4333" y="2039"/>
                  </a:lnTo>
                  <a:cubicBezTo>
                    <a:pt x="4506" y="2547"/>
                    <a:pt x="4945" y="2947"/>
                    <a:pt x="5513" y="3034"/>
                  </a:cubicBezTo>
                  <a:cubicBezTo>
                    <a:pt x="5585" y="3044"/>
                    <a:pt x="5657" y="3049"/>
                    <a:pt x="5728" y="3049"/>
                  </a:cubicBezTo>
                  <a:cubicBezTo>
                    <a:pt x="6452" y="3049"/>
                    <a:pt x="7086" y="2520"/>
                    <a:pt x="7199" y="1784"/>
                  </a:cubicBezTo>
                  <a:cubicBezTo>
                    <a:pt x="7322" y="974"/>
                    <a:pt x="6769" y="218"/>
                    <a:pt x="5961" y="90"/>
                  </a:cubicBezTo>
                  <a:cubicBezTo>
                    <a:pt x="5885" y="78"/>
                    <a:pt x="5810" y="73"/>
                    <a:pt x="5737" y="73"/>
                  </a:cubicBezTo>
                  <a:cubicBezTo>
                    <a:pt x="5253" y="73"/>
                    <a:pt x="4813" y="313"/>
                    <a:pt x="4538" y="6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2007450" y="-1464950"/>
              <a:ext cx="138350" cy="129675"/>
            </a:xfrm>
            <a:custGeom>
              <a:avLst/>
              <a:gdLst/>
              <a:ahLst/>
              <a:cxnLst/>
              <a:rect l="l" t="t" r="r" b="b"/>
              <a:pathLst>
                <a:path w="5534" h="5187" extrusionOk="0">
                  <a:moveTo>
                    <a:pt x="1048" y="0"/>
                  </a:moveTo>
                  <a:cubicBezTo>
                    <a:pt x="733" y="334"/>
                    <a:pt x="381" y="632"/>
                    <a:pt x="1" y="888"/>
                  </a:cubicBezTo>
                  <a:lnTo>
                    <a:pt x="2471" y="3275"/>
                  </a:lnTo>
                  <a:cubicBezTo>
                    <a:pt x="2317" y="3790"/>
                    <a:pt x="2443" y="4370"/>
                    <a:pt x="2857" y="4769"/>
                  </a:cubicBezTo>
                  <a:cubicBezTo>
                    <a:pt x="3146" y="5048"/>
                    <a:pt x="3519" y="5187"/>
                    <a:pt x="3891" y="5187"/>
                  </a:cubicBezTo>
                  <a:cubicBezTo>
                    <a:pt x="4281" y="5187"/>
                    <a:pt x="4670" y="5035"/>
                    <a:pt x="4962" y="4733"/>
                  </a:cubicBezTo>
                  <a:cubicBezTo>
                    <a:pt x="5533" y="4142"/>
                    <a:pt x="5517" y="3198"/>
                    <a:pt x="4926" y="2627"/>
                  </a:cubicBezTo>
                  <a:cubicBezTo>
                    <a:pt x="4639" y="2350"/>
                    <a:pt x="4271" y="2214"/>
                    <a:pt x="3902" y="2214"/>
                  </a:cubicBezTo>
                  <a:cubicBezTo>
                    <a:pt x="3739" y="2214"/>
                    <a:pt x="3576" y="2240"/>
                    <a:pt x="3420" y="2293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1851650" y="-1395575"/>
              <a:ext cx="110800" cy="152125"/>
            </a:xfrm>
            <a:custGeom>
              <a:avLst/>
              <a:gdLst/>
              <a:ahLst/>
              <a:cxnLst/>
              <a:rect l="l" t="t" r="r" b="b"/>
              <a:pathLst>
                <a:path w="4432" h="6085" extrusionOk="0">
                  <a:moveTo>
                    <a:pt x="1328" y="1"/>
                  </a:moveTo>
                  <a:cubicBezTo>
                    <a:pt x="905" y="125"/>
                    <a:pt x="461" y="253"/>
                    <a:pt x="1" y="387"/>
                  </a:cubicBezTo>
                  <a:lnTo>
                    <a:pt x="1556" y="3695"/>
                  </a:lnTo>
                  <a:cubicBezTo>
                    <a:pt x="1231" y="4122"/>
                    <a:pt x="1142" y="4708"/>
                    <a:pt x="1386" y="5228"/>
                  </a:cubicBezTo>
                  <a:cubicBezTo>
                    <a:pt x="1640" y="5768"/>
                    <a:pt x="2176" y="6085"/>
                    <a:pt x="2735" y="6085"/>
                  </a:cubicBezTo>
                  <a:cubicBezTo>
                    <a:pt x="2947" y="6085"/>
                    <a:pt x="3163" y="6039"/>
                    <a:pt x="3368" y="5943"/>
                  </a:cubicBezTo>
                  <a:cubicBezTo>
                    <a:pt x="4112" y="5593"/>
                    <a:pt x="4432" y="4706"/>
                    <a:pt x="4081" y="3961"/>
                  </a:cubicBezTo>
                  <a:cubicBezTo>
                    <a:pt x="3837" y="3441"/>
                    <a:pt x="3328" y="3135"/>
                    <a:pt x="2791" y="3113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1682450" y="-1344775"/>
              <a:ext cx="91350" cy="152675"/>
            </a:xfrm>
            <a:custGeom>
              <a:avLst/>
              <a:gdLst/>
              <a:ahLst/>
              <a:cxnLst/>
              <a:rect l="l" t="t" r="r" b="b"/>
              <a:pathLst>
                <a:path w="3654" h="6107" extrusionOk="0">
                  <a:moveTo>
                    <a:pt x="1298" y="0"/>
                  </a:moveTo>
                  <a:cubicBezTo>
                    <a:pt x="867" y="140"/>
                    <a:pt x="434" y="282"/>
                    <a:pt x="0" y="428"/>
                  </a:cubicBezTo>
                  <a:lnTo>
                    <a:pt x="946" y="3543"/>
                  </a:lnTo>
                  <a:cubicBezTo>
                    <a:pt x="561" y="3919"/>
                    <a:pt x="389" y="4486"/>
                    <a:pt x="556" y="5036"/>
                  </a:cubicBezTo>
                  <a:cubicBezTo>
                    <a:pt x="748" y="5686"/>
                    <a:pt x="1341" y="6106"/>
                    <a:pt x="1984" y="6106"/>
                  </a:cubicBezTo>
                  <a:cubicBezTo>
                    <a:pt x="2128" y="6106"/>
                    <a:pt x="2274" y="6085"/>
                    <a:pt x="2418" y="6041"/>
                  </a:cubicBezTo>
                  <a:cubicBezTo>
                    <a:pt x="3210" y="5802"/>
                    <a:pt x="3654" y="4960"/>
                    <a:pt x="3406" y="4170"/>
                  </a:cubicBezTo>
                  <a:cubicBezTo>
                    <a:pt x="3240" y="3621"/>
                    <a:pt x="2781" y="3244"/>
                    <a:pt x="2253" y="3146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41525" y="-1349100"/>
              <a:ext cx="654675" cy="383500"/>
            </a:xfrm>
            <a:custGeom>
              <a:avLst/>
              <a:gdLst/>
              <a:ahLst/>
              <a:cxnLst/>
              <a:rect l="l" t="t" r="r" b="b"/>
              <a:pathLst>
                <a:path w="26187" h="15340" extrusionOk="0">
                  <a:moveTo>
                    <a:pt x="26187" y="1"/>
                  </a:moveTo>
                  <a:cubicBezTo>
                    <a:pt x="23635" y="137"/>
                    <a:pt x="20184" y="541"/>
                    <a:pt x="16548" y="1612"/>
                  </a:cubicBezTo>
                  <a:cubicBezTo>
                    <a:pt x="8506" y="3984"/>
                    <a:pt x="2866" y="8694"/>
                    <a:pt x="1" y="15339"/>
                  </a:cubicBezTo>
                  <a:lnTo>
                    <a:pt x="2602" y="15339"/>
                  </a:lnTo>
                  <a:cubicBezTo>
                    <a:pt x="5281" y="9831"/>
                    <a:pt x="10152" y="5992"/>
                    <a:pt x="17156" y="3913"/>
                  </a:cubicBezTo>
                  <a:cubicBezTo>
                    <a:pt x="20486" y="2924"/>
                    <a:pt x="23701" y="2535"/>
                    <a:pt x="26109" y="2394"/>
                  </a:cubicBezTo>
                  <a:cubicBezTo>
                    <a:pt x="26138" y="1621"/>
                    <a:pt x="26163" y="822"/>
                    <a:pt x="26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1517975" y="-2243375"/>
              <a:ext cx="871600" cy="1140475"/>
            </a:xfrm>
            <a:custGeom>
              <a:avLst/>
              <a:gdLst/>
              <a:ahLst/>
              <a:cxnLst/>
              <a:rect l="l" t="t" r="r" b="b"/>
              <a:pathLst>
                <a:path w="34864" h="45619" extrusionOk="0">
                  <a:moveTo>
                    <a:pt x="31941" y="0"/>
                  </a:moveTo>
                  <a:lnTo>
                    <a:pt x="30055" y="222"/>
                  </a:lnTo>
                  <a:cubicBezTo>
                    <a:pt x="31460" y="13138"/>
                    <a:pt x="32566" y="30272"/>
                    <a:pt x="30636" y="33416"/>
                  </a:cubicBezTo>
                  <a:cubicBezTo>
                    <a:pt x="27738" y="38136"/>
                    <a:pt x="23529" y="39586"/>
                    <a:pt x="11790" y="43085"/>
                  </a:cubicBezTo>
                  <a:cubicBezTo>
                    <a:pt x="10379" y="43505"/>
                    <a:pt x="9106" y="43715"/>
                    <a:pt x="7975" y="43715"/>
                  </a:cubicBezTo>
                  <a:cubicBezTo>
                    <a:pt x="6442" y="43715"/>
                    <a:pt x="5171" y="43330"/>
                    <a:pt x="4176" y="42559"/>
                  </a:cubicBezTo>
                  <a:cubicBezTo>
                    <a:pt x="2727" y="41437"/>
                    <a:pt x="2068" y="39665"/>
                    <a:pt x="1768" y="38211"/>
                  </a:cubicBezTo>
                  <a:cubicBezTo>
                    <a:pt x="1160" y="38477"/>
                    <a:pt x="570" y="38754"/>
                    <a:pt x="0" y="39042"/>
                  </a:cubicBezTo>
                  <a:cubicBezTo>
                    <a:pt x="413" y="40733"/>
                    <a:pt x="1262" y="42703"/>
                    <a:pt x="3002" y="44055"/>
                  </a:cubicBezTo>
                  <a:cubicBezTo>
                    <a:pt x="4343" y="45097"/>
                    <a:pt x="6002" y="45618"/>
                    <a:pt x="7964" y="45618"/>
                  </a:cubicBezTo>
                  <a:cubicBezTo>
                    <a:pt x="9286" y="45618"/>
                    <a:pt x="10741" y="45382"/>
                    <a:pt x="12333" y="44908"/>
                  </a:cubicBezTo>
                  <a:cubicBezTo>
                    <a:pt x="24590" y="41255"/>
                    <a:pt x="28995" y="39721"/>
                    <a:pt x="32257" y="34411"/>
                  </a:cubicBezTo>
                  <a:cubicBezTo>
                    <a:pt x="34863" y="30165"/>
                    <a:pt x="32940" y="9222"/>
                    <a:pt x="3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video-1610002394">
            <a:hlinkClick r:id="" action="ppaction://media"/>
            <a:extLst>
              <a:ext uri="{FF2B5EF4-FFF2-40B4-BE49-F238E27FC236}">
                <a16:creationId xmlns:a16="http://schemas.microsoft.com/office/drawing/2014/main" id="{B3D32B93-523B-45AA-9FDA-E327266E57E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396" y="1122650"/>
            <a:ext cx="1952136" cy="3514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3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2"/>
    </mc:Choice>
    <mc:Fallback xmlns="">
      <p:transition spd="slow" advTm="17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08" objId="3"/>
        <p14:stopEvt time="1620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"/>
          <p:cNvSpPr txBox="1">
            <a:spLocks noGrp="1"/>
          </p:cNvSpPr>
          <p:nvPr>
            <p:ph type="subTitle" idx="1"/>
          </p:nvPr>
        </p:nvSpPr>
        <p:spPr>
          <a:xfrm>
            <a:off x="1770900" y="598868"/>
            <a:ext cx="5602200" cy="231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NALOGA PO ŽELJI OZIROMA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>
                    <a:lumMod val="50000"/>
                  </a:schemeClr>
                </a:solidFill>
              </a:rPr>
              <a:t>Z DOVOLJENJEM IN POD BUDNIM OČESOM STARŠEV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SPLEZAŠ NA KAVČ IN 10 KRAT SKOČIŠ S KAVČA.</a:t>
            </a:r>
            <a:endParaRPr sz="1800" dirty="0"/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1547252" y="3578037"/>
            <a:ext cx="722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NAJPREJ POSKUSI </a:t>
            </a:r>
            <a:r>
              <a:rPr lang="en-US" b="1" dirty="0"/>
              <a:t>MEHKO </a:t>
            </a:r>
            <a:r>
              <a:rPr lang="en-US" dirty="0"/>
              <a:t>DOSKOČITI</a:t>
            </a:r>
            <a:br>
              <a:rPr lang="en-US" dirty="0"/>
            </a:br>
            <a:r>
              <a:rPr lang="en-US" dirty="0"/>
              <a:t>NATO POSKUSI </a:t>
            </a:r>
            <a:r>
              <a:rPr lang="en-US" b="1" dirty="0"/>
              <a:t>DOSKOČITI V POČEP</a:t>
            </a:r>
            <a:endParaRPr b="1" dirty="0"/>
          </a:p>
        </p:txBody>
      </p:sp>
      <p:sp>
        <p:nvSpPr>
          <p:cNvPr id="375" name="Google Shape;375;p39"/>
          <p:cNvSpPr txBox="1"/>
          <p:nvPr/>
        </p:nvSpPr>
        <p:spPr>
          <a:xfrm>
            <a:off x="1264100" y="2934205"/>
            <a:ext cx="11640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endParaRPr sz="15000" dirty="0">
              <a:solidFill>
                <a:schemeClr val="accent1"/>
              </a:solidFill>
            </a:endParaRPr>
          </a:p>
        </p:txBody>
      </p:sp>
      <p:sp>
        <p:nvSpPr>
          <p:cNvPr id="376" name="Google Shape;376;p39"/>
          <p:cNvSpPr txBox="1"/>
          <p:nvPr/>
        </p:nvSpPr>
        <p:spPr>
          <a:xfrm rot="10800000">
            <a:off x="7793657" y="3415713"/>
            <a:ext cx="11640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endParaRPr sz="15000" dirty="0">
              <a:solidFill>
                <a:schemeClr val="accent1"/>
              </a:solidFill>
            </a:endParaRPr>
          </a:p>
        </p:txBody>
      </p:sp>
      <p:grpSp>
        <p:nvGrpSpPr>
          <p:cNvPr id="377" name="Google Shape;377;p39"/>
          <p:cNvGrpSpPr/>
          <p:nvPr/>
        </p:nvGrpSpPr>
        <p:grpSpPr>
          <a:xfrm>
            <a:off x="76150" y="2901187"/>
            <a:ext cx="1485459" cy="2406821"/>
            <a:chOff x="76150" y="2901187"/>
            <a:chExt cx="1485459" cy="2406821"/>
          </a:xfrm>
        </p:grpSpPr>
        <p:sp>
          <p:nvSpPr>
            <p:cNvPr id="378" name="Google Shape;378;p39"/>
            <p:cNvSpPr/>
            <p:nvPr/>
          </p:nvSpPr>
          <p:spPr>
            <a:xfrm>
              <a:off x="119226" y="4340015"/>
              <a:ext cx="1375317" cy="907146"/>
            </a:xfrm>
            <a:custGeom>
              <a:avLst/>
              <a:gdLst/>
              <a:ahLst/>
              <a:cxnLst/>
              <a:rect l="l" t="t" r="r" b="b"/>
              <a:pathLst>
                <a:path w="44890" h="29609" extrusionOk="0">
                  <a:moveTo>
                    <a:pt x="9844" y="0"/>
                  </a:moveTo>
                  <a:cubicBezTo>
                    <a:pt x="3693" y="7204"/>
                    <a:pt x="0" y="17672"/>
                    <a:pt x="294" y="29609"/>
                  </a:cubicBezTo>
                  <a:lnTo>
                    <a:pt x="44890" y="29609"/>
                  </a:lnTo>
                  <a:cubicBezTo>
                    <a:pt x="43878" y="11853"/>
                    <a:pt x="39224" y="4488"/>
                    <a:pt x="36229" y="360"/>
                  </a:cubicBezTo>
                  <a:lnTo>
                    <a:pt x="9844" y="0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1350088" y="4666795"/>
              <a:ext cx="25521" cy="43352"/>
            </a:xfrm>
            <a:custGeom>
              <a:avLst/>
              <a:gdLst/>
              <a:ahLst/>
              <a:cxnLst/>
              <a:rect l="l" t="t" r="r" b="b"/>
              <a:pathLst>
                <a:path w="833" h="1415" extrusionOk="0">
                  <a:moveTo>
                    <a:pt x="406" y="0"/>
                  </a:moveTo>
                  <a:lnTo>
                    <a:pt x="1" y="136"/>
                  </a:lnTo>
                  <a:lnTo>
                    <a:pt x="428" y="1415"/>
                  </a:lnTo>
                  <a:lnTo>
                    <a:pt x="832" y="128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1315621" y="4707328"/>
              <a:ext cx="23101" cy="32843"/>
            </a:xfrm>
            <a:custGeom>
              <a:avLst/>
              <a:gdLst/>
              <a:ahLst/>
              <a:cxnLst/>
              <a:rect l="l" t="t" r="r" b="b"/>
              <a:pathLst>
                <a:path w="754" h="1072" extrusionOk="0">
                  <a:moveTo>
                    <a:pt x="382" y="0"/>
                  </a:moveTo>
                  <a:lnTo>
                    <a:pt x="0" y="191"/>
                  </a:lnTo>
                  <a:cubicBezTo>
                    <a:pt x="147" y="486"/>
                    <a:pt x="277" y="823"/>
                    <a:pt x="339" y="1071"/>
                  </a:cubicBezTo>
                  <a:lnTo>
                    <a:pt x="753" y="970"/>
                  </a:lnTo>
                  <a:cubicBezTo>
                    <a:pt x="683" y="688"/>
                    <a:pt x="544" y="325"/>
                    <a:pt x="382" y="0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1369451" y="4735454"/>
              <a:ext cx="23652" cy="46324"/>
            </a:xfrm>
            <a:custGeom>
              <a:avLst/>
              <a:gdLst/>
              <a:ahLst/>
              <a:cxnLst/>
              <a:rect l="l" t="t" r="r" b="b"/>
              <a:pathLst>
                <a:path w="772" h="1512" extrusionOk="0">
                  <a:moveTo>
                    <a:pt x="422" y="1"/>
                  </a:moveTo>
                  <a:lnTo>
                    <a:pt x="0" y="61"/>
                  </a:lnTo>
                  <a:cubicBezTo>
                    <a:pt x="60" y="481"/>
                    <a:pt x="168" y="851"/>
                    <a:pt x="284" y="1242"/>
                  </a:cubicBezTo>
                  <a:lnTo>
                    <a:pt x="361" y="1511"/>
                  </a:lnTo>
                  <a:lnTo>
                    <a:pt x="772" y="1395"/>
                  </a:lnTo>
                  <a:lnTo>
                    <a:pt x="692" y="1122"/>
                  </a:lnTo>
                  <a:cubicBezTo>
                    <a:pt x="582" y="746"/>
                    <a:pt x="478" y="391"/>
                    <a:pt x="422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1344175" y="4760270"/>
              <a:ext cx="24755" cy="38481"/>
            </a:xfrm>
            <a:custGeom>
              <a:avLst/>
              <a:gdLst/>
              <a:ahLst/>
              <a:cxnLst/>
              <a:rect l="l" t="t" r="r" b="b"/>
              <a:pathLst>
                <a:path w="808" h="1256" extrusionOk="0">
                  <a:moveTo>
                    <a:pt x="366" y="0"/>
                  </a:moveTo>
                  <a:lnTo>
                    <a:pt x="1" y="219"/>
                  </a:lnTo>
                  <a:cubicBezTo>
                    <a:pt x="131" y="436"/>
                    <a:pt x="204" y="655"/>
                    <a:pt x="282" y="888"/>
                  </a:cubicBezTo>
                  <a:cubicBezTo>
                    <a:pt x="322" y="1010"/>
                    <a:pt x="363" y="1133"/>
                    <a:pt x="411" y="1255"/>
                  </a:cubicBezTo>
                  <a:lnTo>
                    <a:pt x="808" y="1097"/>
                  </a:lnTo>
                  <a:cubicBezTo>
                    <a:pt x="763" y="982"/>
                    <a:pt x="725" y="868"/>
                    <a:pt x="686" y="753"/>
                  </a:cubicBezTo>
                  <a:cubicBezTo>
                    <a:pt x="604" y="509"/>
                    <a:pt x="521" y="257"/>
                    <a:pt x="366" y="0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391203" y="4816030"/>
              <a:ext cx="25919" cy="50460"/>
            </a:xfrm>
            <a:custGeom>
              <a:avLst/>
              <a:gdLst/>
              <a:ahLst/>
              <a:cxnLst/>
              <a:rect l="l" t="t" r="r" b="b"/>
              <a:pathLst>
                <a:path w="846" h="1647" extrusionOk="0">
                  <a:moveTo>
                    <a:pt x="424" y="1"/>
                  </a:moveTo>
                  <a:lnTo>
                    <a:pt x="0" y="62"/>
                  </a:lnTo>
                  <a:cubicBezTo>
                    <a:pt x="47" y="379"/>
                    <a:pt x="143" y="687"/>
                    <a:pt x="246" y="1012"/>
                  </a:cubicBezTo>
                  <a:cubicBezTo>
                    <a:pt x="310" y="1215"/>
                    <a:pt x="376" y="1426"/>
                    <a:pt x="432" y="1647"/>
                  </a:cubicBezTo>
                  <a:lnTo>
                    <a:pt x="846" y="1544"/>
                  </a:lnTo>
                  <a:cubicBezTo>
                    <a:pt x="788" y="1314"/>
                    <a:pt x="720" y="1095"/>
                    <a:pt x="653" y="883"/>
                  </a:cubicBezTo>
                  <a:cubicBezTo>
                    <a:pt x="556" y="576"/>
                    <a:pt x="464" y="284"/>
                    <a:pt x="424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1371534" y="4839560"/>
              <a:ext cx="17280" cy="29963"/>
            </a:xfrm>
            <a:custGeom>
              <a:avLst/>
              <a:gdLst/>
              <a:ahLst/>
              <a:cxnLst/>
              <a:rect l="l" t="t" r="r" b="b"/>
              <a:pathLst>
                <a:path w="564" h="978" extrusionOk="0">
                  <a:moveTo>
                    <a:pt x="0" y="1"/>
                  </a:moveTo>
                  <a:cubicBezTo>
                    <a:pt x="0" y="384"/>
                    <a:pt x="77" y="686"/>
                    <a:pt x="150" y="977"/>
                  </a:cubicBezTo>
                  <a:lnTo>
                    <a:pt x="564" y="873"/>
                  </a:lnTo>
                  <a:cubicBezTo>
                    <a:pt x="493" y="594"/>
                    <a:pt x="427" y="331"/>
                    <a:pt x="427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1411914" y="4897465"/>
              <a:ext cx="19455" cy="41391"/>
            </a:xfrm>
            <a:custGeom>
              <a:avLst/>
              <a:gdLst/>
              <a:ahLst/>
              <a:cxnLst/>
              <a:rect l="l" t="t" r="r" b="b"/>
              <a:pathLst>
                <a:path w="635" h="1351" extrusionOk="0">
                  <a:moveTo>
                    <a:pt x="422" y="1"/>
                  </a:moveTo>
                  <a:lnTo>
                    <a:pt x="1" y="71"/>
                  </a:lnTo>
                  <a:lnTo>
                    <a:pt x="215" y="1350"/>
                  </a:lnTo>
                  <a:lnTo>
                    <a:pt x="635" y="1281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1370615" y="4907177"/>
              <a:ext cx="22519" cy="35723"/>
            </a:xfrm>
            <a:custGeom>
              <a:avLst/>
              <a:gdLst/>
              <a:ahLst/>
              <a:cxnLst/>
              <a:rect l="l" t="t" r="r" b="b"/>
              <a:pathLst>
                <a:path w="735" h="1166" extrusionOk="0">
                  <a:moveTo>
                    <a:pt x="418" y="1"/>
                  </a:moveTo>
                  <a:lnTo>
                    <a:pt x="0" y="86"/>
                  </a:lnTo>
                  <a:cubicBezTo>
                    <a:pt x="74" y="459"/>
                    <a:pt x="152" y="843"/>
                    <a:pt x="394" y="1165"/>
                  </a:cubicBezTo>
                  <a:lnTo>
                    <a:pt x="735" y="910"/>
                  </a:lnTo>
                  <a:cubicBezTo>
                    <a:pt x="551" y="665"/>
                    <a:pt x="486" y="343"/>
                    <a:pt x="418" y="2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1422270" y="4970535"/>
              <a:ext cx="15319" cy="47948"/>
            </a:xfrm>
            <a:custGeom>
              <a:avLst/>
              <a:gdLst/>
              <a:ahLst/>
              <a:cxnLst/>
              <a:rect l="l" t="t" r="r" b="b"/>
              <a:pathLst>
                <a:path w="500" h="1565" extrusionOk="0">
                  <a:moveTo>
                    <a:pt x="1" y="1"/>
                  </a:moveTo>
                  <a:cubicBezTo>
                    <a:pt x="1" y="254"/>
                    <a:pt x="19" y="525"/>
                    <a:pt x="37" y="796"/>
                  </a:cubicBezTo>
                  <a:cubicBezTo>
                    <a:pt x="55" y="1059"/>
                    <a:pt x="72" y="1320"/>
                    <a:pt x="72" y="1564"/>
                  </a:cubicBezTo>
                  <a:lnTo>
                    <a:pt x="499" y="1564"/>
                  </a:lnTo>
                  <a:cubicBezTo>
                    <a:pt x="499" y="1311"/>
                    <a:pt x="481" y="1039"/>
                    <a:pt x="462" y="769"/>
                  </a:cubicBezTo>
                  <a:cubicBezTo>
                    <a:pt x="445" y="506"/>
                    <a:pt x="428" y="245"/>
                    <a:pt x="428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1428949" y="5058557"/>
              <a:ext cx="15166" cy="31771"/>
            </a:xfrm>
            <a:custGeom>
              <a:avLst/>
              <a:gdLst/>
              <a:ahLst/>
              <a:cxnLst/>
              <a:rect l="l" t="t" r="r" b="b"/>
              <a:pathLst>
                <a:path w="495" h="1037" extrusionOk="0">
                  <a:moveTo>
                    <a:pt x="418" y="1"/>
                  </a:moveTo>
                  <a:lnTo>
                    <a:pt x="0" y="84"/>
                  </a:lnTo>
                  <a:cubicBezTo>
                    <a:pt x="67" y="419"/>
                    <a:pt x="67" y="692"/>
                    <a:pt x="67" y="1037"/>
                  </a:cubicBezTo>
                  <a:lnTo>
                    <a:pt x="494" y="1037"/>
                  </a:lnTo>
                  <a:cubicBezTo>
                    <a:pt x="494" y="683"/>
                    <a:pt x="494" y="377"/>
                    <a:pt x="418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1397698" y="4980309"/>
              <a:ext cx="13082" cy="28340"/>
            </a:xfrm>
            <a:custGeom>
              <a:avLst/>
              <a:gdLst/>
              <a:ahLst/>
              <a:cxnLst/>
              <a:rect l="l" t="t" r="r" b="b"/>
              <a:pathLst>
                <a:path w="427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27" y="925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1345676" y="4935945"/>
              <a:ext cx="21538" cy="45405"/>
            </a:xfrm>
            <a:custGeom>
              <a:avLst/>
              <a:gdLst/>
              <a:ahLst/>
              <a:cxnLst/>
              <a:rect l="l" t="t" r="r" b="b"/>
              <a:pathLst>
                <a:path w="703" h="1482" extrusionOk="0">
                  <a:moveTo>
                    <a:pt x="411" y="1"/>
                  </a:moveTo>
                  <a:lnTo>
                    <a:pt x="0" y="118"/>
                  </a:lnTo>
                  <a:lnTo>
                    <a:pt x="48" y="283"/>
                  </a:lnTo>
                  <a:cubicBezTo>
                    <a:pt x="170" y="705"/>
                    <a:pt x="277" y="1070"/>
                    <a:pt x="277" y="1481"/>
                  </a:cubicBezTo>
                  <a:lnTo>
                    <a:pt x="702" y="1481"/>
                  </a:lnTo>
                  <a:cubicBezTo>
                    <a:pt x="702" y="1009"/>
                    <a:pt x="583" y="599"/>
                    <a:pt x="457" y="164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332471" y="4845749"/>
              <a:ext cx="23193" cy="47427"/>
            </a:xfrm>
            <a:custGeom>
              <a:avLst/>
              <a:gdLst/>
              <a:ahLst/>
              <a:cxnLst/>
              <a:rect l="l" t="t" r="r" b="b"/>
              <a:pathLst>
                <a:path w="757" h="1548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484"/>
                    <a:pt x="103" y="1004"/>
                    <a:pt x="374" y="1548"/>
                  </a:cubicBezTo>
                  <a:lnTo>
                    <a:pt x="756" y="1357"/>
                  </a:lnTo>
                  <a:cubicBezTo>
                    <a:pt x="524" y="893"/>
                    <a:pt x="435" y="457"/>
                    <a:pt x="491" y="6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301864" y="4836067"/>
              <a:ext cx="20527" cy="29198"/>
            </a:xfrm>
            <a:custGeom>
              <a:avLst/>
              <a:gdLst/>
              <a:ahLst/>
              <a:cxnLst/>
              <a:rect l="l" t="t" r="r" b="b"/>
              <a:pathLst>
                <a:path w="670" h="953" extrusionOk="0">
                  <a:moveTo>
                    <a:pt x="415" y="0"/>
                  </a:moveTo>
                  <a:lnTo>
                    <a:pt x="1" y="104"/>
                  </a:lnTo>
                  <a:cubicBezTo>
                    <a:pt x="75" y="401"/>
                    <a:pt x="152" y="708"/>
                    <a:pt x="315" y="952"/>
                  </a:cubicBezTo>
                  <a:lnTo>
                    <a:pt x="669" y="716"/>
                  </a:lnTo>
                  <a:cubicBezTo>
                    <a:pt x="548" y="532"/>
                    <a:pt x="481" y="262"/>
                    <a:pt x="415" y="0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1311822" y="4766030"/>
              <a:ext cx="32782" cy="44087"/>
            </a:xfrm>
            <a:custGeom>
              <a:avLst/>
              <a:gdLst/>
              <a:ahLst/>
              <a:cxnLst/>
              <a:rect l="l" t="t" r="r" b="b"/>
              <a:pathLst>
                <a:path w="1070" h="1439" extrusionOk="0">
                  <a:moveTo>
                    <a:pt x="334" y="1"/>
                  </a:moveTo>
                  <a:lnTo>
                    <a:pt x="1" y="268"/>
                  </a:lnTo>
                  <a:cubicBezTo>
                    <a:pt x="271" y="606"/>
                    <a:pt x="474" y="1011"/>
                    <a:pt x="688" y="1439"/>
                  </a:cubicBezTo>
                  <a:lnTo>
                    <a:pt x="1069" y="1248"/>
                  </a:lnTo>
                  <a:cubicBezTo>
                    <a:pt x="854" y="819"/>
                    <a:pt x="632" y="375"/>
                    <a:pt x="334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1281766" y="4699700"/>
              <a:ext cx="21201" cy="36428"/>
            </a:xfrm>
            <a:custGeom>
              <a:avLst/>
              <a:gdLst/>
              <a:ahLst/>
              <a:cxnLst/>
              <a:rect l="l" t="t" r="r" b="b"/>
              <a:pathLst>
                <a:path w="692" h="1189" extrusionOk="0">
                  <a:moveTo>
                    <a:pt x="418" y="1"/>
                  </a:moveTo>
                  <a:lnTo>
                    <a:pt x="1" y="89"/>
                  </a:lnTo>
                  <a:cubicBezTo>
                    <a:pt x="73" y="446"/>
                    <a:pt x="147" y="816"/>
                    <a:pt x="296" y="1189"/>
                  </a:cubicBezTo>
                  <a:lnTo>
                    <a:pt x="691" y="1030"/>
                  </a:lnTo>
                  <a:cubicBezTo>
                    <a:pt x="557" y="694"/>
                    <a:pt x="490" y="359"/>
                    <a:pt x="420" y="4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1261699" y="4728009"/>
              <a:ext cx="27267" cy="39553"/>
            </a:xfrm>
            <a:custGeom>
              <a:avLst/>
              <a:gdLst/>
              <a:ahLst/>
              <a:cxnLst/>
              <a:rect l="l" t="t" r="r" b="b"/>
              <a:pathLst>
                <a:path w="890" h="1291" extrusionOk="0">
                  <a:moveTo>
                    <a:pt x="419" y="1"/>
                  </a:moveTo>
                  <a:lnTo>
                    <a:pt x="0" y="85"/>
                  </a:lnTo>
                  <a:cubicBezTo>
                    <a:pt x="82" y="497"/>
                    <a:pt x="331" y="968"/>
                    <a:pt x="524" y="1291"/>
                  </a:cubicBezTo>
                  <a:lnTo>
                    <a:pt x="889" y="1071"/>
                  </a:lnTo>
                  <a:cubicBezTo>
                    <a:pt x="714" y="777"/>
                    <a:pt x="488" y="354"/>
                    <a:pt x="419" y="1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1285106" y="4779204"/>
              <a:ext cx="21875" cy="28003"/>
            </a:xfrm>
            <a:custGeom>
              <a:avLst/>
              <a:gdLst/>
              <a:ahLst/>
              <a:cxnLst/>
              <a:rect l="l" t="t" r="r" b="b"/>
              <a:pathLst>
                <a:path w="714" h="914" extrusionOk="0">
                  <a:moveTo>
                    <a:pt x="413" y="0"/>
                  </a:moveTo>
                  <a:lnTo>
                    <a:pt x="1" y="104"/>
                  </a:lnTo>
                  <a:cubicBezTo>
                    <a:pt x="72" y="394"/>
                    <a:pt x="154" y="656"/>
                    <a:pt x="411" y="914"/>
                  </a:cubicBezTo>
                  <a:lnTo>
                    <a:pt x="713" y="612"/>
                  </a:lnTo>
                  <a:cubicBezTo>
                    <a:pt x="546" y="445"/>
                    <a:pt x="486" y="288"/>
                    <a:pt x="413" y="0"/>
                  </a:cubicBezTo>
                  <a:close/>
                </a:path>
              </a:pathLst>
            </a:custGeom>
            <a:solidFill>
              <a:srgbClr val="966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382739" y="4692040"/>
              <a:ext cx="875436" cy="615967"/>
            </a:xfrm>
            <a:custGeom>
              <a:avLst/>
              <a:gdLst/>
              <a:ahLst/>
              <a:cxnLst/>
              <a:rect l="l" t="t" r="r" b="b"/>
              <a:pathLst>
                <a:path w="28574" h="20105" extrusionOk="0">
                  <a:moveTo>
                    <a:pt x="14757" y="0"/>
                  </a:moveTo>
                  <a:cubicBezTo>
                    <a:pt x="13486" y="0"/>
                    <a:pt x="12206" y="224"/>
                    <a:pt x="10963" y="709"/>
                  </a:cubicBezTo>
                  <a:cubicBezTo>
                    <a:pt x="6341" y="2474"/>
                    <a:pt x="2964" y="5275"/>
                    <a:pt x="1453" y="10064"/>
                  </a:cubicBezTo>
                  <a:cubicBezTo>
                    <a:pt x="864" y="11913"/>
                    <a:pt x="196" y="16723"/>
                    <a:pt x="1" y="19528"/>
                  </a:cubicBezTo>
                  <a:lnTo>
                    <a:pt x="28261" y="20105"/>
                  </a:lnTo>
                  <a:cubicBezTo>
                    <a:pt x="28573" y="14986"/>
                    <a:pt x="27970" y="11307"/>
                    <a:pt x="26282" y="7615"/>
                  </a:cubicBezTo>
                  <a:cubicBezTo>
                    <a:pt x="24274" y="3226"/>
                    <a:pt x="19583" y="0"/>
                    <a:pt x="14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410252" y="4224144"/>
              <a:ext cx="1016552" cy="928041"/>
            </a:xfrm>
            <a:custGeom>
              <a:avLst/>
              <a:gdLst/>
              <a:ahLst/>
              <a:cxnLst/>
              <a:rect l="l" t="t" r="r" b="b"/>
              <a:pathLst>
                <a:path w="33180" h="30291" extrusionOk="0">
                  <a:moveTo>
                    <a:pt x="29660" y="0"/>
                  </a:moveTo>
                  <a:cubicBezTo>
                    <a:pt x="29473" y="1213"/>
                    <a:pt x="28012" y="1810"/>
                    <a:pt x="27123" y="3879"/>
                  </a:cubicBezTo>
                  <a:cubicBezTo>
                    <a:pt x="25877" y="6772"/>
                    <a:pt x="23782" y="7552"/>
                    <a:pt x="22236" y="9185"/>
                  </a:cubicBezTo>
                  <a:cubicBezTo>
                    <a:pt x="20923" y="10570"/>
                    <a:pt x="19743" y="11161"/>
                    <a:pt x="17397" y="11904"/>
                  </a:cubicBezTo>
                  <a:cubicBezTo>
                    <a:pt x="15049" y="12645"/>
                    <a:pt x="13921" y="13111"/>
                    <a:pt x="11735" y="14488"/>
                  </a:cubicBezTo>
                  <a:cubicBezTo>
                    <a:pt x="8741" y="16430"/>
                    <a:pt x="5585" y="18616"/>
                    <a:pt x="3076" y="21124"/>
                  </a:cubicBezTo>
                  <a:cubicBezTo>
                    <a:pt x="2023" y="22177"/>
                    <a:pt x="162" y="23634"/>
                    <a:pt x="81" y="25252"/>
                  </a:cubicBezTo>
                  <a:cubicBezTo>
                    <a:pt x="0" y="26790"/>
                    <a:pt x="1780" y="27519"/>
                    <a:pt x="2914" y="28246"/>
                  </a:cubicBezTo>
                  <a:cubicBezTo>
                    <a:pt x="4817" y="29353"/>
                    <a:pt x="6260" y="30290"/>
                    <a:pt x="7667" y="30290"/>
                  </a:cubicBezTo>
                  <a:cubicBezTo>
                    <a:pt x="8833" y="30290"/>
                    <a:pt x="9974" y="29647"/>
                    <a:pt x="11332" y="27923"/>
                  </a:cubicBezTo>
                  <a:cubicBezTo>
                    <a:pt x="12869" y="25819"/>
                    <a:pt x="14083" y="23796"/>
                    <a:pt x="16268" y="22096"/>
                  </a:cubicBezTo>
                  <a:cubicBezTo>
                    <a:pt x="17968" y="20800"/>
                    <a:pt x="19917" y="19519"/>
                    <a:pt x="22051" y="18805"/>
                  </a:cubicBezTo>
                  <a:cubicBezTo>
                    <a:pt x="26399" y="17350"/>
                    <a:pt x="27711" y="15227"/>
                    <a:pt x="30463" y="13365"/>
                  </a:cubicBezTo>
                  <a:cubicBezTo>
                    <a:pt x="32082" y="12313"/>
                    <a:pt x="33180" y="12572"/>
                    <a:pt x="31565" y="8499"/>
                  </a:cubicBezTo>
                  <a:cubicBezTo>
                    <a:pt x="30951" y="6947"/>
                    <a:pt x="30878" y="5908"/>
                    <a:pt x="30797" y="4209"/>
                  </a:cubicBezTo>
                  <a:cubicBezTo>
                    <a:pt x="30716" y="2752"/>
                    <a:pt x="31714" y="585"/>
                    <a:pt x="29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23240" y="4236277"/>
              <a:ext cx="895228" cy="768511"/>
            </a:xfrm>
            <a:custGeom>
              <a:avLst/>
              <a:gdLst/>
              <a:ahLst/>
              <a:cxnLst/>
              <a:rect l="l" t="t" r="r" b="b"/>
              <a:pathLst>
                <a:path w="29220" h="25084" extrusionOk="0">
                  <a:moveTo>
                    <a:pt x="5736" y="1"/>
                  </a:moveTo>
                  <a:cubicBezTo>
                    <a:pt x="3559" y="1"/>
                    <a:pt x="5466" y="3988"/>
                    <a:pt x="4452" y="4923"/>
                  </a:cubicBezTo>
                  <a:cubicBezTo>
                    <a:pt x="3400" y="5976"/>
                    <a:pt x="1781" y="5976"/>
                    <a:pt x="810" y="7352"/>
                  </a:cubicBezTo>
                  <a:cubicBezTo>
                    <a:pt x="0" y="8486"/>
                    <a:pt x="163" y="9861"/>
                    <a:pt x="567" y="11156"/>
                  </a:cubicBezTo>
                  <a:cubicBezTo>
                    <a:pt x="1295" y="13584"/>
                    <a:pt x="2834" y="14555"/>
                    <a:pt x="4776" y="16093"/>
                  </a:cubicBezTo>
                  <a:cubicBezTo>
                    <a:pt x="7124" y="17875"/>
                    <a:pt x="9470" y="19412"/>
                    <a:pt x="11980" y="20949"/>
                  </a:cubicBezTo>
                  <a:cubicBezTo>
                    <a:pt x="14246" y="22325"/>
                    <a:pt x="16674" y="23459"/>
                    <a:pt x="19183" y="24267"/>
                  </a:cubicBezTo>
                  <a:cubicBezTo>
                    <a:pt x="20168" y="24596"/>
                    <a:pt x="21578" y="25084"/>
                    <a:pt x="22767" y="25084"/>
                  </a:cubicBezTo>
                  <a:cubicBezTo>
                    <a:pt x="23044" y="25084"/>
                    <a:pt x="23309" y="25057"/>
                    <a:pt x="23554" y="24996"/>
                  </a:cubicBezTo>
                  <a:cubicBezTo>
                    <a:pt x="24686" y="24591"/>
                    <a:pt x="24524" y="23782"/>
                    <a:pt x="25253" y="23054"/>
                  </a:cubicBezTo>
                  <a:cubicBezTo>
                    <a:pt x="25820" y="22487"/>
                    <a:pt x="26548" y="22649"/>
                    <a:pt x="27277" y="22325"/>
                  </a:cubicBezTo>
                  <a:cubicBezTo>
                    <a:pt x="27925" y="22002"/>
                    <a:pt x="29057" y="21273"/>
                    <a:pt x="29139" y="20382"/>
                  </a:cubicBezTo>
                  <a:cubicBezTo>
                    <a:pt x="29219" y="19412"/>
                    <a:pt x="28005" y="18926"/>
                    <a:pt x="27196" y="18521"/>
                  </a:cubicBezTo>
                  <a:cubicBezTo>
                    <a:pt x="24282" y="16983"/>
                    <a:pt x="21530" y="15203"/>
                    <a:pt x="18779" y="13341"/>
                  </a:cubicBezTo>
                  <a:cubicBezTo>
                    <a:pt x="14974" y="10751"/>
                    <a:pt x="9875" y="5533"/>
                    <a:pt x="7447" y="1567"/>
                  </a:cubicBezTo>
                  <a:lnTo>
                    <a:pt x="6002" y="18"/>
                  </a:lnTo>
                  <a:cubicBezTo>
                    <a:pt x="5907" y="6"/>
                    <a:pt x="5819" y="1"/>
                    <a:pt x="5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75814" y="3334125"/>
              <a:ext cx="1239409" cy="1304085"/>
            </a:xfrm>
            <a:custGeom>
              <a:avLst/>
              <a:gdLst/>
              <a:ahLst/>
              <a:cxnLst/>
              <a:rect l="l" t="t" r="r" b="b"/>
              <a:pathLst>
                <a:path w="40454" h="42565" extrusionOk="0">
                  <a:moveTo>
                    <a:pt x="20165" y="0"/>
                  </a:moveTo>
                  <a:cubicBezTo>
                    <a:pt x="18934" y="0"/>
                    <a:pt x="17684" y="122"/>
                    <a:pt x="16415" y="376"/>
                  </a:cubicBezTo>
                  <a:cubicBezTo>
                    <a:pt x="12854" y="1186"/>
                    <a:pt x="8241" y="3404"/>
                    <a:pt x="4517" y="8632"/>
                  </a:cubicBezTo>
                  <a:lnTo>
                    <a:pt x="3464" y="9683"/>
                  </a:lnTo>
                  <a:cubicBezTo>
                    <a:pt x="1684" y="12274"/>
                    <a:pt x="0" y="15699"/>
                    <a:pt x="649" y="20985"/>
                  </a:cubicBezTo>
                  <a:cubicBezTo>
                    <a:pt x="1534" y="28185"/>
                    <a:pt x="10041" y="42564"/>
                    <a:pt x="20524" y="42564"/>
                  </a:cubicBezTo>
                  <a:cubicBezTo>
                    <a:pt x="20557" y="42564"/>
                    <a:pt x="20590" y="42564"/>
                    <a:pt x="20624" y="42564"/>
                  </a:cubicBezTo>
                  <a:cubicBezTo>
                    <a:pt x="29117" y="42490"/>
                    <a:pt x="36686" y="31942"/>
                    <a:pt x="37739" y="28623"/>
                  </a:cubicBezTo>
                  <a:cubicBezTo>
                    <a:pt x="39843" y="21582"/>
                    <a:pt x="40453" y="14784"/>
                    <a:pt x="36326" y="8389"/>
                  </a:cubicBezTo>
                  <a:cubicBezTo>
                    <a:pt x="34544" y="5637"/>
                    <a:pt x="32036" y="3532"/>
                    <a:pt x="29122" y="2157"/>
                  </a:cubicBezTo>
                  <a:cubicBezTo>
                    <a:pt x="26229" y="768"/>
                    <a:pt x="23253" y="0"/>
                    <a:pt x="20165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39022" y="4070497"/>
              <a:ext cx="388085" cy="166362"/>
            </a:xfrm>
            <a:custGeom>
              <a:avLst/>
              <a:gdLst/>
              <a:ahLst/>
              <a:cxnLst/>
              <a:rect l="l" t="t" r="r" b="b"/>
              <a:pathLst>
                <a:path w="12667" h="5430" extrusionOk="0">
                  <a:moveTo>
                    <a:pt x="3769" y="1"/>
                  </a:moveTo>
                  <a:cubicBezTo>
                    <a:pt x="2352" y="1"/>
                    <a:pt x="958" y="275"/>
                    <a:pt x="567" y="1594"/>
                  </a:cubicBezTo>
                  <a:cubicBezTo>
                    <a:pt x="0" y="3374"/>
                    <a:pt x="3562" y="5236"/>
                    <a:pt x="5019" y="5398"/>
                  </a:cubicBezTo>
                  <a:cubicBezTo>
                    <a:pt x="5148" y="5420"/>
                    <a:pt x="5282" y="5430"/>
                    <a:pt x="5419" y="5430"/>
                  </a:cubicBezTo>
                  <a:cubicBezTo>
                    <a:pt x="8353" y="5430"/>
                    <a:pt x="12667" y="654"/>
                    <a:pt x="7851" y="218"/>
                  </a:cubicBezTo>
                  <a:cubicBezTo>
                    <a:pt x="7469" y="183"/>
                    <a:pt x="6698" y="147"/>
                    <a:pt x="6314" y="137"/>
                  </a:cubicBezTo>
                  <a:cubicBezTo>
                    <a:pt x="5641" y="119"/>
                    <a:pt x="4700" y="1"/>
                    <a:pt x="3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6150" y="3400731"/>
              <a:ext cx="354598" cy="296908"/>
            </a:xfrm>
            <a:custGeom>
              <a:avLst/>
              <a:gdLst/>
              <a:ahLst/>
              <a:cxnLst/>
              <a:rect l="l" t="t" r="r" b="b"/>
              <a:pathLst>
                <a:path w="11574" h="9691" extrusionOk="0">
                  <a:moveTo>
                    <a:pt x="4469" y="0"/>
                  </a:moveTo>
                  <a:cubicBezTo>
                    <a:pt x="2767" y="0"/>
                    <a:pt x="1120" y="354"/>
                    <a:pt x="0" y="792"/>
                  </a:cubicBezTo>
                  <a:cubicBezTo>
                    <a:pt x="0" y="1601"/>
                    <a:pt x="648" y="2411"/>
                    <a:pt x="1053" y="3220"/>
                  </a:cubicBezTo>
                  <a:cubicBezTo>
                    <a:pt x="1538" y="4516"/>
                    <a:pt x="1862" y="5891"/>
                    <a:pt x="2509" y="7105"/>
                  </a:cubicBezTo>
                  <a:cubicBezTo>
                    <a:pt x="3642" y="9371"/>
                    <a:pt x="5273" y="9690"/>
                    <a:pt x="7702" y="9690"/>
                  </a:cubicBezTo>
                  <a:lnTo>
                    <a:pt x="11574" y="6134"/>
                  </a:lnTo>
                  <a:cubicBezTo>
                    <a:pt x="11360" y="1363"/>
                    <a:pt x="7807" y="0"/>
                    <a:pt x="4469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1177231" y="3415713"/>
              <a:ext cx="384378" cy="298440"/>
            </a:xfrm>
            <a:custGeom>
              <a:avLst/>
              <a:gdLst/>
              <a:ahLst/>
              <a:cxnLst/>
              <a:rect l="l" t="t" r="r" b="b"/>
              <a:pathLst>
                <a:path w="12546" h="9741" extrusionOk="0">
                  <a:moveTo>
                    <a:pt x="9892" y="0"/>
                  </a:moveTo>
                  <a:cubicBezTo>
                    <a:pt x="5433" y="0"/>
                    <a:pt x="1" y="1493"/>
                    <a:pt x="1535" y="6293"/>
                  </a:cubicBezTo>
                  <a:lnTo>
                    <a:pt x="4390" y="9203"/>
                  </a:lnTo>
                  <a:cubicBezTo>
                    <a:pt x="5202" y="9546"/>
                    <a:pt x="6004" y="9741"/>
                    <a:pt x="6749" y="9741"/>
                  </a:cubicBezTo>
                  <a:cubicBezTo>
                    <a:pt x="7934" y="9741"/>
                    <a:pt x="8974" y="9246"/>
                    <a:pt x="9675" y="8068"/>
                  </a:cubicBezTo>
                  <a:cubicBezTo>
                    <a:pt x="11199" y="5501"/>
                    <a:pt x="10681" y="3105"/>
                    <a:pt x="12545" y="188"/>
                  </a:cubicBezTo>
                  <a:cubicBezTo>
                    <a:pt x="11758" y="69"/>
                    <a:pt x="10847" y="0"/>
                    <a:pt x="9892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152989" y="3462435"/>
              <a:ext cx="256375" cy="179995"/>
            </a:xfrm>
            <a:custGeom>
              <a:avLst/>
              <a:gdLst/>
              <a:ahLst/>
              <a:cxnLst/>
              <a:rect l="l" t="t" r="r" b="b"/>
              <a:pathLst>
                <a:path w="8368" h="5875" extrusionOk="0">
                  <a:moveTo>
                    <a:pt x="2611" y="0"/>
                  </a:moveTo>
                  <a:cubicBezTo>
                    <a:pt x="1760" y="0"/>
                    <a:pt x="972" y="154"/>
                    <a:pt x="1" y="154"/>
                  </a:cubicBezTo>
                  <a:cubicBezTo>
                    <a:pt x="1134" y="883"/>
                    <a:pt x="1355" y="3385"/>
                    <a:pt x="2083" y="4600"/>
                  </a:cubicBezTo>
                  <a:cubicBezTo>
                    <a:pt x="2395" y="5173"/>
                    <a:pt x="3634" y="5874"/>
                    <a:pt x="4794" y="5874"/>
                  </a:cubicBezTo>
                  <a:cubicBezTo>
                    <a:pt x="5435" y="5874"/>
                    <a:pt x="6052" y="5660"/>
                    <a:pt x="6475" y="5091"/>
                  </a:cubicBezTo>
                  <a:cubicBezTo>
                    <a:pt x="8367" y="2549"/>
                    <a:pt x="6234" y="689"/>
                    <a:pt x="3967" y="154"/>
                  </a:cubicBezTo>
                  <a:cubicBezTo>
                    <a:pt x="3479" y="39"/>
                    <a:pt x="3037" y="0"/>
                    <a:pt x="2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1187372" y="3481890"/>
              <a:ext cx="307172" cy="186062"/>
            </a:xfrm>
            <a:custGeom>
              <a:avLst/>
              <a:gdLst/>
              <a:ahLst/>
              <a:cxnLst/>
              <a:rect l="l" t="t" r="r" b="b"/>
              <a:pathLst>
                <a:path w="10026" h="6073" extrusionOk="0">
                  <a:moveTo>
                    <a:pt x="9789" y="0"/>
                  </a:moveTo>
                  <a:cubicBezTo>
                    <a:pt x="7443" y="0"/>
                    <a:pt x="1" y="1106"/>
                    <a:pt x="3794" y="5509"/>
                  </a:cubicBezTo>
                  <a:cubicBezTo>
                    <a:pt x="4139" y="5909"/>
                    <a:pt x="4543" y="6073"/>
                    <a:pt x="4968" y="6073"/>
                  </a:cubicBezTo>
                  <a:cubicBezTo>
                    <a:pt x="6302" y="6073"/>
                    <a:pt x="7835" y="4448"/>
                    <a:pt x="8326" y="3404"/>
                  </a:cubicBezTo>
                  <a:cubicBezTo>
                    <a:pt x="8893" y="2272"/>
                    <a:pt x="9135" y="895"/>
                    <a:pt x="10026" y="5"/>
                  </a:cubicBezTo>
                  <a:cubicBezTo>
                    <a:pt x="9955" y="2"/>
                    <a:pt x="9875" y="0"/>
                    <a:pt x="9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699500" y="4085265"/>
              <a:ext cx="43138" cy="18137"/>
            </a:xfrm>
            <a:custGeom>
              <a:avLst/>
              <a:gdLst/>
              <a:ahLst/>
              <a:cxnLst/>
              <a:rect l="l" t="t" r="r" b="b"/>
              <a:pathLst>
                <a:path w="1408" h="592" extrusionOk="0">
                  <a:moveTo>
                    <a:pt x="1407" y="1"/>
                  </a:moveTo>
                  <a:cubicBezTo>
                    <a:pt x="557" y="1"/>
                    <a:pt x="83" y="158"/>
                    <a:pt x="1" y="469"/>
                  </a:cubicBezTo>
                  <a:lnTo>
                    <a:pt x="407" y="592"/>
                  </a:lnTo>
                  <a:cubicBezTo>
                    <a:pt x="459" y="524"/>
                    <a:pt x="813" y="427"/>
                    <a:pt x="1407" y="427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768343" y="4085265"/>
              <a:ext cx="37408" cy="17708"/>
            </a:xfrm>
            <a:custGeom>
              <a:avLst/>
              <a:gdLst/>
              <a:ahLst/>
              <a:cxnLst/>
              <a:rect l="l" t="t" r="r" b="b"/>
              <a:pathLst>
                <a:path w="1221" h="578" extrusionOk="0">
                  <a:moveTo>
                    <a:pt x="1220" y="1"/>
                  </a:moveTo>
                  <a:cubicBezTo>
                    <a:pt x="910" y="1"/>
                    <a:pt x="307" y="98"/>
                    <a:pt x="1" y="159"/>
                  </a:cubicBezTo>
                  <a:lnTo>
                    <a:pt x="84" y="578"/>
                  </a:lnTo>
                  <a:cubicBezTo>
                    <a:pt x="388" y="516"/>
                    <a:pt x="959" y="427"/>
                    <a:pt x="1220" y="427"/>
                  </a:cubicBezTo>
                  <a:lnTo>
                    <a:pt x="1220" y="1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828699" y="4090687"/>
              <a:ext cx="25613" cy="17433"/>
            </a:xfrm>
            <a:custGeom>
              <a:avLst/>
              <a:gdLst/>
              <a:ahLst/>
              <a:cxnLst/>
              <a:rect l="l" t="t" r="r" b="b"/>
              <a:pathLst>
                <a:path w="836" h="569" extrusionOk="0">
                  <a:moveTo>
                    <a:pt x="65" y="0"/>
                  </a:moveTo>
                  <a:lnTo>
                    <a:pt x="1" y="421"/>
                  </a:lnTo>
                  <a:cubicBezTo>
                    <a:pt x="250" y="460"/>
                    <a:pt x="485" y="496"/>
                    <a:pt x="702" y="568"/>
                  </a:cubicBezTo>
                  <a:lnTo>
                    <a:pt x="836" y="164"/>
                  </a:lnTo>
                  <a:cubicBezTo>
                    <a:pt x="586" y="80"/>
                    <a:pt x="321" y="40"/>
                    <a:pt x="65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756486" y="4111031"/>
              <a:ext cx="33364" cy="19976"/>
            </a:xfrm>
            <a:custGeom>
              <a:avLst/>
              <a:gdLst/>
              <a:ahLst/>
              <a:cxnLst/>
              <a:rect l="l" t="t" r="r" b="b"/>
              <a:pathLst>
                <a:path w="1089" h="652" extrusionOk="0">
                  <a:moveTo>
                    <a:pt x="1054" y="0"/>
                  </a:moveTo>
                  <a:cubicBezTo>
                    <a:pt x="804" y="21"/>
                    <a:pt x="239" y="154"/>
                    <a:pt x="1" y="263"/>
                  </a:cubicBezTo>
                  <a:lnTo>
                    <a:pt x="177" y="652"/>
                  </a:lnTo>
                  <a:cubicBezTo>
                    <a:pt x="368" y="565"/>
                    <a:pt x="884" y="442"/>
                    <a:pt x="1089" y="425"/>
                  </a:cubicBezTo>
                  <a:lnTo>
                    <a:pt x="1054" y="0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698091" y="4123255"/>
              <a:ext cx="39247" cy="27482"/>
            </a:xfrm>
            <a:custGeom>
              <a:avLst/>
              <a:gdLst/>
              <a:ahLst/>
              <a:cxnLst/>
              <a:rect l="l" t="t" r="r" b="b"/>
              <a:pathLst>
                <a:path w="1281" h="897" extrusionOk="0">
                  <a:moveTo>
                    <a:pt x="1238" y="0"/>
                  </a:moveTo>
                  <a:cubicBezTo>
                    <a:pt x="984" y="26"/>
                    <a:pt x="153" y="440"/>
                    <a:pt x="0" y="556"/>
                  </a:cubicBezTo>
                  <a:lnTo>
                    <a:pt x="256" y="897"/>
                  </a:lnTo>
                  <a:cubicBezTo>
                    <a:pt x="398" y="790"/>
                    <a:pt x="1139" y="441"/>
                    <a:pt x="1281" y="425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670272" y="4111552"/>
              <a:ext cx="34345" cy="25307"/>
            </a:xfrm>
            <a:custGeom>
              <a:avLst/>
              <a:gdLst/>
              <a:ahLst/>
              <a:cxnLst/>
              <a:rect l="l" t="t" r="r" b="b"/>
              <a:pathLst>
                <a:path w="1121" h="826" extrusionOk="0">
                  <a:moveTo>
                    <a:pt x="951" y="1"/>
                  </a:moveTo>
                  <a:cubicBezTo>
                    <a:pt x="914" y="16"/>
                    <a:pt x="41" y="394"/>
                    <a:pt x="1" y="724"/>
                  </a:cubicBezTo>
                  <a:lnTo>
                    <a:pt x="424" y="777"/>
                  </a:lnTo>
                  <a:cubicBezTo>
                    <a:pt x="422" y="793"/>
                    <a:pt x="417" y="809"/>
                    <a:pt x="408" y="824"/>
                  </a:cubicBezTo>
                  <a:lnTo>
                    <a:pt x="408" y="825"/>
                  </a:lnTo>
                  <a:cubicBezTo>
                    <a:pt x="475" y="729"/>
                    <a:pt x="932" y="473"/>
                    <a:pt x="1120" y="393"/>
                  </a:cubicBezTo>
                  <a:lnTo>
                    <a:pt x="951" y="1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738655" y="4154934"/>
              <a:ext cx="21998" cy="18750"/>
            </a:xfrm>
            <a:custGeom>
              <a:avLst/>
              <a:gdLst/>
              <a:ahLst/>
              <a:cxnLst/>
              <a:rect l="l" t="t" r="r" b="b"/>
              <a:pathLst>
                <a:path w="718" h="612" extrusionOk="0">
                  <a:moveTo>
                    <a:pt x="625" y="0"/>
                  </a:moveTo>
                  <a:cubicBezTo>
                    <a:pt x="512" y="26"/>
                    <a:pt x="225" y="102"/>
                    <a:pt x="1" y="270"/>
                  </a:cubicBezTo>
                  <a:lnTo>
                    <a:pt x="256" y="611"/>
                  </a:lnTo>
                  <a:cubicBezTo>
                    <a:pt x="367" y="529"/>
                    <a:pt x="540" y="456"/>
                    <a:pt x="718" y="417"/>
                  </a:cubicBezTo>
                  <a:lnTo>
                    <a:pt x="625" y="0"/>
                  </a:ln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311630" y="2901187"/>
              <a:ext cx="342313" cy="609686"/>
            </a:xfrm>
            <a:custGeom>
              <a:avLst/>
              <a:gdLst/>
              <a:ahLst/>
              <a:cxnLst/>
              <a:rect l="l" t="t" r="r" b="b"/>
              <a:pathLst>
                <a:path w="11173" h="19900" extrusionOk="0">
                  <a:moveTo>
                    <a:pt x="599" y="0"/>
                  </a:moveTo>
                  <a:cubicBezTo>
                    <a:pt x="253" y="0"/>
                    <a:pt x="34" y="138"/>
                    <a:pt x="16" y="434"/>
                  </a:cubicBezTo>
                  <a:cubicBezTo>
                    <a:pt x="1" y="697"/>
                    <a:pt x="232" y="1206"/>
                    <a:pt x="372" y="1431"/>
                  </a:cubicBezTo>
                  <a:cubicBezTo>
                    <a:pt x="2209" y="4380"/>
                    <a:pt x="5256" y="10163"/>
                    <a:pt x="6029" y="16665"/>
                  </a:cubicBezTo>
                  <a:cubicBezTo>
                    <a:pt x="6155" y="17726"/>
                    <a:pt x="6029" y="19014"/>
                    <a:pt x="7096" y="19584"/>
                  </a:cubicBezTo>
                  <a:cubicBezTo>
                    <a:pt x="7450" y="19803"/>
                    <a:pt x="7806" y="19899"/>
                    <a:pt x="8147" y="19899"/>
                  </a:cubicBezTo>
                  <a:cubicBezTo>
                    <a:pt x="9249" y="19899"/>
                    <a:pt x="10193" y="18899"/>
                    <a:pt x="10372" y="17804"/>
                  </a:cubicBezTo>
                  <a:cubicBezTo>
                    <a:pt x="11172" y="12904"/>
                    <a:pt x="8036" y="5690"/>
                    <a:pt x="3965" y="1823"/>
                  </a:cubicBezTo>
                  <a:cubicBezTo>
                    <a:pt x="2764" y="681"/>
                    <a:pt x="1368" y="0"/>
                    <a:pt x="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59456" y="3101586"/>
              <a:ext cx="162501" cy="266393"/>
            </a:xfrm>
            <a:custGeom>
              <a:avLst/>
              <a:gdLst/>
              <a:ahLst/>
              <a:cxnLst/>
              <a:rect l="l" t="t" r="r" b="b"/>
              <a:pathLst>
                <a:path w="5304" h="8695" extrusionOk="0">
                  <a:moveTo>
                    <a:pt x="4288" y="0"/>
                  </a:moveTo>
                  <a:cubicBezTo>
                    <a:pt x="3912" y="0"/>
                    <a:pt x="3496" y="492"/>
                    <a:pt x="3236" y="1199"/>
                  </a:cubicBezTo>
                  <a:cubicBezTo>
                    <a:pt x="2687" y="2691"/>
                    <a:pt x="1776" y="4021"/>
                    <a:pt x="1" y="4810"/>
                  </a:cubicBezTo>
                  <a:lnTo>
                    <a:pt x="1435" y="8695"/>
                  </a:lnTo>
                  <a:cubicBezTo>
                    <a:pt x="3605" y="7018"/>
                    <a:pt x="5304" y="4552"/>
                    <a:pt x="5107" y="1790"/>
                  </a:cubicBezTo>
                  <a:cubicBezTo>
                    <a:pt x="5008" y="501"/>
                    <a:pt x="4668" y="0"/>
                    <a:pt x="4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485406" y="2940157"/>
              <a:ext cx="135050" cy="231374"/>
            </a:xfrm>
            <a:custGeom>
              <a:avLst/>
              <a:gdLst/>
              <a:ahLst/>
              <a:cxnLst/>
              <a:rect l="l" t="t" r="r" b="b"/>
              <a:pathLst>
                <a:path w="4408" h="7552" extrusionOk="0">
                  <a:moveTo>
                    <a:pt x="3150" y="0"/>
                  </a:moveTo>
                  <a:cubicBezTo>
                    <a:pt x="2820" y="0"/>
                    <a:pt x="2501" y="465"/>
                    <a:pt x="2347" y="1108"/>
                  </a:cubicBezTo>
                  <a:cubicBezTo>
                    <a:pt x="2035" y="2409"/>
                    <a:pt x="1407" y="3611"/>
                    <a:pt x="1" y="4446"/>
                  </a:cubicBezTo>
                  <a:lnTo>
                    <a:pt x="1584" y="7552"/>
                  </a:lnTo>
                  <a:cubicBezTo>
                    <a:pt x="3232" y="5936"/>
                    <a:pt x="4407" y="3706"/>
                    <a:pt x="3970" y="1418"/>
                  </a:cubicBezTo>
                  <a:cubicBezTo>
                    <a:pt x="3769" y="397"/>
                    <a:pt x="3455" y="0"/>
                    <a:pt x="3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268308" y="3269235"/>
              <a:ext cx="269641" cy="129780"/>
            </a:xfrm>
            <a:custGeom>
              <a:avLst/>
              <a:gdLst/>
              <a:ahLst/>
              <a:cxnLst/>
              <a:rect l="l" t="t" r="r" b="b"/>
              <a:pathLst>
                <a:path w="8801" h="4236" extrusionOk="0">
                  <a:moveTo>
                    <a:pt x="1091" y="1"/>
                  </a:moveTo>
                  <a:cubicBezTo>
                    <a:pt x="298" y="1"/>
                    <a:pt x="1" y="619"/>
                    <a:pt x="1262" y="2012"/>
                  </a:cubicBezTo>
                  <a:cubicBezTo>
                    <a:pt x="2721" y="3604"/>
                    <a:pt x="4843" y="4236"/>
                    <a:pt x="6991" y="4236"/>
                  </a:cubicBezTo>
                  <a:cubicBezTo>
                    <a:pt x="7597" y="4236"/>
                    <a:pt x="8205" y="4186"/>
                    <a:pt x="8801" y="4092"/>
                  </a:cubicBezTo>
                  <a:lnTo>
                    <a:pt x="6966" y="380"/>
                  </a:lnTo>
                  <a:cubicBezTo>
                    <a:pt x="6192" y="702"/>
                    <a:pt x="5456" y="838"/>
                    <a:pt x="4751" y="838"/>
                  </a:cubicBezTo>
                  <a:cubicBezTo>
                    <a:pt x="3823" y="838"/>
                    <a:pt x="2950" y="602"/>
                    <a:pt x="2119" y="246"/>
                  </a:cubicBezTo>
                  <a:cubicBezTo>
                    <a:pt x="1744" y="85"/>
                    <a:pt x="1384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247505" y="3060777"/>
              <a:ext cx="212931" cy="128616"/>
            </a:xfrm>
            <a:custGeom>
              <a:avLst/>
              <a:gdLst/>
              <a:ahLst/>
              <a:cxnLst/>
              <a:rect l="l" t="t" r="r" b="b"/>
              <a:pathLst>
                <a:path w="6950" h="4198" extrusionOk="0">
                  <a:moveTo>
                    <a:pt x="780" y="1"/>
                  </a:moveTo>
                  <a:cubicBezTo>
                    <a:pt x="211" y="1"/>
                    <a:pt x="1" y="506"/>
                    <a:pt x="855" y="1706"/>
                  </a:cubicBezTo>
                  <a:cubicBezTo>
                    <a:pt x="2141" y="3493"/>
                    <a:pt x="4379" y="4198"/>
                    <a:pt x="6567" y="4198"/>
                  </a:cubicBezTo>
                  <a:cubicBezTo>
                    <a:pt x="6695" y="4198"/>
                    <a:pt x="6822" y="4195"/>
                    <a:pt x="6949" y="4190"/>
                  </a:cubicBezTo>
                  <a:lnTo>
                    <a:pt x="5783" y="906"/>
                  </a:lnTo>
                  <a:cubicBezTo>
                    <a:pt x="5307" y="1041"/>
                    <a:pt x="4855" y="1101"/>
                    <a:pt x="4425" y="1101"/>
                  </a:cubicBezTo>
                  <a:cubicBezTo>
                    <a:pt x="3433" y="1101"/>
                    <a:pt x="2554" y="781"/>
                    <a:pt x="1746" y="315"/>
                  </a:cubicBezTo>
                  <a:cubicBezTo>
                    <a:pt x="1393" y="112"/>
                    <a:pt x="1047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429247" y="2983969"/>
              <a:ext cx="33334" cy="30883"/>
            </a:xfrm>
            <a:custGeom>
              <a:avLst/>
              <a:gdLst/>
              <a:ahLst/>
              <a:cxnLst/>
              <a:rect l="l" t="t" r="r" b="b"/>
              <a:pathLst>
                <a:path w="1088" h="1008" extrusionOk="0">
                  <a:moveTo>
                    <a:pt x="302" y="1"/>
                  </a:moveTo>
                  <a:lnTo>
                    <a:pt x="0" y="303"/>
                  </a:lnTo>
                  <a:cubicBezTo>
                    <a:pt x="88" y="391"/>
                    <a:pt x="188" y="474"/>
                    <a:pt x="288" y="558"/>
                  </a:cubicBezTo>
                  <a:cubicBezTo>
                    <a:pt x="449" y="692"/>
                    <a:pt x="615" y="831"/>
                    <a:pt x="746" y="1007"/>
                  </a:cubicBezTo>
                  <a:lnTo>
                    <a:pt x="1088" y="751"/>
                  </a:lnTo>
                  <a:cubicBezTo>
                    <a:pt x="927" y="536"/>
                    <a:pt x="734" y="374"/>
                    <a:pt x="563" y="231"/>
                  </a:cubicBezTo>
                  <a:cubicBezTo>
                    <a:pt x="471" y="155"/>
                    <a:pt x="382" y="81"/>
                    <a:pt x="302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466165" y="3022817"/>
              <a:ext cx="28983" cy="29535"/>
            </a:xfrm>
            <a:custGeom>
              <a:avLst/>
              <a:gdLst/>
              <a:ahLst/>
              <a:cxnLst/>
              <a:rect l="l" t="t" r="r" b="b"/>
              <a:pathLst>
                <a:path w="946" h="964" extrusionOk="0">
                  <a:moveTo>
                    <a:pt x="424" y="0"/>
                  </a:moveTo>
                  <a:lnTo>
                    <a:pt x="1" y="61"/>
                  </a:lnTo>
                  <a:cubicBezTo>
                    <a:pt x="33" y="285"/>
                    <a:pt x="204" y="494"/>
                    <a:pt x="368" y="697"/>
                  </a:cubicBezTo>
                  <a:cubicBezTo>
                    <a:pt x="449" y="795"/>
                    <a:pt x="530" y="896"/>
                    <a:pt x="565" y="964"/>
                  </a:cubicBezTo>
                  <a:lnTo>
                    <a:pt x="946" y="773"/>
                  </a:lnTo>
                  <a:cubicBezTo>
                    <a:pt x="891" y="663"/>
                    <a:pt x="797" y="549"/>
                    <a:pt x="699" y="427"/>
                  </a:cubicBezTo>
                  <a:cubicBezTo>
                    <a:pt x="589" y="292"/>
                    <a:pt x="438" y="106"/>
                    <a:pt x="424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45853" y="3023920"/>
              <a:ext cx="28217" cy="31281"/>
            </a:xfrm>
            <a:custGeom>
              <a:avLst/>
              <a:gdLst/>
              <a:ahLst/>
              <a:cxnLst/>
              <a:rect l="l" t="t" r="r" b="b"/>
              <a:pathLst>
                <a:path w="921" h="1021" extrusionOk="0">
                  <a:moveTo>
                    <a:pt x="366" y="0"/>
                  </a:moveTo>
                  <a:lnTo>
                    <a:pt x="1" y="220"/>
                  </a:lnTo>
                  <a:cubicBezTo>
                    <a:pt x="41" y="287"/>
                    <a:pt x="108" y="382"/>
                    <a:pt x="182" y="486"/>
                  </a:cubicBezTo>
                  <a:cubicBezTo>
                    <a:pt x="306" y="660"/>
                    <a:pt x="476" y="898"/>
                    <a:pt x="517" y="1020"/>
                  </a:cubicBezTo>
                  <a:lnTo>
                    <a:pt x="920" y="885"/>
                  </a:lnTo>
                  <a:cubicBezTo>
                    <a:pt x="860" y="701"/>
                    <a:pt x="684" y="456"/>
                    <a:pt x="529" y="239"/>
                  </a:cubicBezTo>
                  <a:cubicBezTo>
                    <a:pt x="462" y="145"/>
                    <a:pt x="402" y="60"/>
                    <a:pt x="366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408659" y="2992119"/>
              <a:ext cx="34590" cy="30454"/>
            </a:xfrm>
            <a:custGeom>
              <a:avLst/>
              <a:gdLst/>
              <a:ahLst/>
              <a:cxnLst/>
              <a:rect l="l" t="t" r="r" b="b"/>
              <a:pathLst>
                <a:path w="1129" h="994" extrusionOk="0">
                  <a:moveTo>
                    <a:pt x="192" y="1"/>
                  </a:moveTo>
                  <a:lnTo>
                    <a:pt x="0" y="383"/>
                  </a:lnTo>
                  <a:cubicBezTo>
                    <a:pt x="131" y="447"/>
                    <a:pt x="724" y="893"/>
                    <a:pt x="826" y="993"/>
                  </a:cubicBezTo>
                  <a:lnTo>
                    <a:pt x="1128" y="691"/>
                  </a:lnTo>
                  <a:cubicBezTo>
                    <a:pt x="995" y="558"/>
                    <a:pt x="366" y="88"/>
                    <a:pt x="192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373150" y="2934796"/>
              <a:ext cx="29749" cy="26011"/>
            </a:xfrm>
            <a:custGeom>
              <a:avLst/>
              <a:gdLst/>
              <a:ahLst/>
              <a:cxnLst/>
              <a:rect l="l" t="t" r="r" b="b"/>
              <a:pathLst>
                <a:path w="971" h="849" extrusionOk="0">
                  <a:moveTo>
                    <a:pt x="213" y="0"/>
                  </a:moveTo>
                  <a:lnTo>
                    <a:pt x="1" y="372"/>
                  </a:lnTo>
                  <a:cubicBezTo>
                    <a:pt x="277" y="529"/>
                    <a:pt x="491" y="677"/>
                    <a:pt x="698" y="848"/>
                  </a:cubicBezTo>
                  <a:lnTo>
                    <a:pt x="971" y="520"/>
                  </a:lnTo>
                  <a:cubicBezTo>
                    <a:pt x="744" y="331"/>
                    <a:pt x="511" y="172"/>
                    <a:pt x="213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507158" y="3073277"/>
              <a:ext cx="33885" cy="47274"/>
            </a:xfrm>
            <a:custGeom>
              <a:avLst/>
              <a:gdLst/>
              <a:ahLst/>
              <a:cxnLst/>
              <a:rect l="l" t="t" r="r" b="b"/>
              <a:pathLst>
                <a:path w="1106" h="1543" extrusionOk="0">
                  <a:moveTo>
                    <a:pt x="422" y="0"/>
                  </a:moveTo>
                  <a:lnTo>
                    <a:pt x="1" y="70"/>
                  </a:lnTo>
                  <a:cubicBezTo>
                    <a:pt x="49" y="356"/>
                    <a:pt x="620" y="1350"/>
                    <a:pt x="772" y="1542"/>
                  </a:cubicBezTo>
                  <a:lnTo>
                    <a:pt x="1105" y="1275"/>
                  </a:lnTo>
                  <a:cubicBezTo>
                    <a:pt x="949" y="1080"/>
                    <a:pt x="450" y="167"/>
                    <a:pt x="422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477072" y="3070765"/>
              <a:ext cx="24204" cy="27359"/>
            </a:xfrm>
            <a:custGeom>
              <a:avLst/>
              <a:gdLst/>
              <a:ahLst/>
              <a:cxnLst/>
              <a:rect l="l" t="t" r="r" b="b"/>
              <a:pathLst>
                <a:path w="790" h="893" extrusionOk="0">
                  <a:moveTo>
                    <a:pt x="357" y="0"/>
                  </a:moveTo>
                  <a:lnTo>
                    <a:pt x="1" y="235"/>
                  </a:lnTo>
                  <a:cubicBezTo>
                    <a:pt x="1" y="235"/>
                    <a:pt x="332" y="736"/>
                    <a:pt x="448" y="892"/>
                  </a:cubicBezTo>
                  <a:lnTo>
                    <a:pt x="790" y="635"/>
                  </a:lnTo>
                  <a:cubicBezTo>
                    <a:pt x="676" y="485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541350" y="3148646"/>
              <a:ext cx="21691" cy="30178"/>
            </a:xfrm>
            <a:custGeom>
              <a:avLst/>
              <a:gdLst/>
              <a:ahLst/>
              <a:cxnLst/>
              <a:rect l="l" t="t" r="r" b="b"/>
              <a:pathLst>
                <a:path w="708" h="985" extrusionOk="0">
                  <a:moveTo>
                    <a:pt x="411" y="1"/>
                  </a:moveTo>
                  <a:lnTo>
                    <a:pt x="1" y="117"/>
                  </a:lnTo>
                  <a:cubicBezTo>
                    <a:pt x="88" y="413"/>
                    <a:pt x="193" y="703"/>
                    <a:pt x="315" y="985"/>
                  </a:cubicBezTo>
                  <a:lnTo>
                    <a:pt x="708" y="817"/>
                  </a:lnTo>
                  <a:cubicBezTo>
                    <a:pt x="593" y="551"/>
                    <a:pt x="494" y="278"/>
                    <a:pt x="411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503482" y="3121470"/>
              <a:ext cx="28524" cy="40840"/>
            </a:xfrm>
            <a:custGeom>
              <a:avLst/>
              <a:gdLst/>
              <a:ahLst/>
              <a:cxnLst/>
              <a:rect l="l" t="t" r="r" b="b"/>
              <a:pathLst>
                <a:path w="931" h="1333" extrusionOk="0">
                  <a:moveTo>
                    <a:pt x="357" y="0"/>
                  </a:moveTo>
                  <a:lnTo>
                    <a:pt x="0" y="236"/>
                  </a:lnTo>
                  <a:cubicBezTo>
                    <a:pt x="32" y="284"/>
                    <a:pt x="173" y="560"/>
                    <a:pt x="275" y="763"/>
                  </a:cubicBezTo>
                  <a:cubicBezTo>
                    <a:pt x="433" y="1074"/>
                    <a:pt x="531" y="1268"/>
                    <a:pt x="575" y="1333"/>
                  </a:cubicBezTo>
                  <a:lnTo>
                    <a:pt x="930" y="1097"/>
                  </a:lnTo>
                  <a:cubicBezTo>
                    <a:pt x="899" y="1049"/>
                    <a:pt x="758" y="772"/>
                    <a:pt x="655" y="569"/>
                  </a:cubicBezTo>
                  <a:cubicBezTo>
                    <a:pt x="498" y="258"/>
                    <a:pt x="400" y="65"/>
                    <a:pt x="357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560069" y="3203395"/>
              <a:ext cx="25644" cy="32813"/>
            </a:xfrm>
            <a:custGeom>
              <a:avLst/>
              <a:gdLst/>
              <a:ahLst/>
              <a:cxnLst/>
              <a:rect l="l" t="t" r="r" b="b"/>
              <a:pathLst>
                <a:path w="837" h="1071" extrusionOk="0">
                  <a:moveTo>
                    <a:pt x="413" y="0"/>
                  </a:moveTo>
                  <a:lnTo>
                    <a:pt x="1" y="103"/>
                  </a:lnTo>
                  <a:cubicBezTo>
                    <a:pt x="21" y="189"/>
                    <a:pt x="85" y="323"/>
                    <a:pt x="195" y="554"/>
                  </a:cubicBezTo>
                  <a:cubicBezTo>
                    <a:pt x="278" y="728"/>
                    <a:pt x="403" y="990"/>
                    <a:pt x="419" y="1070"/>
                  </a:cubicBezTo>
                  <a:lnTo>
                    <a:pt x="837" y="986"/>
                  </a:lnTo>
                  <a:cubicBezTo>
                    <a:pt x="812" y="863"/>
                    <a:pt x="720" y="663"/>
                    <a:pt x="580" y="371"/>
                  </a:cubicBezTo>
                  <a:cubicBezTo>
                    <a:pt x="515" y="235"/>
                    <a:pt x="426" y="49"/>
                    <a:pt x="413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587153" y="3255080"/>
              <a:ext cx="15104" cy="31434"/>
            </a:xfrm>
            <a:custGeom>
              <a:avLst/>
              <a:gdLst/>
              <a:ahLst/>
              <a:cxnLst/>
              <a:rect l="l" t="t" r="r" b="b"/>
              <a:pathLst>
                <a:path w="493" h="1026" extrusionOk="0">
                  <a:moveTo>
                    <a:pt x="406" y="1"/>
                  </a:moveTo>
                  <a:lnTo>
                    <a:pt x="0" y="133"/>
                  </a:lnTo>
                  <a:cubicBezTo>
                    <a:pt x="28" y="236"/>
                    <a:pt x="67" y="894"/>
                    <a:pt x="67" y="1026"/>
                  </a:cubicBezTo>
                  <a:lnTo>
                    <a:pt x="493" y="1026"/>
                  </a:lnTo>
                  <a:cubicBezTo>
                    <a:pt x="493" y="956"/>
                    <a:pt x="462" y="167"/>
                    <a:pt x="406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24377" y="3182408"/>
              <a:ext cx="23499" cy="33793"/>
            </a:xfrm>
            <a:custGeom>
              <a:avLst/>
              <a:gdLst/>
              <a:ahLst/>
              <a:cxnLst/>
              <a:rect l="l" t="t" r="r" b="b"/>
              <a:pathLst>
                <a:path w="767" h="1103" extrusionOk="0">
                  <a:moveTo>
                    <a:pt x="418" y="1"/>
                  </a:moveTo>
                  <a:lnTo>
                    <a:pt x="1" y="84"/>
                  </a:lnTo>
                  <a:cubicBezTo>
                    <a:pt x="36" y="258"/>
                    <a:pt x="189" y="653"/>
                    <a:pt x="351" y="1054"/>
                  </a:cubicBezTo>
                  <a:lnTo>
                    <a:pt x="371" y="1103"/>
                  </a:lnTo>
                  <a:lnTo>
                    <a:pt x="767" y="945"/>
                  </a:lnTo>
                  <a:lnTo>
                    <a:pt x="747" y="896"/>
                  </a:lnTo>
                  <a:cubicBezTo>
                    <a:pt x="673" y="713"/>
                    <a:pt x="451" y="158"/>
                    <a:pt x="418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468647" y="3120551"/>
              <a:ext cx="25061" cy="26992"/>
            </a:xfrm>
            <a:custGeom>
              <a:avLst/>
              <a:gdLst/>
              <a:ahLst/>
              <a:cxnLst/>
              <a:rect l="l" t="t" r="r" b="b"/>
              <a:pathLst>
                <a:path w="818" h="881" extrusionOk="0">
                  <a:moveTo>
                    <a:pt x="334" y="0"/>
                  </a:moveTo>
                  <a:lnTo>
                    <a:pt x="1" y="268"/>
                  </a:lnTo>
                  <a:lnTo>
                    <a:pt x="43" y="320"/>
                  </a:lnTo>
                  <a:cubicBezTo>
                    <a:pt x="183" y="494"/>
                    <a:pt x="342" y="691"/>
                    <a:pt x="435" y="881"/>
                  </a:cubicBezTo>
                  <a:lnTo>
                    <a:pt x="817" y="689"/>
                  </a:lnTo>
                  <a:cubicBezTo>
                    <a:pt x="703" y="460"/>
                    <a:pt x="529" y="243"/>
                    <a:pt x="375" y="5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32465" y="3036114"/>
              <a:ext cx="18720" cy="21630"/>
            </a:xfrm>
            <a:custGeom>
              <a:avLst/>
              <a:gdLst/>
              <a:ahLst/>
              <a:cxnLst/>
              <a:rect l="l" t="t" r="r" b="b"/>
              <a:pathLst>
                <a:path w="611" h="706" extrusionOk="0">
                  <a:moveTo>
                    <a:pt x="228" y="0"/>
                  </a:moveTo>
                  <a:lnTo>
                    <a:pt x="181" y="96"/>
                  </a:lnTo>
                  <a:cubicBezTo>
                    <a:pt x="128" y="210"/>
                    <a:pt x="67" y="338"/>
                    <a:pt x="1" y="404"/>
                  </a:cubicBezTo>
                  <a:lnTo>
                    <a:pt x="302" y="706"/>
                  </a:lnTo>
                  <a:cubicBezTo>
                    <a:pt x="420" y="587"/>
                    <a:pt x="498" y="423"/>
                    <a:pt x="566" y="280"/>
                  </a:cubicBezTo>
                  <a:lnTo>
                    <a:pt x="610" y="19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41442" y="3003914"/>
              <a:ext cx="20221" cy="25460"/>
            </a:xfrm>
            <a:custGeom>
              <a:avLst/>
              <a:gdLst/>
              <a:ahLst/>
              <a:cxnLst/>
              <a:rect l="l" t="t" r="r" b="b"/>
              <a:pathLst>
                <a:path w="660" h="831" extrusionOk="0">
                  <a:moveTo>
                    <a:pt x="358" y="1"/>
                  </a:moveTo>
                  <a:cubicBezTo>
                    <a:pt x="235" y="125"/>
                    <a:pt x="28" y="614"/>
                    <a:pt x="0" y="696"/>
                  </a:cubicBezTo>
                  <a:lnTo>
                    <a:pt x="405" y="830"/>
                  </a:lnTo>
                  <a:cubicBezTo>
                    <a:pt x="442" y="724"/>
                    <a:pt x="610" y="362"/>
                    <a:pt x="659" y="30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52900" y="2965188"/>
              <a:ext cx="20374" cy="33701"/>
            </a:xfrm>
            <a:custGeom>
              <a:avLst/>
              <a:gdLst/>
              <a:ahLst/>
              <a:cxnLst/>
              <a:rect l="l" t="t" r="r" b="b"/>
              <a:pathLst>
                <a:path w="665" h="1100" extrusionOk="0">
                  <a:moveTo>
                    <a:pt x="328" y="1"/>
                  </a:moveTo>
                  <a:cubicBezTo>
                    <a:pt x="211" y="118"/>
                    <a:pt x="1" y="1063"/>
                    <a:pt x="1" y="1071"/>
                  </a:cubicBezTo>
                  <a:lnTo>
                    <a:pt x="425" y="1100"/>
                  </a:lnTo>
                  <a:cubicBezTo>
                    <a:pt x="444" y="1002"/>
                    <a:pt x="624" y="344"/>
                    <a:pt x="665" y="255"/>
                  </a:cubicBezTo>
                  <a:lnTo>
                    <a:pt x="480" y="151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553635" y="3044478"/>
              <a:ext cx="25031" cy="32782"/>
            </a:xfrm>
            <a:custGeom>
              <a:avLst/>
              <a:gdLst/>
              <a:ahLst/>
              <a:cxnLst/>
              <a:rect l="l" t="t" r="r" b="b"/>
              <a:pathLst>
                <a:path w="817" h="1070" extrusionOk="0">
                  <a:moveTo>
                    <a:pt x="403" y="0"/>
                  </a:moveTo>
                  <a:cubicBezTo>
                    <a:pt x="382" y="82"/>
                    <a:pt x="177" y="522"/>
                    <a:pt x="0" y="881"/>
                  </a:cubicBezTo>
                  <a:lnTo>
                    <a:pt x="382" y="1070"/>
                  </a:lnTo>
                  <a:cubicBezTo>
                    <a:pt x="473" y="884"/>
                    <a:pt x="775" y="266"/>
                    <a:pt x="817" y="103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66319" y="3006273"/>
              <a:ext cx="21140" cy="31220"/>
            </a:xfrm>
            <a:custGeom>
              <a:avLst/>
              <a:gdLst/>
              <a:ahLst/>
              <a:cxnLst/>
              <a:rect l="l" t="t" r="r" b="b"/>
              <a:pathLst>
                <a:path w="690" h="1019" extrusionOk="0">
                  <a:moveTo>
                    <a:pt x="388" y="0"/>
                  </a:moveTo>
                  <a:cubicBezTo>
                    <a:pt x="295" y="93"/>
                    <a:pt x="0" y="878"/>
                    <a:pt x="0" y="993"/>
                  </a:cubicBezTo>
                  <a:lnTo>
                    <a:pt x="425" y="1018"/>
                  </a:lnTo>
                  <a:cubicBezTo>
                    <a:pt x="445" y="918"/>
                    <a:pt x="669" y="351"/>
                    <a:pt x="689" y="301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07588" y="3216906"/>
              <a:ext cx="22702" cy="22457"/>
            </a:xfrm>
            <a:custGeom>
              <a:avLst/>
              <a:gdLst/>
              <a:ahLst/>
              <a:cxnLst/>
              <a:rect l="l" t="t" r="r" b="b"/>
              <a:pathLst>
                <a:path w="741" h="733" extrusionOk="0">
                  <a:moveTo>
                    <a:pt x="400" y="0"/>
                  </a:moveTo>
                  <a:cubicBezTo>
                    <a:pt x="292" y="146"/>
                    <a:pt x="157" y="271"/>
                    <a:pt x="1" y="366"/>
                  </a:cubicBezTo>
                  <a:lnTo>
                    <a:pt x="220" y="732"/>
                  </a:lnTo>
                  <a:cubicBezTo>
                    <a:pt x="423" y="607"/>
                    <a:pt x="599" y="447"/>
                    <a:pt x="741" y="257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32466" y="3183174"/>
              <a:ext cx="25000" cy="26501"/>
            </a:xfrm>
            <a:custGeom>
              <a:avLst/>
              <a:gdLst/>
              <a:ahLst/>
              <a:cxnLst/>
              <a:rect l="l" t="t" r="r" b="b"/>
              <a:pathLst>
                <a:path w="816" h="865" extrusionOk="0">
                  <a:moveTo>
                    <a:pt x="461" y="0"/>
                  </a:moveTo>
                  <a:cubicBezTo>
                    <a:pt x="424" y="57"/>
                    <a:pt x="329" y="182"/>
                    <a:pt x="236" y="307"/>
                  </a:cubicBezTo>
                  <a:cubicBezTo>
                    <a:pt x="138" y="437"/>
                    <a:pt x="40" y="568"/>
                    <a:pt x="0" y="627"/>
                  </a:cubicBezTo>
                  <a:lnTo>
                    <a:pt x="356" y="864"/>
                  </a:lnTo>
                  <a:cubicBezTo>
                    <a:pt x="393" y="808"/>
                    <a:pt x="485" y="686"/>
                    <a:pt x="578" y="562"/>
                  </a:cubicBezTo>
                  <a:cubicBezTo>
                    <a:pt x="677" y="429"/>
                    <a:pt x="775" y="296"/>
                    <a:pt x="816" y="237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52012" y="3142120"/>
              <a:ext cx="24939" cy="37071"/>
            </a:xfrm>
            <a:custGeom>
              <a:avLst/>
              <a:gdLst/>
              <a:ahLst/>
              <a:cxnLst/>
              <a:rect l="l" t="t" r="r" b="b"/>
              <a:pathLst>
                <a:path w="814" h="1210" extrusionOk="0">
                  <a:moveTo>
                    <a:pt x="1" y="1019"/>
                  </a:moveTo>
                  <a:lnTo>
                    <a:pt x="1" y="1019"/>
                  </a:lnTo>
                  <a:lnTo>
                    <a:pt x="1" y="1019"/>
                  </a:lnTo>
                  <a:cubicBezTo>
                    <a:pt x="1" y="1019"/>
                    <a:pt x="1" y="1019"/>
                    <a:pt x="1" y="1019"/>
                  </a:cubicBezTo>
                  <a:lnTo>
                    <a:pt x="1" y="1019"/>
                  </a:lnTo>
                  <a:lnTo>
                    <a:pt x="1" y="1019"/>
                  </a:lnTo>
                  <a:close/>
                  <a:moveTo>
                    <a:pt x="1" y="1019"/>
                  </a:moveTo>
                  <a:cubicBezTo>
                    <a:pt x="1" y="1019"/>
                    <a:pt x="1" y="1019"/>
                    <a:pt x="1" y="1020"/>
                  </a:cubicBezTo>
                  <a:lnTo>
                    <a:pt x="192" y="1114"/>
                  </a:lnTo>
                  <a:lnTo>
                    <a:pt x="1" y="1019"/>
                  </a:lnTo>
                  <a:close/>
                  <a:moveTo>
                    <a:pt x="420" y="1"/>
                  </a:moveTo>
                  <a:cubicBezTo>
                    <a:pt x="273" y="361"/>
                    <a:pt x="32" y="954"/>
                    <a:pt x="1" y="1019"/>
                  </a:cubicBezTo>
                  <a:lnTo>
                    <a:pt x="1" y="1019"/>
                  </a:lnTo>
                  <a:lnTo>
                    <a:pt x="383" y="1209"/>
                  </a:lnTo>
                  <a:cubicBezTo>
                    <a:pt x="422" y="1132"/>
                    <a:pt x="723" y="387"/>
                    <a:pt x="814" y="16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39390" y="3210411"/>
              <a:ext cx="29994" cy="35080"/>
            </a:xfrm>
            <a:custGeom>
              <a:avLst/>
              <a:gdLst/>
              <a:ahLst/>
              <a:cxnLst/>
              <a:rect l="l" t="t" r="r" b="b"/>
              <a:pathLst>
                <a:path w="979" h="1145" extrusionOk="0">
                  <a:moveTo>
                    <a:pt x="613" y="0"/>
                  </a:moveTo>
                  <a:cubicBezTo>
                    <a:pt x="556" y="94"/>
                    <a:pt x="435" y="273"/>
                    <a:pt x="312" y="453"/>
                  </a:cubicBezTo>
                  <a:cubicBezTo>
                    <a:pt x="185" y="639"/>
                    <a:pt x="58" y="826"/>
                    <a:pt x="0" y="925"/>
                  </a:cubicBezTo>
                  <a:lnTo>
                    <a:pt x="365" y="1144"/>
                  </a:lnTo>
                  <a:cubicBezTo>
                    <a:pt x="422" y="1051"/>
                    <a:pt x="544" y="871"/>
                    <a:pt x="665" y="692"/>
                  </a:cubicBezTo>
                  <a:cubicBezTo>
                    <a:pt x="792" y="505"/>
                    <a:pt x="921" y="317"/>
                    <a:pt x="978" y="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938565" y="2901187"/>
              <a:ext cx="342313" cy="609686"/>
            </a:xfrm>
            <a:custGeom>
              <a:avLst/>
              <a:gdLst/>
              <a:ahLst/>
              <a:cxnLst/>
              <a:rect l="l" t="t" r="r" b="b"/>
              <a:pathLst>
                <a:path w="11173" h="19900" extrusionOk="0">
                  <a:moveTo>
                    <a:pt x="10573" y="0"/>
                  </a:moveTo>
                  <a:cubicBezTo>
                    <a:pt x="9804" y="0"/>
                    <a:pt x="8409" y="681"/>
                    <a:pt x="7208" y="1823"/>
                  </a:cubicBezTo>
                  <a:cubicBezTo>
                    <a:pt x="3138" y="5690"/>
                    <a:pt x="0" y="12904"/>
                    <a:pt x="802" y="17804"/>
                  </a:cubicBezTo>
                  <a:cubicBezTo>
                    <a:pt x="980" y="18899"/>
                    <a:pt x="1923" y="19899"/>
                    <a:pt x="3025" y="19899"/>
                  </a:cubicBezTo>
                  <a:cubicBezTo>
                    <a:pt x="3366" y="19899"/>
                    <a:pt x="3722" y="19803"/>
                    <a:pt x="4076" y="19584"/>
                  </a:cubicBezTo>
                  <a:cubicBezTo>
                    <a:pt x="5143" y="19014"/>
                    <a:pt x="5017" y="17726"/>
                    <a:pt x="5143" y="16665"/>
                  </a:cubicBezTo>
                  <a:cubicBezTo>
                    <a:pt x="5916" y="10163"/>
                    <a:pt x="8965" y="4380"/>
                    <a:pt x="10800" y="1431"/>
                  </a:cubicBezTo>
                  <a:cubicBezTo>
                    <a:pt x="10940" y="1206"/>
                    <a:pt x="11173" y="697"/>
                    <a:pt x="11157" y="434"/>
                  </a:cubicBezTo>
                  <a:cubicBezTo>
                    <a:pt x="11139" y="138"/>
                    <a:pt x="10919" y="0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870519" y="3101586"/>
              <a:ext cx="162501" cy="266393"/>
            </a:xfrm>
            <a:custGeom>
              <a:avLst/>
              <a:gdLst/>
              <a:ahLst/>
              <a:cxnLst/>
              <a:rect l="l" t="t" r="r" b="b"/>
              <a:pathLst>
                <a:path w="5304" h="8695" extrusionOk="0">
                  <a:moveTo>
                    <a:pt x="1016" y="0"/>
                  </a:moveTo>
                  <a:cubicBezTo>
                    <a:pt x="636" y="0"/>
                    <a:pt x="296" y="501"/>
                    <a:pt x="197" y="1790"/>
                  </a:cubicBezTo>
                  <a:cubicBezTo>
                    <a:pt x="0" y="4552"/>
                    <a:pt x="1699" y="7018"/>
                    <a:pt x="3869" y="8695"/>
                  </a:cubicBezTo>
                  <a:lnTo>
                    <a:pt x="5303" y="4810"/>
                  </a:lnTo>
                  <a:cubicBezTo>
                    <a:pt x="3528" y="4021"/>
                    <a:pt x="2618" y="2690"/>
                    <a:pt x="2068" y="1199"/>
                  </a:cubicBezTo>
                  <a:cubicBezTo>
                    <a:pt x="1809" y="492"/>
                    <a:pt x="1393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72052" y="2940157"/>
              <a:ext cx="135019" cy="231374"/>
            </a:xfrm>
            <a:custGeom>
              <a:avLst/>
              <a:gdLst/>
              <a:ahLst/>
              <a:cxnLst/>
              <a:rect l="l" t="t" r="r" b="b"/>
              <a:pathLst>
                <a:path w="4407" h="7552" extrusionOk="0">
                  <a:moveTo>
                    <a:pt x="1258" y="0"/>
                  </a:moveTo>
                  <a:cubicBezTo>
                    <a:pt x="953" y="0"/>
                    <a:pt x="639" y="397"/>
                    <a:pt x="438" y="1418"/>
                  </a:cubicBezTo>
                  <a:cubicBezTo>
                    <a:pt x="0" y="3706"/>
                    <a:pt x="1175" y="5936"/>
                    <a:pt x="2823" y="7552"/>
                  </a:cubicBezTo>
                  <a:lnTo>
                    <a:pt x="4407" y="4446"/>
                  </a:lnTo>
                  <a:cubicBezTo>
                    <a:pt x="3000" y="3611"/>
                    <a:pt x="2372" y="2409"/>
                    <a:pt x="2061" y="1108"/>
                  </a:cubicBezTo>
                  <a:cubicBezTo>
                    <a:pt x="1907" y="465"/>
                    <a:pt x="1587" y="0"/>
                    <a:pt x="1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1054528" y="3269235"/>
              <a:ext cx="269641" cy="129780"/>
            </a:xfrm>
            <a:custGeom>
              <a:avLst/>
              <a:gdLst/>
              <a:ahLst/>
              <a:cxnLst/>
              <a:rect l="l" t="t" r="r" b="b"/>
              <a:pathLst>
                <a:path w="8801" h="4236" extrusionOk="0">
                  <a:moveTo>
                    <a:pt x="7710" y="1"/>
                  </a:moveTo>
                  <a:cubicBezTo>
                    <a:pt x="7417" y="1"/>
                    <a:pt x="7057" y="85"/>
                    <a:pt x="6682" y="246"/>
                  </a:cubicBezTo>
                  <a:cubicBezTo>
                    <a:pt x="5852" y="602"/>
                    <a:pt x="4979" y="838"/>
                    <a:pt x="4050" y="838"/>
                  </a:cubicBezTo>
                  <a:cubicBezTo>
                    <a:pt x="3345" y="838"/>
                    <a:pt x="2609" y="702"/>
                    <a:pt x="1835" y="380"/>
                  </a:cubicBezTo>
                  <a:lnTo>
                    <a:pt x="1" y="4092"/>
                  </a:lnTo>
                  <a:cubicBezTo>
                    <a:pt x="597" y="4186"/>
                    <a:pt x="1205" y="4236"/>
                    <a:pt x="1811" y="4236"/>
                  </a:cubicBezTo>
                  <a:cubicBezTo>
                    <a:pt x="3960" y="4236"/>
                    <a:pt x="6080" y="3604"/>
                    <a:pt x="7539" y="2012"/>
                  </a:cubicBezTo>
                  <a:cubicBezTo>
                    <a:pt x="8800" y="619"/>
                    <a:pt x="8503" y="1"/>
                    <a:pt x="7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1132071" y="3060777"/>
              <a:ext cx="212900" cy="128616"/>
            </a:xfrm>
            <a:custGeom>
              <a:avLst/>
              <a:gdLst/>
              <a:ahLst/>
              <a:cxnLst/>
              <a:rect l="l" t="t" r="r" b="b"/>
              <a:pathLst>
                <a:path w="6949" h="4198" extrusionOk="0">
                  <a:moveTo>
                    <a:pt x="6169" y="1"/>
                  </a:moveTo>
                  <a:cubicBezTo>
                    <a:pt x="5902" y="1"/>
                    <a:pt x="5556" y="112"/>
                    <a:pt x="5204" y="315"/>
                  </a:cubicBezTo>
                  <a:cubicBezTo>
                    <a:pt x="4396" y="781"/>
                    <a:pt x="3517" y="1101"/>
                    <a:pt x="2526" y="1101"/>
                  </a:cubicBezTo>
                  <a:cubicBezTo>
                    <a:pt x="2095" y="1101"/>
                    <a:pt x="1643" y="1041"/>
                    <a:pt x="1167" y="906"/>
                  </a:cubicBezTo>
                  <a:lnTo>
                    <a:pt x="0" y="4190"/>
                  </a:lnTo>
                  <a:cubicBezTo>
                    <a:pt x="127" y="4195"/>
                    <a:pt x="255" y="4198"/>
                    <a:pt x="382" y="4198"/>
                  </a:cubicBezTo>
                  <a:cubicBezTo>
                    <a:pt x="2571" y="4198"/>
                    <a:pt x="4809" y="3493"/>
                    <a:pt x="6094" y="1706"/>
                  </a:cubicBezTo>
                  <a:cubicBezTo>
                    <a:pt x="6948" y="506"/>
                    <a:pt x="6738" y="1"/>
                    <a:pt x="6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1135503" y="2972449"/>
              <a:ext cx="31863" cy="32047"/>
            </a:xfrm>
            <a:custGeom>
              <a:avLst/>
              <a:gdLst/>
              <a:ahLst/>
              <a:cxnLst/>
              <a:rect l="l" t="t" r="r" b="b"/>
              <a:pathLst>
                <a:path w="1040" h="1046" extrusionOk="0">
                  <a:moveTo>
                    <a:pt x="711" y="1"/>
                  </a:moveTo>
                  <a:cubicBezTo>
                    <a:pt x="639" y="88"/>
                    <a:pt x="557" y="170"/>
                    <a:pt x="473" y="254"/>
                  </a:cubicBezTo>
                  <a:cubicBezTo>
                    <a:pt x="317" y="414"/>
                    <a:pt x="139" y="594"/>
                    <a:pt x="0" y="823"/>
                  </a:cubicBezTo>
                  <a:lnTo>
                    <a:pt x="364" y="1045"/>
                  </a:lnTo>
                  <a:cubicBezTo>
                    <a:pt x="478" y="858"/>
                    <a:pt x="630" y="704"/>
                    <a:pt x="778" y="554"/>
                  </a:cubicBezTo>
                  <a:cubicBezTo>
                    <a:pt x="870" y="460"/>
                    <a:pt x="960" y="368"/>
                    <a:pt x="1039" y="272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094510" y="3022879"/>
              <a:ext cx="30699" cy="36122"/>
            </a:xfrm>
            <a:custGeom>
              <a:avLst/>
              <a:gdLst/>
              <a:ahLst/>
              <a:cxnLst/>
              <a:rect l="l" t="t" r="r" b="b"/>
              <a:pathLst>
                <a:path w="1002" h="1179" extrusionOk="0">
                  <a:moveTo>
                    <a:pt x="656" y="1"/>
                  </a:moveTo>
                  <a:cubicBezTo>
                    <a:pt x="601" y="76"/>
                    <a:pt x="119" y="749"/>
                    <a:pt x="0" y="987"/>
                  </a:cubicBezTo>
                  <a:lnTo>
                    <a:pt x="382" y="1178"/>
                  </a:lnTo>
                  <a:cubicBezTo>
                    <a:pt x="470" y="1002"/>
                    <a:pt x="860" y="448"/>
                    <a:pt x="1002" y="249"/>
                  </a:cubicBezTo>
                  <a:lnTo>
                    <a:pt x="656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118468" y="3026862"/>
              <a:ext cx="28217" cy="31281"/>
            </a:xfrm>
            <a:custGeom>
              <a:avLst/>
              <a:gdLst/>
              <a:ahLst/>
              <a:cxnLst/>
              <a:rect l="l" t="t" r="r" b="b"/>
              <a:pathLst>
                <a:path w="921" h="1021" extrusionOk="0">
                  <a:moveTo>
                    <a:pt x="555" y="0"/>
                  </a:moveTo>
                  <a:cubicBezTo>
                    <a:pt x="518" y="60"/>
                    <a:pt x="458" y="145"/>
                    <a:pt x="391" y="239"/>
                  </a:cubicBezTo>
                  <a:cubicBezTo>
                    <a:pt x="237" y="455"/>
                    <a:pt x="61" y="701"/>
                    <a:pt x="0" y="885"/>
                  </a:cubicBezTo>
                  <a:lnTo>
                    <a:pt x="405" y="1020"/>
                  </a:lnTo>
                  <a:cubicBezTo>
                    <a:pt x="447" y="897"/>
                    <a:pt x="615" y="660"/>
                    <a:pt x="739" y="486"/>
                  </a:cubicBezTo>
                  <a:cubicBezTo>
                    <a:pt x="813" y="381"/>
                    <a:pt x="880" y="287"/>
                    <a:pt x="921" y="220"/>
                  </a:cubicBezTo>
                  <a:lnTo>
                    <a:pt x="555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1153211" y="2983693"/>
              <a:ext cx="31924" cy="33732"/>
            </a:xfrm>
            <a:custGeom>
              <a:avLst/>
              <a:gdLst/>
              <a:ahLst/>
              <a:cxnLst/>
              <a:rect l="l" t="t" r="r" b="b"/>
              <a:pathLst>
                <a:path w="1042" h="1101" extrusionOk="0">
                  <a:moveTo>
                    <a:pt x="777" y="1"/>
                  </a:moveTo>
                  <a:cubicBezTo>
                    <a:pt x="624" y="121"/>
                    <a:pt x="104" y="710"/>
                    <a:pt x="1" y="866"/>
                  </a:cubicBezTo>
                  <a:lnTo>
                    <a:pt x="356" y="1101"/>
                  </a:lnTo>
                  <a:cubicBezTo>
                    <a:pt x="434" y="981"/>
                    <a:pt x="926" y="426"/>
                    <a:pt x="1042" y="336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1178947" y="2940157"/>
              <a:ext cx="29749" cy="25950"/>
            </a:xfrm>
            <a:custGeom>
              <a:avLst/>
              <a:gdLst/>
              <a:ahLst/>
              <a:cxnLst/>
              <a:rect l="l" t="t" r="r" b="b"/>
              <a:pathLst>
                <a:path w="971" h="847" extrusionOk="0">
                  <a:moveTo>
                    <a:pt x="759" y="0"/>
                  </a:moveTo>
                  <a:cubicBezTo>
                    <a:pt x="462" y="169"/>
                    <a:pt x="227" y="330"/>
                    <a:pt x="0" y="518"/>
                  </a:cubicBezTo>
                  <a:lnTo>
                    <a:pt x="273" y="847"/>
                  </a:lnTo>
                  <a:cubicBezTo>
                    <a:pt x="482" y="674"/>
                    <a:pt x="696" y="528"/>
                    <a:pt x="971" y="370"/>
                  </a:cubicBezTo>
                  <a:lnTo>
                    <a:pt x="759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1051525" y="3076188"/>
              <a:ext cx="33854" cy="47304"/>
            </a:xfrm>
            <a:custGeom>
              <a:avLst/>
              <a:gdLst/>
              <a:ahLst/>
              <a:cxnLst/>
              <a:rect l="l" t="t" r="r" b="b"/>
              <a:pathLst>
                <a:path w="1105" h="1544" extrusionOk="0">
                  <a:moveTo>
                    <a:pt x="684" y="0"/>
                  </a:moveTo>
                  <a:cubicBezTo>
                    <a:pt x="656" y="168"/>
                    <a:pt x="158" y="1081"/>
                    <a:pt x="0" y="1276"/>
                  </a:cubicBezTo>
                  <a:lnTo>
                    <a:pt x="333" y="1543"/>
                  </a:lnTo>
                  <a:cubicBezTo>
                    <a:pt x="487" y="1351"/>
                    <a:pt x="1057" y="355"/>
                    <a:pt x="1105" y="71"/>
                  </a:cubicBezTo>
                  <a:lnTo>
                    <a:pt x="684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1086330" y="3068283"/>
              <a:ext cx="24112" cy="28952"/>
            </a:xfrm>
            <a:custGeom>
              <a:avLst/>
              <a:gdLst/>
              <a:ahLst/>
              <a:cxnLst/>
              <a:rect l="l" t="t" r="r" b="b"/>
              <a:pathLst>
                <a:path w="787" h="945" extrusionOk="0">
                  <a:moveTo>
                    <a:pt x="415" y="0"/>
                  </a:moveTo>
                  <a:cubicBezTo>
                    <a:pt x="329" y="153"/>
                    <a:pt x="87" y="571"/>
                    <a:pt x="0" y="687"/>
                  </a:cubicBezTo>
                  <a:lnTo>
                    <a:pt x="340" y="944"/>
                  </a:lnTo>
                  <a:cubicBezTo>
                    <a:pt x="460" y="785"/>
                    <a:pt x="753" y="270"/>
                    <a:pt x="787" y="21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1023002" y="3151587"/>
              <a:ext cx="28186" cy="30178"/>
            </a:xfrm>
            <a:custGeom>
              <a:avLst/>
              <a:gdLst/>
              <a:ahLst/>
              <a:cxnLst/>
              <a:rect l="l" t="t" r="r" b="b"/>
              <a:pathLst>
                <a:path w="920" h="985" extrusionOk="0">
                  <a:moveTo>
                    <a:pt x="510" y="1"/>
                  </a:moveTo>
                  <a:cubicBezTo>
                    <a:pt x="479" y="109"/>
                    <a:pt x="372" y="254"/>
                    <a:pt x="269" y="394"/>
                  </a:cubicBezTo>
                  <a:cubicBezTo>
                    <a:pt x="167" y="531"/>
                    <a:pt x="63" y="672"/>
                    <a:pt x="0" y="817"/>
                  </a:cubicBezTo>
                  <a:lnTo>
                    <a:pt x="392" y="985"/>
                  </a:lnTo>
                  <a:cubicBezTo>
                    <a:pt x="435" y="886"/>
                    <a:pt x="525" y="765"/>
                    <a:pt x="612" y="647"/>
                  </a:cubicBezTo>
                  <a:cubicBezTo>
                    <a:pt x="737" y="477"/>
                    <a:pt x="868" y="301"/>
                    <a:pt x="920" y="117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1060563" y="3124381"/>
              <a:ext cx="28524" cy="40840"/>
            </a:xfrm>
            <a:custGeom>
              <a:avLst/>
              <a:gdLst/>
              <a:ahLst/>
              <a:cxnLst/>
              <a:rect l="l" t="t" r="r" b="b"/>
              <a:pathLst>
                <a:path w="931" h="1333" extrusionOk="0">
                  <a:moveTo>
                    <a:pt x="575" y="0"/>
                  </a:moveTo>
                  <a:cubicBezTo>
                    <a:pt x="532" y="65"/>
                    <a:pt x="433" y="260"/>
                    <a:pt x="273" y="573"/>
                  </a:cubicBezTo>
                  <a:cubicBezTo>
                    <a:pt x="171" y="774"/>
                    <a:pt x="31" y="1049"/>
                    <a:pt x="0" y="1097"/>
                  </a:cubicBezTo>
                  <a:lnTo>
                    <a:pt x="356" y="1333"/>
                  </a:lnTo>
                  <a:cubicBezTo>
                    <a:pt x="398" y="1269"/>
                    <a:pt x="496" y="1076"/>
                    <a:pt x="654" y="766"/>
                  </a:cubicBezTo>
                  <a:cubicBezTo>
                    <a:pt x="757" y="562"/>
                    <a:pt x="899" y="284"/>
                    <a:pt x="930" y="237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000514" y="3194786"/>
              <a:ext cx="26134" cy="30239"/>
            </a:xfrm>
            <a:custGeom>
              <a:avLst/>
              <a:gdLst/>
              <a:ahLst/>
              <a:cxnLst/>
              <a:rect l="l" t="t" r="r" b="b"/>
              <a:pathLst>
                <a:path w="853" h="987" extrusionOk="0">
                  <a:moveTo>
                    <a:pt x="438" y="0"/>
                  </a:moveTo>
                  <a:cubicBezTo>
                    <a:pt x="425" y="48"/>
                    <a:pt x="331" y="219"/>
                    <a:pt x="269" y="331"/>
                  </a:cubicBezTo>
                  <a:cubicBezTo>
                    <a:pt x="124" y="594"/>
                    <a:pt x="26" y="776"/>
                    <a:pt x="1" y="904"/>
                  </a:cubicBezTo>
                  <a:lnTo>
                    <a:pt x="419" y="987"/>
                  </a:lnTo>
                  <a:cubicBezTo>
                    <a:pt x="434" y="915"/>
                    <a:pt x="564" y="679"/>
                    <a:pt x="642" y="538"/>
                  </a:cubicBezTo>
                  <a:cubicBezTo>
                    <a:pt x="761" y="323"/>
                    <a:pt x="829" y="197"/>
                    <a:pt x="852" y="104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990281" y="3246195"/>
              <a:ext cx="15380" cy="43260"/>
            </a:xfrm>
            <a:custGeom>
              <a:avLst/>
              <a:gdLst/>
              <a:ahLst/>
              <a:cxnLst/>
              <a:rect l="l" t="t" r="r" b="b"/>
              <a:pathLst>
                <a:path w="502" h="1412" extrusionOk="0">
                  <a:moveTo>
                    <a:pt x="79" y="1"/>
                  </a:moveTo>
                  <a:cubicBezTo>
                    <a:pt x="8" y="460"/>
                    <a:pt x="1" y="1140"/>
                    <a:pt x="1" y="1412"/>
                  </a:cubicBezTo>
                  <a:lnTo>
                    <a:pt x="428" y="1412"/>
                  </a:lnTo>
                  <a:cubicBezTo>
                    <a:pt x="428" y="1207"/>
                    <a:pt x="432" y="507"/>
                    <a:pt x="502" y="65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030906" y="3185319"/>
              <a:ext cx="26869" cy="30883"/>
            </a:xfrm>
            <a:custGeom>
              <a:avLst/>
              <a:gdLst/>
              <a:ahLst/>
              <a:cxnLst/>
              <a:rect l="l" t="t" r="r" b="b"/>
              <a:pathLst>
                <a:path w="877" h="1008" extrusionOk="0">
                  <a:moveTo>
                    <a:pt x="458" y="1"/>
                  </a:moveTo>
                  <a:cubicBezTo>
                    <a:pt x="443" y="77"/>
                    <a:pt x="297" y="321"/>
                    <a:pt x="211" y="466"/>
                  </a:cubicBezTo>
                  <a:cubicBezTo>
                    <a:pt x="118" y="621"/>
                    <a:pt x="38" y="755"/>
                    <a:pt x="0" y="850"/>
                  </a:cubicBezTo>
                  <a:lnTo>
                    <a:pt x="396" y="1008"/>
                  </a:lnTo>
                  <a:cubicBezTo>
                    <a:pt x="421" y="944"/>
                    <a:pt x="501" y="813"/>
                    <a:pt x="577" y="684"/>
                  </a:cubicBezTo>
                  <a:cubicBezTo>
                    <a:pt x="740" y="411"/>
                    <a:pt x="849" y="223"/>
                    <a:pt x="877" y="85"/>
                  </a:cubicBezTo>
                  <a:lnTo>
                    <a:pt x="458" y="1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100453" y="3097420"/>
              <a:ext cx="22151" cy="27053"/>
            </a:xfrm>
            <a:custGeom>
              <a:avLst/>
              <a:gdLst/>
              <a:ahLst/>
              <a:cxnLst/>
              <a:rect l="l" t="t" r="r" b="b"/>
              <a:pathLst>
                <a:path w="723" h="883" extrusionOk="0">
                  <a:moveTo>
                    <a:pt x="344" y="0"/>
                  </a:moveTo>
                  <a:lnTo>
                    <a:pt x="313" y="59"/>
                  </a:lnTo>
                  <a:cubicBezTo>
                    <a:pt x="199" y="277"/>
                    <a:pt x="70" y="521"/>
                    <a:pt x="1" y="768"/>
                  </a:cubicBezTo>
                  <a:lnTo>
                    <a:pt x="412" y="883"/>
                  </a:lnTo>
                  <a:cubicBezTo>
                    <a:pt x="468" y="679"/>
                    <a:pt x="586" y="456"/>
                    <a:pt x="690" y="258"/>
                  </a:cubicBezTo>
                  <a:lnTo>
                    <a:pt x="722" y="19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1041415" y="3039055"/>
              <a:ext cx="24234" cy="28738"/>
            </a:xfrm>
            <a:custGeom>
              <a:avLst/>
              <a:gdLst/>
              <a:ahLst/>
              <a:cxnLst/>
              <a:rect l="l" t="t" r="r" b="b"/>
              <a:pathLst>
                <a:path w="791" h="938" extrusionOk="0">
                  <a:moveTo>
                    <a:pt x="382" y="0"/>
                  </a:moveTo>
                  <a:lnTo>
                    <a:pt x="1" y="190"/>
                  </a:lnTo>
                  <a:cubicBezTo>
                    <a:pt x="77" y="344"/>
                    <a:pt x="348" y="796"/>
                    <a:pt x="489" y="937"/>
                  </a:cubicBezTo>
                  <a:lnTo>
                    <a:pt x="791" y="636"/>
                  </a:lnTo>
                  <a:cubicBezTo>
                    <a:pt x="705" y="550"/>
                    <a:pt x="461" y="157"/>
                    <a:pt x="382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1030784" y="3006825"/>
              <a:ext cx="20343" cy="25490"/>
            </a:xfrm>
            <a:custGeom>
              <a:avLst/>
              <a:gdLst/>
              <a:ahLst/>
              <a:cxnLst/>
              <a:rect l="l" t="t" r="r" b="b"/>
              <a:pathLst>
                <a:path w="664" h="832" extrusionOk="0">
                  <a:moveTo>
                    <a:pt x="306" y="1"/>
                  </a:moveTo>
                  <a:lnTo>
                    <a:pt x="1" y="298"/>
                  </a:lnTo>
                  <a:cubicBezTo>
                    <a:pt x="54" y="363"/>
                    <a:pt x="223" y="724"/>
                    <a:pt x="259" y="831"/>
                  </a:cubicBezTo>
                  <a:lnTo>
                    <a:pt x="663" y="697"/>
                  </a:lnTo>
                  <a:cubicBezTo>
                    <a:pt x="635" y="612"/>
                    <a:pt x="431" y="126"/>
                    <a:pt x="306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1019295" y="2968129"/>
              <a:ext cx="20343" cy="33671"/>
            </a:xfrm>
            <a:custGeom>
              <a:avLst/>
              <a:gdLst/>
              <a:ahLst/>
              <a:cxnLst/>
              <a:rect l="l" t="t" r="r" b="b"/>
              <a:pathLst>
                <a:path w="664" h="1099" extrusionOk="0">
                  <a:moveTo>
                    <a:pt x="336" y="1"/>
                  </a:moveTo>
                  <a:lnTo>
                    <a:pt x="149" y="188"/>
                  </a:lnTo>
                  <a:lnTo>
                    <a:pt x="1" y="256"/>
                  </a:lnTo>
                  <a:cubicBezTo>
                    <a:pt x="41" y="344"/>
                    <a:pt x="222" y="1002"/>
                    <a:pt x="239" y="1098"/>
                  </a:cubicBezTo>
                  <a:lnTo>
                    <a:pt x="451" y="1071"/>
                  </a:lnTo>
                  <a:lnTo>
                    <a:pt x="664" y="1071"/>
                  </a:lnTo>
                  <a:cubicBezTo>
                    <a:pt x="664" y="1063"/>
                    <a:pt x="453" y="118"/>
                    <a:pt x="336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1013933" y="3047419"/>
              <a:ext cx="25031" cy="32751"/>
            </a:xfrm>
            <a:custGeom>
              <a:avLst/>
              <a:gdLst/>
              <a:ahLst/>
              <a:cxnLst/>
              <a:rect l="l" t="t" r="r" b="b"/>
              <a:pathLst>
                <a:path w="817" h="1069" extrusionOk="0">
                  <a:moveTo>
                    <a:pt x="414" y="0"/>
                  </a:moveTo>
                  <a:lnTo>
                    <a:pt x="0" y="103"/>
                  </a:lnTo>
                  <a:cubicBezTo>
                    <a:pt x="41" y="266"/>
                    <a:pt x="343" y="884"/>
                    <a:pt x="434" y="1069"/>
                  </a:cubicBezTo>
                  <a:lnTo>
                    <a:pt x="817" y="880"/>
                  </a:lnTo>
                  <a:cubicBezTo>
                    <a:pt x="639" y="521"/>
                    <a:pt x="435" y="82"/>
                    <a:pt x="414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1004313" y="3009184"/>
              <a:ext cx="21936" cy="31250"/>
            </a:xfrm>
            <a:custGeom>
              <a:avLst/>
              <a:gdLst/>
              <a:ahLst/>
              <a:cxnLst/>
              <a:rect l="l" t="t" r="r" b="b"/>
              <a:pathLst>
                <a:path w="716" h="1020" extrusionOk="0">
                  <a:moveTo>
                    <a:pt x="327" y="0"/>
                  </a:moveTo>
                  <a:lnTo>
                    <a:pt x="1" y="271"/>
                  </a:lnTo>
                  <a:cubicBezTo>
                    <a:pt x="47" y="352"/>
                    <a:pt x="271" y="917"/>
                    <a:pt x="291" y="1019"/>
                  </a:cubicBezTo>
                  <a:lnTo>
                    <a:pt x="502" y="994"/>
                  </a:lnTo>
                  <a:lnTo>
                    <a:pt x="716" y="994"/>
                  </a:lnTo>
                  <a:cubicBezTo>
                    <a:pt x="716" y="879"/>
                    <a:pt x="419" y="93"/>
                    <a:pt x="327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962248" y="3219847"/>
              <a:ext cx="22672" cy="22427"/>
            </a:xfrm>
            <a:custGeom>
              <a:avLst/>
              <a:gdLst/>
              <a:ahLst/>
              <a:cxnLst/>
              <a:rect l="l" t="t" r="r" b="b"/>
              <a:pathLst>
                <a:path w="740" h="732" extrusionOk="0">
                  <a:moveTo>
                    <a:pt x="342" y="0"/>
                  </a:moveTo>
                  <a:lnTo>
                    <a:pt x="1" y="256"/>
                  </a:lnTo>
                  <a:cubicBezTo>
                    <a:pt x="142" y="445"/>
                    <a:pt x="319" y="607"/>
                    <a:pt x="521" y="731"/>
                  </a:cubicBezTo>
                  <a:lnTo>
                    <a:pt x="740" y="366"/>
                  </a:lnTo>
                  <a:cubicBezTo>
                    <a:pt x="585" y="271"/>
                    <a:pt x="450" y="146"/>
                    <a:pt x="342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935072" y="3186115"/>
              <a:ext cx="24970" cy="26501"/>
            </a:xfrm>
            <a:custGeom>
              <a:avLst/>
              <a:gdLst/>
              <a:ahLst/>
              <a:cxnLst/>
              <a:rect l="l" t="t" r="r" b="b"/>
              <a:pathLst>
                <a:path w="815" h="865" extrusionOk="0">
                  <a:moveTo>
                    <a:pt x="355" y="0"/>
                  </a:moveTo>
                  <a:lnTo>
                    <a:pt x="1" y="236"/>
                  </a:lnTo>
                  <a:cubicBezTo>
                    <a:pt x="40" y="296"/>
                    <a:pt x="138" y="428"/>
                    <a:pt x="238" y="560"/>
                  </a:cubicBezTo>
                  <a:cubicBezTo>
                    <a:pt x="330" y="684"/>
                    <a:pt x="423" y="807"/>
                    <a:pt x="461" y="864"/>
                  </a:cubicBezTo>
                  <a:lnTo>
                    <a:pt x="815" y="626"/>
                  </a:lnTo>
                  <a:cubicBezTo>
                    <a:pt x="776" y="567"/>
                    <a:pt x="677" y="435"/>
                    <a:pt x="579" y="303"/>
                  </a:cubicBezTo>
                  <a:cubicBezTo>
                    <a:pt x="485" y="179"/>
                    <a:pt x="393" y="56"/>
                    <a:pt x="355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915556" y="3145061"/>
              <a:ext cx="24970" cy="37071"/>
            </a:xfrm>
            <a:custGeom>
              <a:avLst/>
              <a:gdLst/>
              <a:ahLst/>
              <a:cxnLst/>
              <a:rect l="l" t="t" r="r" b="b"/>
              <a:pathLst>
                <a:path w="815" h="1210" extrusionOk="0">
                  <a:moveTo>
                    <a:pt x="396" y="1"/>
                  </a:moveTo>
                  <a:lnTo>
                    <a:pt x="0" y="160"/>
                  </a:lnTo>
                  <a:cubicBezTo>
                    <a:pt x="92" y="387"/>
                    <a:pt x="394" y="1131"/>
                    <a:pt x="433" y="1209"/>
                  </a:cubicBezTo>
                  <a:lnTo>
                    <a:pt x="815" y="1018"/>
                  </a:lnTo>
                  <a:cubicBezTo>
                    <a:pt x="785" y="960"/>
                    <a:pt x="543" y="362"/>
                    <a:pt x="396" y="1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923185" y="3213352"/>
              <a:ext cx="29994" cy="35049"/>
            </a:xfrm>
            <a:custGeom>
              <a:avLst/>
              <a:gdLst/>
              <a:ahLst/>
              <a:cxnLst/>
              <a:rect l="l" t="t" r="r" b="b"/>
              <a:pathLst>
                <a:path w="979" h="1144" extrusionOk="0">
                  <a:moveTo>
                    <a:pt x="367" y="0"/>
                  </a:moveTo>
                  <a:lnTo>
                    <a:pt x="0" y="219"/>
                  </a:lnTo>
                  <a:cubicBezTo>
                    <a:pt x="59" y="317"/>
                    <a:pt x="186" y="504"/>
                    <a:pt x="314" y="692"/>
                  </a:cubicBezTo>
                  <a:cubicBezTo>
                    <a:pt x="435" y="871"/>
                    <a:pt x="558" y="1049"/>
                    <a:pt x="613" y="1143"/>
                  </a:cubicBezTo>
                  <a:lnTo>
                    <a:pt x="979" y="923"/>
                  </a:lnTo>
                  <a:cubicBezTo>
                    <a:pt x="921" y="826"/>
                    <a:pt x="794" y="640"/>
                    <a:pt x="666" y="452"/>
                  </a:cubicBezTo>
                  <a:cubicBezTo>
                    <a:pt x="545" y="272"/>
                    <a:pt x="422" y="94"/>
                    <a:pt x="367" y="0"/>
                  </a:cubicBezTo>
                  <a:close/>
                </a:path>
              </a:pathLst>
            </a:custGeom>
            <a:solidFill>
              <a:srgbClr val="563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9"/>
            <p:cNvSpPr/>
            <p:nvPr/>
          </p:nvSpPr>
          <p:spPr>
            <a:xfrm rot="-797959">
              <a:off x="939770" y="3759901"/>
              <a:ext cx="228326" cy="164387"/>
            </a:xfrm>
            <a:custGeom>
              <a:avLst/>
              <a:gdLst/>
              <a:ahLst/>
              <a:cxnLst/>
              <a:rect l="l" t="t" r="r" b="b"/>
              <a:pathLst>
                <a:path w="4472" h="3220" extrusionOk="0">
                  <a:moveTo>
                    <a:pt x="2181" y="1"/>
                  </a:moveTo>
                  <a:cubicBezTo>
                    <a:pt x="1122" y="1"/>
                    <a:pt x="512" y="980"/>
                    <a:pt x="69" y="1844"/>
                  </a:cubicBezTo>
                  <a:cubicBezTo>
                    <a:pt x="0" y="1979"/>
                    <a:pt x="132" y="2118"/>
                    <a:pt x="256" y="2118"/>
                  </a:cubicBezTo>
                  <a:cubicBezTo>
                    <a:pt x="304" y="2118"/>
                    <a:pt x="351" y="2097"/>
                    <a:pt x="384" y="2047"/>
                  </a:cubicBezTo>
                  <a:cubicBezTo>
                    <a:pt x="778" y="1449"/>
                    <a:pt x="1256" y="644"/>
                    <a:pt x="2060" y="644"/>
                  </a:cubicBezTo>
                  <a:cubicBezTo>
                    <a:pt x="2063" y="644"/>
                    <a:pt x="2066" y="644"/>
                    <a:pt x="2068" y="644"/>
                  </a:cubicBezTo>
                  <a:cubicBezTo>
                    <a:pt x="3282" y="652"/>
                    <a:pt x="3494" y="1884"/>
                    <a:pt x="3588" y="2833"/>
                  </a:cubicBezTo>
                  <a:cubicBezTo>
                    <a:pt x="3613" y="3084"/>
                    <a:pt x="3816" y="3219"/>
                    <a:pt x="4023" y="3219"/>
                  </a:cubicBezTo>
                  <a:cubicBezTo>
                    <a:pt x="4180" y="3219"/>
                    <a:pt x="4340" y="3141"/>
                    <a:pt x="4424" y="2977"/>
                  </a:cubicBezTo>
                  <a:cubicBezTo>
                    <a:pt x="4468" y="2889"/>
                    <a:pt x="4472" y="2808"/>
                    <a:pt x="4471" y="2712"/>
                  </a:cubicBezTo>
                  <a:cubicBezTo>
                    <a:pt x="4471" y="2637"/>
                    <a:pt x="4435" y="2578"/>
                    <a:pt x="4390" y="2528"/>
                  </a:cubicBezTo>
                  <a:cubicBezTo>
                    <a:pt x="4334" y="2368"/>
                    <a:pt x="4290" y="1789"/>
                    <a:pt x="4234" y="1628"/>
                  </a:cubicBezTo>
                  <a:cubicBezTo>
                    <a:pt x="4133" y="1337"/>
                    <a:pt x="4004" y="1067"/>
                    <a:pt x="3811" y="824"/>
                  </a:cubicBezTo>
                  <a:cubicBezTo>
                    <a:pt x="3456" y="378"/>
                    <a:pt x="2935" y="67"/>
                    <a:pt x="2363" y="10"/>
                  </a:cubicBezTo>
                  <a:cubicBezTo>
                    <a:pt x="2301" y="4"/>
                    <a:pt x="2240" y="1"/>
                    <a:pt x="2181" y="1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9"/>
            <p:cNvSpPr/>
            <p:nvPr/>
          </p:nvSpPr>
          <p:spPr>
            <a:xfrm rot="-787139">
              <a:off x="1022234" y="3973159"/>
              <a:ext cx="236614" cy="156963"/>
            </a:xfrm>
            <a:custGeom>
              <a:avLst/>
              <a:gdLst/>
              <a:ahLst/>
              <a:cxnLst/>
              <a:rect l="l" t="t" r="r" b="b"/>
              <a:pathLst>
                <a:path w="6173" h="4095" extrusionOk="0">
                  <a:moveTo>
                    <a:pt x="2317" y="1"/>
                  </a:moveTo>
                  <a:cubicBezTo>
                    <a:pt x="2042" y="1"/>
                    <a:pt x="1784" y="36"/>
                    <a:pt x="1560" y="111"/>
                  </a:cubicBezTo>
                  <a:cubicBezTo>
                    <a:pt x="660" y="409"/>
                    <a:pt x="0" y="1140"/>
                    <a:pt x="210" y="2101"/>
                  </a:cubicBezTo>
                  <a:cubicBezTo>
                    <a:pt x="309" y="2549"/>
                    <a:pt x="563" y="3070"/>
                    <a:pt x="956" y="3210"/>
                  </a:cubicBezTo>
                  <a:cubicBezTo>
                    <a:pt x="1553" y="3757"/>
                    <a:pt x="2516" y="4095"/>
                    <a:pt x="3411" y="4095"/>
                  </a:cubicBezTo>
                  <a:cubicBezTo>
                    <a:pt x="4297" y="4095"/>
                    <a:pt x="5117" y="3764"/>
                    <a:pt x="5447" y="2978"/>
                  </a:cubicBezTo>
                  <a:cubicBezTo>
                    <a:pt x="6173" y="1249"/>
                    <a:pt x="3949" y="1"/>
                    <a:pt x="2317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9"/>
            <p:cNvSpPr/>
            <p:nvPr/>
          </p:nvSpPr>
          <p:spPr>
            <a:xfrm rot="-692836">
              <a:off x="693371" y="4286477"/>
              <a:ext cx="251030" cy="156978"/>
            </a:xfrm>
            <a:custGeom>
              <a:avLst/>
              <a:gdLst/>
              <a:ahLst/>
              <a:cxnLst/>
              <a:rect l="l" t="t" r="r" b="b"/>
              <a:pathLst>
                <a:path w="3734" h="2335" extrusionOk="0">
                  <a:moveTo>
                    <a:pt x="471" y="1"/>
                  </a:moveTo>
                  <a:cubicBezTo>
                    <a:pt x="370" y="1"/>
                    <a:pt x="267" y="59"/>
                    <a:pt x="235" y="187"/>
                  </a:cubicBezTo>
                  <a:cubicBezTo>
                    <a:pt x="0" y="1133"/>
                    <a:pt x="724" y="2334"/>
                    <a:pt x="1758" y="2334"/>
                  </a:cubicBezTo>
                  <a:cubicBezTo>
                    <a:pt x="1779" y="2334"/>
                    <a:pt x="1800" y="2334"/>
                    <a:pt x="1821" y="2333"/>
                  </a:cubicBezTo>
                  <a:cubicBezTo>
                    <a:pt x="2319" y="2309"/>
                    <a:pt x="2752" y="2024"/>
                    <a:pt x="3081" y="1667"/>
                  </a:cubicBezTo>
                  <a:cubicBezTo>
                    <a:pt x="3340" y="1389"/>
                    <a:pt x="3733" y="933"/>
                    <a:pt x="3567" y="529"/>
                  </a:cubicBezTo>
                  <a:cubicBezTo>
                    <a:pt x="3522" y="421"/>
                    <a:pt x="3417" y="366"/>
                    <a:pt x="3314" y="366"/>
                  </a:cubicBezTo>
                  <a:cubicBezTo>
                    <a:pt x="3198" y="366"/>
                    <a:pt x="3084" y="436"/>
                    <a:pt x="3065" y="576"/>
                  </a:cubicBezTo>
                  <a:cubicBezTo>
                    <a:pt x="2996" y="1076"/>
                    <a:pt x="2454" y="1646"/>
                    <a:pt x="1968" y="1758"/>
                  </a:cubicBezTo>
                  <a:cubicBezTo>
                    <a:pt x="1897" y="1774"/>
                    <a:pt x="1828" y="1782"/>
                    <a:pt x="1761" y="1782"/>
                  </a:cubicBezTo>
                  <a:cubicBezTo>
                    <a:pt x="1055" y="1782"/>
                    <a:pt x="591" y="925"/>
                    <a:pt x="699" y="266"/>
                  </a:cubicBezTo>
                  <a:cubicBezTo>
                    <a:pt x="727" y="97"/>
                    <a:pt x="601" y="1"/>
                    <a:pt x="471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9"/>
            <p:cNvSpPr/>
            <p:nvPr/>
          </p:nvSpPr>
          <p:spPr>
            <a:xfrm rot="-787139">
              <a:off x="396884" y="3973159"/>
              <a:ext cx="236614" cy="156963"/>
            </a:xfrm>
            <a:custGeom>
              <a:avLst/>
              <a:gdLst/>
              <a:ahLst/>
              <a:cxnLst/>
              <a:rect l="l" t="t" r="r" b="b"/>
              <a:pathLst>
                <a:path w="6173" h="4095" extrusionOk="0">
                  <a:moveTo>
                    <a:pt x="2317" y="1"/>
                  </a:moveTo>
                  <a:cubicBezTo>
                    <a:pt x="2042" y="1"/>
                    <a:pt x="1784" y="36"/>
                    <a:pt x="1560" y="111"/>
                  </a:cubicBezTo>
                  <a:cubicBezTo>
                    <a:pt x="660" y="409"/>
                    <a:pt x="0" y="1140"/>
                    <a:pt x="210" y="2101"/>
                  </a:cubicBezTo>
                  <a:cubicBezTo>
                    <a:pt x="309" y="2549"/>
                    <a:pt x="563" y="3070"/>
                    <a:pt x="956" y="3210"/>
                  </a:cubicBezTo>
                  <a:cubicBezTo>
                    <a:pt x="1553" y="3757"/>
                    <a:pt x="2516" y="4095"/>
                    <a:pt x="3411" y="4095"/>
                  </a:cubicBezTo>
                  <a:cubicBezTo>
                    <a:pt x="4297" y="4095"/>
                    <a:pt x="5117" y="3764"/>
                    <a:pt x="5447" y="2978"/>
                  </a:cubicBezTo>
                  <a:cubicBezTo>
                    <a:pt x="6173" y="1249"/>
                    <a:pt x="3949" y="1"/>
                    <a:pt x="2317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9"/>
            <p:cNvSpPr/>
            <p:nvPr/>
          </p:nvSpPr>
          <p:spPr>
            <a:xfrm rot="797959" flipH="1">
              <a:off x="508320" y="3759901"/>
              <a:ext cx="228326" cy="164387"/>
            </a:xfrm>
            <a:custGeom>
              <a:avLst/>
              <a:gdLst/>
              <a:ahLst/>
              <a:cxnLst/>
              <a:rect l="l" t="t" r="r" b="b"/>
              <a:pathLst>
                <a:path w="4472" h="3220" extrusionOk="0">
                  <a:moveTo>
                    <a:pt x="2181" y="1"/>
                  </a:moveTo>
                  <a:cubicBezTo>
                    <a:pt x="1122" y="1"/>
                    <a:pt x="512" y="980"/>
                    <a:pt x="69" y="1844"/>
                  </a:cubicBezTo>
                  <a:cubicBezTo>
                    <a:pt x="0" y="1979"/>
                    <a:pt x="132" y="2118"/>
                    <a:pt x="256" y="2118"/>
                  </a:cubicBezTo>
                  <a:cubicBezTo>
                    <a:pt x="304" y="2118"/>
                    <a:pt x="351" y="2097"/>
                    <a:pt x="384" y="2047"/>
                  </a:cubicBezTo>
                  <a:cubicBezTo>
                    <a:pt x="778" y="1449"/>
                    <a:pt x="1256" y="644"/>
                    <a:pt x="2060" y="644"/>
                  </a:cubicBezTo>
                  <a:cubicBezTo>
                    <a:pt x="2063" y="644"/>
                    <a:pt x="2066" y="644"/>
                    <a:pt x="2068" y="644"/>
                  </a:cubicBezTo>
                  <a:cubicBezTo>
                    <a:pt x="3282" y="652"/>
                    <a:pt x="3494" y="1884"/>
                    <a:pt x="3588" y="2833"/>
                  </a:cubicBezTo>
                  <a:cubicBezTo>
                    <a:pt x="3613" y="3084"/>
                    <a:pt x="3816" y="3219"/>
                    <a:pt x="4023" y="3219"/>
                  </a:cubicBezTo>
                  <a:cubicBezTo>
                    <a:pt x="4180" y="3219"/>
                    <a:pt x="4340" y="3141"/>
                    <a:pt x="4424" y="2977"/>
                  </a:cubicBezTo>
                  <a:cubicBezTo>
                    <a:pt x="4468" y="2889"/>
                    <a:pt x="4472" y="2808"/>
                    <a:pt x="4471" y="2712"/>
                  </a:cubicBezTo>
                  <a:cubicBezTo>
                    <a:pt x="4471" y="2637"/>
                    <a:pt x="4435" y="2578"/>
                    <a:pt x="4390" y="2528"/>
                  </a:cubicBezTo>
                  <a:cubicBezTo>
                    <a:pt x="4334" y="2368"/>
                    <a:pt x="4290" y="1789"/>
                    <a:pt x="4234" y="1628"/>
                  </a:cubicBezTo>
                  <a:cubicBezTo>
                    <a:pt x="4133" y="1337"/>
                    <a:pt x="4004" y="1067"/>
                    <a:pt x="3811" y="824"/>
                  </a:cubicBezTo>
                  <a:cubicBezTo>
                    <a:pt x="3456" y="378"/>
                    <a:pt x="2935" y="67"/>
                    <a:pt x="2363" y="10"/>
                  </a:cubicBezTo>
                  <a:cubicBezTo>
                    <a:pt x="2301" y="4"/>
                    <a:pt x="2240" y="1"/>
                    <a:pt x="2181" y="1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3"/>
    </mc:Choice>
    <mc:Fallback xmlns="">
      <p:transition spd="slow" advTm="215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7"/>
          <p:cNvSpPr txBox="1">
            <a:spLocks noGrp="1"/>
          </p:cNvSpPr>
          <p:nvPr>
            <p:ph type="title"/>
          </p:nvPr>
        </p:nvSpPr>
        <p:spPr>
          <a:xfrm>
            <a:off x="485132" y="2517820"/>
            <a:ext cx="3719819" cy="1446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IMEJ</a:t>
            </a:r>
            <a:br>
              <a:rPr lang="en" sz="4400" dirty="0"/>
            </a:br>
            <a:r>
              <a:rPr lang="en" sz="4400" dirty="0"/>
              <a:t>LEP </a:t>
            </a:r>
            <a:br>
              <a:rPr lang="en" sz="4400" dirty="0"/>
            </a:br>
            <a:r>
              <a:rPr lang="en" sz="4400" dirty="0"/>
              <a:t>DAN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"/>
    </mc:Choice>
    <mc:Fallback xmlns="">
      <p:transition spd="slow" advTm="58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107</Words>
  <Application>Microsoft Office PowerPoint</Application>
  <PresentationFormat>Diaprojekcija na zaslonu (16:9)</PresentationFormat>
  <Paragraphs>24</Paragraphs>
  <Slides>7</Slides>
  <Notes>7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Franklin Gothic Book</vt:lpstr>
      <vt:lpstr>Nunito</vt:lpstr>
      <vt:lpstr>Gloria Hallelujah</vt:lpstr>
      <vt:lpstr>Arial</vt:lpstr>
      <vt:lpstr>Back from Winter Break</vt:lpstr>
      <vt:lpstr>ŠPORT</vt:lpstr>
      <vt:lpstr>OGREVANJE</vt:lpstr>
      <vt:lpstr>GIMNASTIČNE VAJE    </vt:lpstr>
      <vt:lpstr>POSKUSI PONOVITI VAJO </vt:lpstr>
      <vt:lpstr>ŠE ENKRAT POSKUSI PONOVITI VAJO</vt:lpstr>
      <vt:lpstr>NAJPREJ POSKUSI MEHKO DOSKOČITI NATO POSKUSI DOSKOČITI V POČEP</vt:lpstr>
      <vt:lpstr>IMEJ LEP  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cp:lastModifiedBy>Mojca Ropoša</cp:lastModifiedBy>
  <cp:revision>7</cp:revision>
  <dcterms:modified xsi:type="dcterms:W3CDTF">2021-01-07T07:20:12Z</dcterms:modified>
</cp:coreProperties>
</file>